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15"/>
  </p:notesMasterIdLst>
  <p:sldIdLst>
    <p:sldId id="301" r:id="rId2"/>
    <p:sldId id="279" r:id="rId3"/>
    <p:sldId id="305" r:id="rId4"/>
    <p:sldId id="287" r:id="rId5"/>
    <p:sldId id="290" r:id="rId6"/>
    <p:sldId id="306" r:id="rId7"/>
    <p:sldId id="292" r:id="rId8"/>
    <p:sldId id="304" r:id="rId9"/>
    <p:sldId id="269" r:id="rId10"/>
    <p:sldId id="272" r:id="rId11"/>
    <p:sldId id="288" r:id="rId12"/>
    <p:sldId id="273" r:id="rId13"/>
    <p:sldId id="302" r:id="rId14"/>
  </p:sldIdLst>
  <p:sldSz cx="12192000" cy="6858000"/>
  <p:notesSz cx="6797675" cy="9928225"/>
  <p:embeddedFontLst>
    <p:embeddedFont>
      <p:font typeface="PT Astra Serif" panose="020A0603040505020204" pitchFamily="18" charset="-52"/>
      <p:regular r:id="rId16"/>
      <p:bold r:id="rId17"/>
      <p:italic r:id="rId18"/>
      <p:boldItalic r:id="rId19"/>
    </p:embeddedFont>
    <p:embeddedFont>
      <p:font typeface="Calibri Light" panose="020F0302020204030204" pitchFamily="34" charset="0"/>
      <p:regular r:id="rId20"/>
      <p:italic r:id="rId21"/>
    </p:embeddedFont>
    <p:embeddedFont>
      <p:font typeface="Akrobat" panose="020B0604020202020204" charset="-52"/>
      <p:regular r:id="rId22"/>
      <p:bold r:id="rId23"/>
    </p:embeddedFont>
    <p:embeddedFont>
      <p:font typeface="Akrobat Black" panose="020B0604020202020204" charset="-52"/>
      <p:bold r:id="rId24"/>
    </p:embeddedFont>
    <p:embeddedFont>
      <p:font typeface="Akrobat ExtraBold" panose="00000900000000000000" charset="-52"/>
      <p:bold r:id="rId25"/>
    </p:embeddedFon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Akrobat Bold" panose="00000800000000000000" charset="-52"/>
      <p:bold r:id="rId30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Петр Мизин" initials="ПМ" lastIdx="1" clrIdx="0">
    <p:extLst>
      <p:ext uri="{19B8F6BF-5375-455C-9EA6-DF929625EA0E}">
        <p15:presenceInfo xmlns:p15="http://schemas.microsoft.com/office/powerpoint/2012/main" userId="47e987bfd99e7d59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9200"/>
    <a:srgbClr val="65D454"/>
    <a:srgbClr val="FF9D05"/>
    <a:srgbClr val="D91D5C"/>
    <a:srgbClr val="AE7246"/>
    <a:srgbClr val="C54646"/>
    <a:srgbClr val="FFEAAC"/>
    <a:srgbClr val="50D0AB"/>
    <a:srgbClr val="EBCF25"/>
    <a:srgbClr val="F6DA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629" autoAdjust="0"/>
    <p:restoredTop sz="96374" autoAdjust="0"/>
  </p:normalViewPr>
  <p:slideViewPr>
    <p:cSldViewPr snapToGrid="0" showGuides="1">
      <p:cViewPr>
        <p:scale>
          <a:sx n="90" d="100"/>
          <a:sy n="90" d="100"/>
        </p:scale>
        <p:origin x="1584" y="576"/>
      </p:cViewPr>
      <p:guideLst>
        <p:guide orient="horz" pos="2137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43200" cy="43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font" Target="fonts/font11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font" Target="fonts/font1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8.fntdata"/><Relationship Id="rId28" Type="http://schemas.openxmlformats.org/officeDocument/2006/relationships/font" Target="fonts/font13.fntdata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31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font" Target="fonts/font12.fntdata"/><Relationship Id="rId30" Type="http://schemas.openxmlformats.org/officeDocument/2006/relationships/font" Target="fonts/font15.fntdata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4342B7-35B0-4948-8A83-1B9F0EB01C1A}" type="datetimeFigureOut">
              <a:rPr lang="ru-RU" smtClean="0"/>
              <a:t>31.05.2021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299C83-559C-4FD0-B363-41A1061911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5868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3D570F-8EED-43B9-9A5F-D085A02B00E5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30822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A299C83-559C-4FD0-B363-41A106191141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76152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A299C83-559C-4FD0-B363-41A106191141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57973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A299C83-559C-4FD0-B363-41A106191141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35506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9FD959-1638-4902-871B-1756F9055AAE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83632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299C83-559C-4FD0-B363-41A106191141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37315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5873859-0DC6-406B-9FCC-3758194076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A3300A97-6CCD-476E-B395-D8ED72E171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A1635BF6-68EC-4837-A9E4-DD5699C23D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9E18C-D370-4608-A7C7-FD3F3BF1096B}" type="datetimeFigureOut">
              <a:rPr lang="ru-RU" smtClean="0"/>
              <a:t>31.05.2021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4DB4027-4CE5-422B-A2F0-67F000320E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DF5BA4FC-EB72-4282-87D9-E3B6E10E5B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5513D-B1AC-4FD9-891B-EBB999F2A9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38746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A2DDFD7-6FDB-418C-AE9C-0563255B49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AD5803B-521F-4C88-BA0C-C47A7D5335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A949582B-8D01-4776-A19F-3CAC12D2CE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9E18C-D370-4608-A7C7-FD3F3BF1096B}" type="datetimeFigureOut">
              <a:rPr lang="ru-RU" smtClean="0"/>
              <a:t>31.05.2021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89EB93B7-74E3-4B8B-976E-EA9B26AF4E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1B10E3E2-2CCC-4560-81ED-56E9A927A4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5513D-B1AC-4FD9-891B-EBB999F2A9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81372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5D51894-D2A4-421C-8AA7-78125CC67D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EA0B3BC0-D498-43E5-8C6B-F89EF70569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A6F92512-F9D9-4779-89FA-3774F9DDB0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9E18C-D370-4608-A7C7-FD3F3BF1096B}" type="datetimeFigureOut">
              <a:rPr lang="ru-RU" smtClean="0"/>
              <a:t>31.05.2021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B74A70FF-0C41-46D9-9D5D-CD6805A9A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FC4A41E8-3A4E-43CF-A4F2-102A4B0892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5513D-B1AC-4FD9-891B-EBB999F2A9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88746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5AD0C1C-0CA1-4123-BADE-80C99692C5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B73D05A-365D-4987-AAD6-0385071523F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4E4F2D6C-3FBB-4A6C-BC38-34156C92A4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982543EC-5763-4DA8-AEF3-1C96476D55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9E18C-D370-4608-A7C7-FD3F3BF1096B}" type="datetimeFigureOut">
              <a:rPr lang="ru-RU" smtClean="0"/>
              <a:t>31.05.2021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CC51B5A9-3ACA-4EB8-81BB-548EBC251C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F50DCDFD-1EEA-4C94-B327-45CC8E9B52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5513D-B1AC-4FD9-891B-EBB999F2A9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8632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CBEA102-026A-4CC0-B699-69E862653B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518BA203-B9A2-4FC0-ACD4-0C849806BE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8D8C6CE6-5E2B-4670-ABBC-D4753BCDDF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F8AAE672-9050-471F-A42C-AD4E9179A0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0BFD1518-4A74-406D-9262-5D1C1B87905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EBB68A3A-F825-43BD-8AEE-137EC8101C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9E18C-D370-4608-A7C7-FD3F3BF1096B}" type="datetimeFigureOut">
              <a:rPr lang="ru-RU" smtClean="0"/>
              <a:t>31.05.2021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DDA2CA24-0279-4978-AB66-B9338FB904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95A5D56D-B1F5-4ED4-AEB5-9777EAFC73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5513D-B1AC-4FD9-891B-EBB999F2A9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0121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BBB5A5E-AEF9-48C4-A2C3-01FAA6CB10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88CA73F0-17EB-4313-85D6-12B9A5E1E5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9E18C-D370-4608-A7C7-FD3F3BF1096B}" type="datetimeFigureOut">
              <a:rPr lang="ru-RU" smtClean="0"/>
              <a:t>31.05.2021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8993BBF7-6B14-477C-9752-3F163381F7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DEC60106-DA0D-40ED-BD09-8C9B43CDD5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5513D-B1AC-4FD9-891B-EBB999F2A9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05200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9FA07948-E1BB-46BF-BDC8-1924D2BBF7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9E18C-D370-4608-A7C7-FD3F3BF1096B}" type="datetimeFigureOut">
              <a:rPr lang="ru-RU" smtClean="0"/>
              <a:t>31.05.2021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E4DA344E-2CE8-45A4-BFEA-53E2F634DF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5C255A6A-4219-4BEE-9581-FF61B701F0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5513D-B1AC-4FD9-891B-EBB999F2A9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0497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6927FE6-B8EC-482A-A1A8-418EEAC44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4AACFE0-1E73-4314-8047-699D89E6C1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149F36A2-29AB-4D20-BF03-B1F927467D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2938DB19-E763-495C-BB53-7371D70289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9E18C-D370-4608-A7C7-FD3F3BF1096B}" type="datetimeFigureOut">
              <a:rPr lang="ru-RU" smtClean="0"/>
              <a:t>31.05.2021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64C3AD67-678D-45A1-B989-96DBFA75D9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78090DD3-21F5-4F0B-A283-53B503F044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5513D-B1AC-4FD9-891B-EBB999F2A9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2516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A2DD8F7-73E5-416B-AC65-2A62FA24D5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DFF1D21C-2EB9-423A-9BC4-D313AD1A80B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726ED3E0-0CE3-4CC3-9DC5-E06CA26968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751A406F-48F7-4C8C-B0A2-C738A703B8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9E18C-D370-4608-A7C7-FD3F3BF1096B}" type="datetimeFigureOut">
              <a:rPr lang="ru-RU" smtClean="0"/>
              <a:t>31.05.2021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F3E2FBAE-FD3D-49DE-86CD-FAD57BA7D4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EDB2AAB4-5137-4119-B4FF-1AF812158E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5513D-B1AC-4FD9-891B-EBB999F2A9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98769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04120BE-8DA9-4118-BDB2-F4EADFA829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BD6ACEB0-4E69-409D-880C-5CC9CA1CFD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E6C6D571-ACDC-43DB-BEE8-254C8C5F7C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9E18C-D370-4608-A7C7-FD3F3BF1096B}" type="datetimeFigureOut">
              <a:rPr lang="ru-RU" smtClean="0"/>
              <a:t>31.05.2021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92D90B0C-F180-4331-A68C-D82AD99A48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E7A8FA7-DC80-40CB-956F-1ECE6D1FD8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5513D-B1AC-4FD9-891B-EBB999F2A9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90251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A67B12EA-1843-49BF-9493-6B12FCA5AF4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7DD9D8D5-DCA2-461F-95F4-7CB63EC9E8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C294097A-496C-48E4-8449-D21F91ADA8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9E18C-D370-4608-A7C7-FD3F3BF1096B}" type="datetimeFigureOut">
              <a:rPr lang="ru-RU" smtClean="0"/>
              <a:t>31.05.2021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198F4C84-78D6-46BE-92AB-BFF0FCC1F6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08AA3269-66B1-4311-B877-E53125BA05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5513D-B1AC-4FD9-891B-EBB999F2A9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18882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C5A7335-8768-4756-A37D-DBC221D7D5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AE7BCCDC-8CDA-499A-82DD-4306F64F97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BA210651-C9C3-4B7D-A1C7-FC65F5591F9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89E18C-D370-4608-A7C7-FD3F3BF1096B}" type="datetimeFigureOut">
              <a:rPr lang="ru-RU" smtClean="0"/>
              <a:t>31.05.2021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DD7285F3-EEBB-40C2-8DBF-D9318FF8FDF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7AF74401-1D31-4755-959A-34EF0B8DC4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F5513D-B1AC-4FD9-891B-EBB999F2A9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68499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png"/><Relationship Id="rId7" Type="http://schemas.openxmlformats.org/officeDocument/2006/relationships/image" Target="../media/image6.sv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13" Type="http://schemas.openxmlformats.org/officeDocument/2006/relationships/image" Target="../media/image13.png"/><Relationship Id="rId18" Type="http://schemas.openxmlformats.org/officeDocument/2006/relationships/image" Target="../media/image23.svg"/><Relationship Id="rId3" Type="http://schemas.openxmlformats.org/officeDocument/2006/relationships/image" Target="../media/image7.png"/><Relationship Id="rId21" Type="http://schemas.openxmlformats.org/officeDocument/2006/relationships/image" Target="../media/image17.png"/><Relationship Id="rId7" Type="http://schemas.openxmlformats.org/officeDocument/2006/relationships/image" Target="../media/image10.png"/><Relationship Id="rId12" Type="http://schemas.openxmlformats.org/officeDocument/2006/relationships/image" Target="../media/image17.svg"/><Relationship Id="rId17" Type="http://schemas.openxmlformats.org/officeDocument/2006/relationships/image" Target="../media/image15.png"/><Relationship Id="rId2" Type="http://schemas.openxmlformats.org/officeDocument/2006/relationships/image" Target="../media/image6.png"/><Relationship Id="rId16" Type="http://schemas.openxmlformats.org/officeDocument/2006/relationships/image" Target="../media/image21.svg"/><Relationship Id="rId20" Type="http://schemas.openxmlformats.org/officeDocument/2006/relationships/image" Target="../media/image25.sv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11" Type="http://schemas.openxmlformats.org/officeDocument/2006/relationships/image" Target="../media/image12.png"/><Relationship Id="rId5" Type="http://schemas.openxmlformats.org/officeDocument/2006/relationships/image" Target="../media/image9.png"/><Relationship Id="rId15" Type="http://schemas.openxmlformats.org/officeDocument/2006/relationships/image" Target="../media/image14.png"/><Relationship Id="rId10" Type="http://schemas.openxmlformats.org/officeDocument/2006/relationships/image" Target="../media/image15.svg"/><Relationship Id="rId19" Type="http://schemas.openxmlformats.org/officeDocument/2006/relationships/image" Target="../media/image16.png"/><Relationship Id="rId4" Type="http://schemas.openxmlformats.org/officeDocument/2006/relationships/image" Target="../media/image8.png"/><Relationship Id="rId9" Type="http://schemas.openxmlformats.org/officeDocument/2006/relationships/image" Target="../media/image11.png"/><Relationship Id="rId14" Type="http://schemas.openxmlformats.org/officeDocument/2006/relationships/image" Target="../media/image19.svg"/><Relationship Id="rId22" Type="http://schemas.openxmlformats.org/officeDocument/2006/relationships/image" Target="../media/image1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6.svg"/><Relationship Id="rId18" Type="http://schemas.openxmlformats.org/officeDocument/2006/relationships/image" Target="../media/image25.png"/><Relationship Id="rId3" Type="http://schemas.openxmlformats.org/officeDocument/2006/relationships/image" Target="../media/image29.svg"/><Relationship Id="rId21" Type="http://schemas.openxmlformats.org/officeDocument/2006/relationships/image" Target="../media/image42.svg"/><Relationship Id="rId7" Type="http://schemas.openxmlformats.org/officeDocument/2006/relationships/image" Target="../media/image33.svg"/><Relationship Id="rId12" Type="http://schemas.openxmlformats.org/officeDocument/2006/relationships/image" Target="../media/image4.png"/><Relationship Id="rId17" Type="http://schemas.openxmlformats.org/officeDocument/2006/relationships/image" Target="../media/image13.svg"/><Relationship Id="rId25" Type="http://schemas.openxmlformats.org/officeDocument/2006/relationships/image" Target="../media/image46.svg"/><Relationship Id="rId2" Type="http://schemas.openxmlformats.org/officeDocument/2006/relationships/image" Target="../media/image19.png"/><Relationship Id="rId16" Type="http://schemas.openxmlformats.org/officeDocument/2006/relationships/image" Target="../media/image10.png"/><Relationship Id="rId20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11" Type="http://schemas.openxmlformats.org/officeDocument/2006/relationships/image" Target="../media/image37.svg"/><Relationship Id="rId24" Type="http://schemas.openxmlformats.org/officeDocument/2006/relationships/image" Target="../media/image29.png"/><Relationship Id="rId5" Type="http://schemas.openxmlformats.org/officeDocument/2006/relationships/image" Target="../media/image31.svg"/><Relationship Id="rId15" Type="http://schemas.microsoft.com/office/2007/relationships/hdphoto" Target="../media/hdphoto2.wdp"/><Relationship Id="rId23" Type="http://schemas.openxmlformats.org/officeDocument/2006/relationships/image" Target="../media/image28.jpg"/><Relationship Id="rId10" Type="http://schemas.openxmlformats.org/officeDocument/2006/relationships/image" Target="../media/image23.png"/><Relationship Id="rId19" Type="http://schemas.openxmlformats.org/officeDocument/2006/relationships/image" Target="../media/image40.svg"/><Relationship Id="rId4" Type="http://schemas.openxmlformats.org/officeDocument/2006/relationships/image" Target="../media/image20.png"/><Relationship Id="rId9" Type="http://schemas.openxmlformats.org/officeDocument/2006/relationships/image" Target="../media/image35.svg"/><Relationship Id="rId14" Type="http://schemas.openxmlformats.org/officeDocument/2006/relationships/image" Target="../media/image24.png"/><Relationship Id="rId22" Type="http://schemas.openxmlformats.org/officeDocument/2006/relationships/image" Target="../media/image2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1.svg"/><Relationship Id="rId18" Type="http://schemas.openxmlformats.org/officeDocument/2006/relationships/image" Target="../media/image25.png"/><Relationship Id="rId3" Type="http://schemas.microsoft.com/office/2007/relationships/hdphoto" Target="../media/hdphoto3.wdp"/><Relationship Id="rId21" Type="http://schemas.openxmlformats.org/officeDocument/2006/relationships/image" Target="../media/image42.svg"/><Relationship Id="rId7" Type="http://schemas.openxmlformats.org/officeDocument/2006/relationships/image" Target="../media/image6.svg"/><Relationship Id="rId12" Type="http://schemas.openxmlformats.org/officeDocument/2006/relationships/image" Target="../media/image20.png"/><Relationship Id="rId17" Type="http://schemas.openxmlformats.org/officeDocument/2006/relationships/image" Target="../media/image13.svg"/><Relationship Id="rId25" Type="http://schemas.openxmlformats.org/officeDocument/2006/relationships/image" Target="../media/image55.svg"/><Relationship Id="rId2" Type="http://schemas.openxmlformats.org/officeDocument/2006/relationships/image" Target="../media/image30.png"/><Relationship Id="rId16" Type="http://schemas.openxmlformats.org/officeDocument/2006/relationships/image" Target="../media/image10.png"/><Relationship Id="rId20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29.svg"/><Relationship Id="rId24" Type="http://schemas.openxmlformats.org/officeDocument/2006/relationships/image" Target="../media/image34.png"/><Relationship Id="rId5" Type="http://schemas.openxmlformats.org/officeDocument/2006/relationships/image" Target="../media/image49.svg"/><Relationship Id="rId15" Type="http://schemas.openxmlformats.org/officeDocument/2006/relationships/image" Target="../media/image33.svg"/><Relationship Id="rId23" Type="http://schemas.openxmlformats.org/officeDocument/2006/relationships/image" Target="../media/image53.svg"/><Relationship Id="rId10" Type="http://schemas.openxmlformats.org/officeDocument/2006/relationships/image" Target="../media/image19.png"/><Relationship Id="rId19" Type="http://schemas.openxmlformats.org/officeDocument/2006/relationships/image" Target="../media/image40.svg"/><Relationship Id="rId4" Type="http://schemas.openxmlformats.org/officeDocument/2006/relationships/image" Target="../media/image31.png"/><Relationship Id="rId9" Type="http://schemas.openxmlformats.org/officeDocument/2006/relationships/image" Target="../media/image51.svg"/><Relationship Id="rId14" Type="http://schemas.openxmlformats.org/officeDocument/2006/relationships/image" Target="../media/image21.png"/><Relationship Id="rId22" Type="http://schemas.openxmlformats.org/officeDocument/2006/relationships/image" Target="../media/image3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svg"/><Relationship Id="rId13" Type="http://schemas.openxmlformats.org/officeDocument/2006/relationships/image" Target="../media/image39.png"/><Relationship Id="rId18" Type="http://schemas.openxmlformats.org/officeDocument/2006/relationships/image" Target="../media/image69.svg"/><Relationship Id="rId26" Type="http://schemas.openxmlformats.org/officeDocument/2006/relationships/image" Target="../media/image77.svg"/><Relationship Id="rId39" Type="http://schemas.openxmlformats.org/officeDocument/2006/relationships/image" Target="../media/image10.png"/><Relationship Id="rId3" Type="http://schemas.openxmlformats.org/officeDocument/2006/relationships/image" Target="../media/image4.png"/><Relationship Id="rId21" Type="http://schemas.openxmlformats.org/officeDocument/2006/relationships/image" Target="../media/image43.png"/><Relationship Id="rId34" Type="http://schemas.openxmlformats.org/officeDocument/2006/relationships/image" Target="../media/image29.svg"/><Relationship Id="rId42" Type="http://schemas.openxmlformats.org/officeDocument/2006/relationships/image" Target="../media/image40.svg"/><Relationship Id="rId7" Type="http://schemas.openxmlformats.org/officeDocument/2006/relationships/image" Target="../media/image36.png"/><Relationship Id="rId12" Type="http://schemas.openxmlformats.org/officeDocument/2006/relationships/image" Target="../media/image63.svg"/><Relationship Id="rId17" Type="http://schemas.openxmlformats.org/officeDocument/2006/relationships/image" Target="../media/image41.png"/><Relationship Id="rId25" Type="http://schemas.openxmlformats.org/officeDocument/2006/relationships/image" Target="../media/image45.png"/><Relationship Id="rId33" Type="http://schemas.openxmlformats.org/officeDocument/2006/relationships/image" Target="../media/image19.png"/><Relationship Id="rId38" Type="http://schemas.openxmlformats.org/officeDocument/2006/relationships/image" Target="../media/image33.sv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67.svg"/><Relationship Id="rId20" Type="http://schemas.openxmlformats.org/officeDocument/2006/relationships/image" Target="../media/image71.svg"/><Relationship Id="rId29" Type="http://schemas.openxmlformats.org/officeDocument/2006/relationships/image" Target="../media/image47.png"/><Relationship Id="rId41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svg"/><Relationship Id="rId11" Type="http://schemas.openxmlformats.org/officeDocument/2006/relationships/image" Target="../media/image38.png"/><Relationship Id="rId24" Type="http://schemas.openxmlformats.org/officeDocument/2006/relationships/image" Target="../media/image75.svg"/><Relationship Id="rId32" Type="http://schemas.openxmlformats.org/officeDocument/2006/relationships/image" Target="../media/image83.svg"/><Relationship Id="rId37" Type="http://schemas.openxmlformats.org/officeDocument/2006/relationships/image" Target="../media/image21.png"/><Relationship Id="rId40" Type="http://schemas.openxmlformats.org/officeDocument/2006/relationships/image" Target="../media/image13.svg"/><Relationship Id="rId5" Type="http://schemas.openxmlformats.org/officeDocument/2006/relationships/image" Target="../media/image35.png"/><Relationship Id="rId15" Type="http://schemas.openxmlformats.org/officeDocument/2006/relationships/image" Target="../media/image40.png"/><Relationship Id="rId23" Type="http://schemas.openxmlformats.org/officeDocument/2006/relationships/image" Target="../media/image44.png"/><Relationship Id="rId28" Type="http://schemas.openxmlformats.org/officeDocument/2006/relationships/image" Target="../media/image79.svg"/><Relationship Id="rId36" Type="http://schemas.openxmlformats.org/officeDocument/2006/relationships/image" Target="../media/image31.svg"/><Relationship Id="rId10" Type="http://schemas.openxmlformats.org/officeDocument/2006/relationships/image" Target="../media/image61.svg"/><Relationship Id="rId19" Type="http://schemas.openxmlformats.org/officeDocument/2006/relationships/image" Target="../media/image42.png"/><Relationship Id="rId31" Type="http://schemas.openxmlformats.org/officeDocument/2006/relationships/image" Target="../media/image48.png"/><Relationship Id="rId44" Type="http://schemas.openxmlformats.org/officeDocument/2006/relationships/image" Target="../media/image42.svg"/><Relationship Id="rId4" Type="http://schemas.openxmlformats.org/officeDocument/2006/relationships/image" Target="../media/image6.svg"/><Relationship Id="rId9" Type="http://schemas.openxmlformats.org/officeDocument/2006/relationships/image" Target="../media/image37.png"/><Relationship Id="rId14" Type="http://schemas.openxmlformats.org/officeDocument/2006/relationships/image" Target="../media/image65.svg"/><Relationship Id="rId22" Type="http://schemas.openxmlformats.org/officeDocument/2006/relationships/image" Target="../media/image73.svg"/><Relationship Id="rId27" Type="http://schemas.openxmlformats.org/officeDocument/2006/relationships/image" Target="../media/image46.png"/><Relationship Id="rId30" Type="http://schemas.openxmlformats.org/officeDocument/2006/relationships/image" Target="../media/image81.svg"/><Relationship Id="rId35" Type="http://schemas.openxmlformats.org/officeDocument/2006/relationships/image" Target="../media/image20.png"/><Relationship Id="rId43" Type="http://schemas.openxmlformats.org/officeDocument/2006/relationships/image" Target="../media/image2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85.svg"/><Relationship Id="rId18" Type="http://schemas.openxmlformats.org/officeDocument/2006/relationships/image" Target="../media/image26.png"/><Relationship Id="rId26" Type="http://schemas.openxmlformats.org/officeDocument/2006/relationships/image" Target="../media/image54.png"/><Relationship Id="rId3" Type="http://schemas.openxmlformats.org/officeDocument/2006/relationships/image" Target="../media/image9.png"/><Relationship Id="rId21" Type="http://schemas.openxmlformats.org/officeDocument/2006/relationships/image" Target="../media/image89.svg"/><Relationship Id="rId34" Type="http://schemas.openxmlformats.org/officeDocument/2006/relationships/image" Target="../media/image102.svg"/><Relationship Id="rId7" Type="http://schemas.openxmlformats.org/officeDocument/2006/relationships/image" Target="../media/image18.png"/><Relationship Id="rId12" Type="http://schemas.openxmlformats.org/officeDocument/2006/relationships/image" Target="../media/image49.png"/><Relationship Id="rId17" Type="http://schemas.openxmlformats.org/officeDocument/2006/relationships/image" Target="../media/image40.svg"/><Relationship Id="rId25" Type="http://schemas.openxmlformats.org/officeDocument/2006/relationships/image" Target="../media/image93.svg"/><Relationship Id="rId33" Type="http://schemas.openxmlformats.org/officeDocument/2006/relationships/image" Target="../media/image58.png"/><Relationship Id="rId38" Type="http://schemas.openxmlformats.org/officeDocument/2006/relationships/image" Target="../media/image106.sv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25.png"/><Relationship Id="rId20" Type="http://schemas.openxmlformats.org/officeDocument/2006/relationships/image" Target="../media/image51.png"/><Relationship Id="rId29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svg"/><Relationship Id="rId11" Type="http://schemas.openxmlformats.org/officeDocument/2006/relationships/image" Target="../media/image31.svg"/><Relationship Id="rId24" Type="http://schemas.openxmlformats.org/officeDocument/2006/relationships/image" Target="../media/image53.png"/><Relationship Id="rId32" Type="http://schemas.openxmlformats.org/officeDocument/2006/relationships/image" Target="../media/image100.svg"/><Relationship Id="rId37" Type="http://schemas.openxmlformats.org/officeDocument/2006/relationships/image" Target="../media/image60.png"/><Relationship Id="rId5" Type="http://schemas.openxmlformats.org/officeDocument/2006/relationships/image" Target="../media/image4.png"/><Relationship Id="rId15" Type="http://schemas.openxmlformats.org/officeDocument/2006/relationships/image" Target="../media/image87.svg"/><Relationship Id="rId23" Type="http://schemas.openxmlformats.org/officeDocument/2006/relationships/image" Target="../media/image91.svg"/><Relationship Id="rId28" Type="http://schemas.openxmlformats.org/officeDocument/2006/relationships/image" Target="../media/image55.png"/><Relationship Id="rId36" Type="http://schemas.openxmlformats.org/officeDocument/2006/relationships/image" Target="../media/image104.svg"/><Relationship Id="rId10" Type="http://schemas.openxmlformats.org/officeDocument/2006/relationships/image" Target="../media/image20.png"/><Relationship Id="rId19" Type="http://schemas.openxmlformats.org/officeDocument/2006/relationships/image" Target="../media/image42.svg"/><Relationship Id="rId31" Type="http://schemas.openxmlformats.org/officeDocument/2006/relationships/image" Target="../media/image57.png"/><Relationship Id="rId4" Type="http://schemas.microsoft.com/office/2007/relationships/hdphoto" Target="../media/hdphoto1.wdp"/><Relationship Id="rId9" Type="http://schemas.openxmlformats.org/officeDocument/2006/relationships/image" Target="../media/image29.svg"/><Relationship Id="rId14" Type="http://schemas.openxmlformats.org/officeDocument/2006/relationships/image" Target="../media/image50.png"/><Relationship Id="rId22" Type="http://schemas.openxmlformats.org/officeDocument/2006/relationships/image" Target="../media/image52.png"/><Relationship Id="rId27" Type="http://schemas.openxmlformats.org/officeDocument/2006/relationships/image" Target="../media/image95.svg"/><Relationship Id="rId30" Type="http://schemas.openxmlformats.org/officeDocument/2006/relationships/image" Target="../media/image98.svg"/><Relationship Id="rId35" Type="http://schemas.openxmlformats.org/officeDocument/2006/relationships/image" Target="../media/image5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jpg"/><Relationship Id="rId3" Type="http://schemas.openxmlformats.org/officeDocument/2006/relationships/image" Target="../media/image61.jpe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10" Type="http://schemas.openxmlformats.org/officeDocument/2006/relationships/image" Target="../media/image113.svg"/><Relationship Id="rId4" Type="http://schemas.openxmlformats.org/officeDocument/2006/relationships/image" Target="../media/image62.png"/><Relationship Id="rId9" Type="http://schemas.openxmlformats.org/officeDocument/2006/relationships/image" Target="../media/image6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42.svg"/><Relationship Id="rId18" Type="http://schemas.openxmlformats.org/officeDocument/2006/relationships/image" Target="../media/image70.png"/><Relationship Id="rId26" Type="http://schemas.openxmlformats.org/officeDocument/2006/relationships/image" Target="../media/image124.svg"/><Relationship Id="rId3" Type="http://schemas.openxmlformats.org/officeDocument/2006/relationships/image" Target="../media/image114.svg"/><Relationship Id="rId21" Type="http://schemas.openxmlformats.org/officeDocument/2006/relationships/image" Target="../media/image71.png"/><Relationship Id="rId34" Type="http://schemas.openxmlformats.org/officeDocument/2006/relationships/image" Target="../media/image79.png"/><Relationship Id="rId7" Type="http://schemas.openxmlformats.org/officeDocument/2006/relationships/image" Target="../media/image33.svg"/><Relationship Id="rId12" Type="http://schemas.openxmlformats.org/officeDocument/2006/relationships/image" Target="../media/image26.png"/><Relationship Id="rId17" Type="http://schemas.microsoft.com/office/2007/relationships/hdphoto" Target="../media/hdphoto4.wdp"/><Relationship Id="rId25" Type="http://schemas.openxmlformats.org/officeDocument/2006/relationships/image" Target="../media/image74.png"/><Relationship Id="rId33" Type="http://schemas.openxmlformats.org/officeDocument/2006/relationships/image" Target="../media/image131.svg"/><Relationship Id="rId38" Type="http://schemas.openxmlformats.org/officeDocument/2006/relationships/image" Target="../media/image81.png"/><Relationship Id="rId2" Type="http://schemas.openxmlformats.org/officeDocument/2006/relationships/image" Target="../media/image15.png"/><Relationship Id="rId16" Type="http://schemas.openxmlformats.org/officeDocument/2006/relationships/image" Target="../media/image69.png"/><Relationship Id="rId20" Type="http://schemas.openxmlformats.org/officeDocument/2006/relationships/image" Target="../media/image18.png"/><Relationship Id="rId29" Type="http://schemas.openxmlformats.org/officeDocument/2006/relationships/image" Target="../media/image127.sv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11" Type="http://schemas.openxmlformats.org/officeDocument/2006/relationships/image" Target="../media/image40.svg"/><Relationship Id="rId24" Type="http://schemas.openxmlformats.org/officeDocument/2006/relationships/image" Target="../media/image73.png"/><Relationship Id="rId32" Type="http://schemas.openxmlformats.org/officeDocument/2006/relationships/image" Target="../media/image78.png"/><Relationship Id="rId37" Type="http://schemas.openxmlformats.org/officeDocument/2006/relationships/image" Target="../media/image135.svg"/><Relationship Id="rId5" Type="http://schemas.openxmlformats.org/officeDocument/2006/relationships/image" Target="../media/image31.svg"/><Relationship Id="rId15" Type="http://schemas.openxmlformats.org/officeDocument/2006/relationships/image" Target="../media/image68.png"/><Relationship Id="rId23" Type="http://schemas.openxmlformats.org/officeDocument/2006/relationships/image" Target="../media/image121.svg"/><Relationship Id="rId28" Type="http://schemas.openxmlformats.org/officeDocument/2006/relationships/image" Target="../media/image76.png"/><Relationship Id="rId36" Type="http://schemas.openxmlformats.org/officeDocument/2006/relationships/image" Target="../media/image80.png"/><Relationship Id="rId10" Type="http://schemas.openxmlformats.org/officeDocument/2006/relationships/image" Target="../media/image25.png"/><Relationship Id="rId19" Type="http://schemas.microsoft.com/office/2007/relationships/hdphoto" Target="../media/hdphoto5.wdp"/><Relationship Id="rId31" Type="http://schemas.openxmlformats.org/officeDocument/2006/relationships/image" Target="../media/image129.svg"/><Relationship Id="rId4" Type="http://schemas.openxmlformats.org/officeDocument/2006/relationships/image" Target="../media/image20.png"/><Relationship Id="rId9" Type="http://schemas.openxmlformats.org/officeDocument/2006/relationships/image" Target="../media/image87.svg"/><Relationship Id="rId14" Type="http://schemas.openxmlformats.org/officeDocument/2006/relationships/image" Target="../media/image67.png"/><Relationship Id="rId22" Type="http://schemas.openxmlformats.org/officeDocument/2006/relationships/image" Target="../media/image72.png"/><Relationship Id="rId27" Type="http://schemas.openxmlformats.org/officeDocument/2006/relationships/image" Target="../media/image75.png"/><Relationship Id="rId30" Type="http://schemas.openxmlformats.org/officeDocument/2006/relationships/image" Target="../media/image77.png"/><Relationship Id="rId35" Type="http://schemas.openxmlformats.org/officeDocument/2006/relationships/image" Target="../media/image133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microsoft.com/office/2007/relationships/hdphoto" Target="../media/hdphoto6.wdp"/><Relationship Id="rId18" Type="http://schemas.openxmlformats.org/officeDocument/2006/relationships/image" Target="../media/image21.png"/><Relationship Id="rId26" Type="http://schemas.openxmlformats.org/officeDocument/2006/relationships/image" Target="../media/image85.png"/><Relationship Id="rId3" Type="http://schemas.openxmlformats.org/officeDocument/2006/relationships/image" Target="../media/image82.png"/><Relationship Id="rId21" Type="http://schemas.openxmlformats.org/officeDocument/2006/relationships/image" Target="../media/image87.svg"/><Relationship Id="rId34" Type="http://schemas.openxmlformats.org/officeDocument/2006/relationships/image" Target="../media/image92.jpeg"/><Relationship Id="rId7" Type="http://schemas.openxmlformats.org/officeDocument/2006/relationships/image" Target="../media/image18.png"/><Relationship Id="rId12" Type="http://schemas.openxmlformats.org/officeDocument/2006/relationships/image" Target="../media/image84.png"/><Relationship Id="rId17" Type="http://schemas.openxmlformats.org/officeDocument/2006/relationships/image" Target="../media/image31.svg"/><Relationship Id="rId25" Type="http://schemas.openxmlformats.org/officeDocument/2006/relationships/image" Target="../media/image142.svg"/><Relationship Id="rId33" Type="http://schemas.openxmlformats.org/officeDocument/2006/relationships/image" Target="../media/image91.pn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20.png"/><Relationship Id="rId20" Type="http://schemas.openxmlformats.org/officeDocument/2006/relationships/image" Target="../media/image50.png"/><Relationship Id="rId29" Type="http://schemas.openxmlformats.org/officeDocument/2006/relationships/image" Target="../media/image8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0.svg"/><Relationship Id="rId11" Type="http://schemas.openxmlformats.org/officeDocument/2006/relationships/image" Target="../media/image6.svg"/><Relationship Id="rId24" Type="http://schemas.openxmlformats.org/officeDocument/2006/relationships/image" Target="../media/image13.png"/><Relationship Id="rId32" Type="http://schemas.openxmlformats.org/officeDocument/2006/relationships/image" Target="../media/image90.jpg"/><Relationship Id="rId5" Type="http://schemas.openxmlformats.org/officeDocument/2006/relationships/image" Target="../media/image83.png"/><Relationship Id="rId15" Type="http://schemas.openxmlformats.org/officeDocument/2006/relationships/image" Target="../media/image29.svg"/><Relationship Id="rId23" Type="http://schemas.openxmlformats.org/officeDocument/2006/relationships/image" Target="../media/image40.svg"/><Relationship Id="rId28" Type="http://schemas.openxmlformats.org/officeDocument/2006/relationships/image" Target="../media/image87.jpg"/><Relationship Id="rId10" Type="http://schemas.openxmlformats.org/officeDocument/2006/relationships/image" Target="../media/image4.png"/><Relationship Id="rId19" Type="http://schemas.openxmlformats.org/officeDocument/2006/relationships/image" Target="../media/image33.svg"/><Relationship Id="rId31" Type="http://schemas.openxmlformats.org/officeDocument/2006/relationships/image" Target="../media/image89.jpg"/><Relationship Id="rId4" Type="http://schemas.openxmlformats.org/officeDocument/2006/relationships/image" Target="../media/image138.svg"/><Relationship Id="rId9" Type="http://schemas.microsoft.com/office/2007/relationships/hdphoto" Target="../media/hdphoto2.wdp"/><Relationship Id="rId14" Type="http://schemas.openxmlformats.org/officeDocument/2006/relationships/image" Target="../media/image19.png"/><Relationship Id="rId22" Type="http://schemas.openxmlformats.org/officeDocument/2006/relationships/image" Target="../media/image25.png"/><Relationship Id="rId27" Type="http://schemas.openxmlformats.org/officeDocument/2006/relationships/image" Target="../media/image86.png"/><Relationship Id="rId30" Type="http://schemas.openxmlformats.org/officeDocument/2006/relationships/image" Target="../media/image147.sv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jpeg"/><Relationship Id="rId13" Type="http://schemas.openxmlformats.org/officeDocument/2006/relationships/image" Target="../media/image6.svg"/><Relationship Id="rId18" Type="http://schemas.openxmlformats.org/officeDocument/2006/relationships/image" Target="../media/image163.svg"/><Relationship Id="rId26" Type="http://schemas.openxmlformats.org/officeDocument/2006/relationships/image" Target="../media/image171.svg"/><Relationship Id="rId39" Type="http://schemas.openxmlformats.org/officeDocument/2006/relationships/image" Target="../media/image26.png"/><Relationship Id="rId3" Type="http://schemas.openxmlformats.org/officeDocument/2006/relationships/image" Target="../media/image153.svg"/><Relationship Id="rId21" Type="http://schemas.openxmlformats.org/officeDocument/2006/relationships/image" Target="../media/image103.png"/><Relationship Id="rId34" Type="http://schemas.openxmlformats.org/officeDocument/2006/relationships/image" Target="../media/image33.svg"/><Relationship Id="rId7" Type="http://schemas.openxmlformats.org/officeDocument/2006/relationships/image" Target="../media/image97.jpeg"/><Relationship Id="rId12" Type="http://schemas.openxmlformats.org/officeDocument/2006/relationships/image" Target="../media/image4.png"/><Relationship Id="rId17" Type="http://schemas.openxmlformats.org/officeDocument/2006/relationships/image" Target="../media/image101.png"/><Relationship Id="rId25" Type="http://schemas.openxmlformats.org/officeDocument/2006/relationships/image" Target="../media/image105.png"/><Relationship Id="rId33" Type="http://schemas.openxmlformats.org/officeDocument/2006/relationships/image" Target="../media/image21.png"/><Relationship Id="rId38" Type="http://schemas.openxmlformats.org/officeDocument/2006/relationships/image" Target="../media/image40.svg"/><Relationship Id="rId2" Type="http://schemas.openxmlformats.org/officeDocument/2006/relationships/image" Target="../media/image93.png"/><Relationship Id="rId16" Type="http://schemas.openxmlformats.org/officeDocument/2006/relationships/image" Target="../media/image161.svg"/><Relationship Id="rId20" Type="http://schemas.openxmlformats.org/officeDocument/2006/relationships/image" Target="../media/image165.svg"/><Relationship Id="rId29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6.png"/><Relationship Id="rId11" Type="http://schemas.microsoft.com/office/2007/relationships/hdphoto" Target="../media/hdphoto1.wdp"/><Relationship Id="rId24" Type="http://schemas.openxmlformats.org/officeDocument/2006/relationships/image" Target="../media/image169.svg"/><Relationship Id="rId32" Type="http://schemas.openxmlformats.org/officeDocument/2006/relationships/image" Target="../media/image174.svg"/><Relationship Id="rId37" Type="http://schemas.openxmlformats.org/officeDocument/2006/relationships/image" Target="../media/image25.png"/><Relationship Id="rId40" Type="http://schemas.openxmlformats.org/officeDocument/2006/relationships/image" Target="../media/image42.svg"/><Relationship Id="rId5" Type="http://schemas.openxmlformats.org/officeDocument/2006/relationships/image" Target="../media/image95.png"/><Relationship Id="rId15" Type="http://schemas.openxmlformats.org/officeDocument/2006/relationships/image" Target="../media/image100.png"/><Relationship Id="rId23" Type="http://schemas.openxmlformats.org/officeDocument/2006/relationships/image" Target="../media/image104.png"/><Relationship Id="rId28" Type="http://schemas.openxmlformats.org/officeDocument/2006/relationships/image" Target="../media/image173.svg"/><Relationship Id="rId36" Type="http://schemas.openxmlformats.org/officeDocument/2006/relationships/image" Target="../media/image87.svg"/><Relationship Id="rId10" Type="http://schemas.openxmlformats.org/officeDocument/2006/relationships/image" Target="../media/image9.png"/><Relationship Id="rId19" Type="http://schemas.openxmlformats.org/officeDocument/2006/relationships/image" Target="../media/image102.png"/><Relationship Id="rId31" Type="http://schemas.openxmlformats.org/officeDocument/2006/relationships/image" Target="../media/image11.png"/><Relationship Id="rId4" Type="http://schemas.openxmlformats.org/officeDocument/2006/relationships/image" Target="../media/image94.png"/><Relationship Id="rId9" Type="http://schemas.openxmlformats.org/officeDocument/2006/relationships/image" Target="../media/image99.png"/><Relationship Id="rId14" Type="http://schemas.openxmlformats.org/officeDocument/2006/relationships/image" Target="../media/image18.png"/><Relationship Id="rId22" Type="http://schemas.openxmlformats.org/officeDocument/2006/relationships/image" Target="../media/image167.svg"/><Relationship Id="rId27" Type="http://schemas.openxmlformats.org/officeDocument/2006/relationships/image" Target="../media/image106.png"/><Relationship Id="rId30" Type="http://schemas.openxmlformats.org/officeDocument/2006/relationships/image" Target="../media/image29.svg"/><Relationship Id="rId35" Type="http://schemas.openxmlformats.org/officeDocument/2006/relationships/image" Target="../media/image5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0.svg"/><Relationship Id="rId13" Type="http://schemas.openxmlformats.org/officeDocument/2006/relationships/image" Target="../media/image112.png"/><Relationship Id="rId18" Type="http://schemas.openxmlformats.org/officeDocument/2006/relationships/image" Target="../media/image69.svg"/><Relationship Id="rId26" Type="http://schemas.openxmlformats.org/officeDocument/2006/relationships/image" Target="../media/image21.png"/><Relationship Id="rId3" Type="http://schemas.openxmlformats.org/officeDocument/2006/relationships/image" Target="../media/image107.png"/><Relationship Id="rId21" Type="http://schemas.openxmlformats.org/officeDocument/2006/relationships/image" Target="../media/image18.png"/><Relationship Id="rId7" Type="http://schemas.openxmlformats.org/officeDocument/2006/relationships/image" Target="../media/image109.png"/><Relationship Id="rId12" Type="http://schemas.openxmlformats.org/officeDocument/2006/relationships/image" Target="../media/image184.svg"/><Relationship Id="rId17" Type="http://schemas.openxmlformats.org/officeDocument/2006/relationships/image" Target="../media/image41.png"/><Relationship Id="rId25" Type="http://schemas.openxmlformats.org/officeDocument/2006/relationships/image" Target="../media/image174.svg"/><Relationship Id="rId33" Type="http://schemas.openxmlformats.org/officeDocument/2006/relationships/image" Target="../media/image42.sv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188.svg"/><Relationship Id="rId20" Type="http://schemas.microsoft.com/office/2007/relationships/hdphoto" Target="../media/hdphoto1.wdp"/><Relationship Id="rId29" Type="http://schemas.openxmlformats.org/officeDocument/2006/relationships/image" Target="../media/image87.sv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8.svg"/><Relationship Id="rId11" Type="http://schemas.openxmlformats.org/officeDocument/2006/relationships/image" Target="../media/image111.png"/><Relationship Id="rId24" Type="http://schemas.openxmlformats.org/officeDocument/2006/relationships/image" Target="../media/image11.png"/><Relationship Id="rId32" Type="http://schemas.openxmlformats.org/officeDocument/2006/relationships/image" Target="../media/image26.png"/><Relationship Id="rId5" Type="http://schemas.openxmlformats.org/officeDocument/2006/relationships/image" Target="../media/image108.png"/><Relationship Id="rId15" Type="http://schemas.openxmlformats.org/officeDocument/2006/relationships/image" Target="../media/image113.png"/><Relationship Id="rId23" Type="http://schemas.openxmlformats.org/officeDocument/2006/relationships/image" Target="../media/image29.svg"/><Relationship Id="rId28" Type="http://schemas.openxmlformats.org/officeDocument/2006/relationships/image" Target="../media/image50.png"/><Relationship Id="rId10" Type="http://schemas.openxmlformats.org/officeDocument/2006/relationships/image" Target="../media/image182.svg"/><Relationship Id="rId19" Type="http://schemas.openxmlformats.org/officeDocument/2006/relationships/image" Target="../media/image9.png"/><Relationship Id="rId31" Type="http://schemas.openxmlformats.org/officeDocument/2006/relationships/image" Target="../media/image40.svg"/><Relationship Id="rId4" Type="http://schemas.openxmlformats.org/officeDocument/2006/relationships/image" Target="../media/image176.svg"/><Relationship Id="rId9" Type="http://schemas.openxmlformats.org/officeDocument/2006/relationships/image" Target="../media/image110.png"/><Relationship Id="rId14" Type="http://schemas.openxmlformats.org/officeDocument/2006/relationships/image" Target="../media/image186.svg"/><Relationship Id="rId22" Type="http://schemas.openxmlformats.org/officeDocument/2006/relationships/image" Target="../media/image19.png"/><Relationship Id="rId27" Type="http://schemas.openxmlformats.org/officeDocument/2006/relationships/image" Target="../media/image33.svg"/><Relationship Id="rId30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5.png"/><Relationship Id="rId3" Type="http://schemas.openxmlformats.org/officeDocument/2006/relationships/image" Target="../media/image4.png"/><Relationship Id="rId7" Type="http://schemas.openxmlformats.org/officeDocument/2006/relationships/image" Target="../media/image3.svg"/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8.png"/><Relationship Id="rId4" Type="http://schemas.openxmlformats.org/officeDocument/2006/relationships/image" Target="../media/image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626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3C16F753-6FA3-4A2A-94B2-3FA416B6BEC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80"/>
          <a:stretch/>
        </p:blipFill>
        <p:spPr>
          <a:xfrm>
            <a:off x="-4274" y="-5963"/>
            <a:ext cx="12196274" cy="6863963"/>
          </a:xfrm>
          <a:prstGeom prst="rect">
            <a:avLst/>
          </a:prstGeom>
        </p:spPr>
      </p:pic>
      <p:grpSp>
        <p:nvGrpSpPr>
          <p:cNvPr id="184" name="Группа 183">
            <a:extLst>
              <a:ext uri="{FF2B5EF4-FFF2-40B4-BE49-F238E27FC236}">
                <a16:creationId xmlns:a16="http://schemas.microsoft.com/office/drawing/2014/main" xmlns="" id="{815A9444-D87F-4E41-881C-30BE6746D266}"/>
              </a:ext>
            </a:extLst>
          </p:cNvPr>
          <p:cNvGrpSpPr/>
          <p:nvPr/>
        </p:nvGrpSpPr>
        <p:grpSpPr>
          <a:xfrm rot="10800000" flipH="1">
            <a:off x="0" y="-5962"/>
            <a:ext cx="4140397" cy="3225295"/>
            <a:chOff x="-3557" y="3635634"/>
            <a:chExt cx="4140397" cy="3225295"/>
          </a:xfrm>
        </p:grpSpPr>
        <p:sp>
          <p:nvSpPr>
            <p:cNvPr id="185" name="Равнобедренный треугольник 184">
              <a:extLst>
                <a:ext uri="{FF2B5EF4-FFF2-40B4-BE49-F238E27FC236}">
                  <a16:creationId xmlns:a16="http://schemas.microsoft.com/office/drawing/2014/main" xmlns="" id="{666ED02E-F6E0-4F3F-A656-552951B78728}"/>
                </a:ext>
              </a:extLst>
            </p:cNvPr>
            <p:cNvSpPr/>
            <p:nvPr/>
          </p:nvSpPr>
          <p:spPr>
            <a:xfrm>
              <a:off x="751697" y="6208841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6" name="Равнобедренный треугольник 185">
              <a:extLst>
                <a:ext uri="{FF2B5EF4-FFF2-40B4-BE49-F238E27FC236}">
                  <a16:creationId xmlns:a16="http://schemas.microsoft.com/office/drawing/2014/main" xmlns="" id="{C8F52E00-2DB0-4473-9AC1-B9E29D48DF12}"/>
                </a:ext>
              </a:extLst>
            </p:cNvPr>
            <p:cNvSpPr/>
            <p:nvPr/>
          </p:nvSpPr>
          <p:spPr>
            <a:xfrm rot="10800000">
              <a:off x="1127360" y="6211770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7" name="Равнобедренный треугольник 186">
              <a:extLst>
                <a:ext uri="{FF2B5EF4-FFF2-40B4-BE49-F238E27FC236}">
                  <a16:creationId xmlns:a16="http://schemas.microsoft.com/office/drawing/2014/main" xmlns="" id="{18B784F8-04B4-4000-A9D9-68E7C13763CB}"/>
                </a:ext>
              </a:extLst>
            </p:cNvPr>
            <p:cNvSpPr/>
            <p:nvPr/>
          </p:nvSpPr>
          <p:spPr>
            <a:xfrm>
              <a:off x="1503024" y="6210305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8" name="Равнобедренный треугольник 187">
              <a:extLst>
                <a:ext uri="{FF2B5EF4-FFF2-40B4-BE49-F238E27FC236}">
                  <a16:creationId xmlns:a16="http://schemas.microsoft.com/office/drawing/2014/main" xmlns="" id="{195555A3-2075-42EF-80DE-D2D251C4B838}"/>
                </a:ext>
              </a:extLst>
            </p:cNvPr>
            <p:cNvSpPr/>
            <p:nvPr/>
          </p:nvSpPr>
          <p:spPr>
            <a:xfrm>
              <a:off x="2254721" y="6208841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9" name="Равнобедренный треугольник 188">
              <a:extLst>
                <a:ext uri="{FF2B5EF4-FFF2-40B4-BE49-F238E27FC236}">
                  <a16:creationId xmlns:a16="http://schemas.microsoft.com/office/drawing/2014/main" xmlns="" id="{48B46F4C-1C0D-4FAF-84E6-ACF6A60310B3}"/>
                </a:ext>
              </a:extLst>
            </p:cNvPr>
            <p:cNvSpPr/>
            <p:nvPr/>
          </p:nvSpPr>
          <p:spPr>
            <a:xfrm rot="10800000">
              <a:off x="750957" y="5569577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0" name="Равнобедренный треугольник 189">
              <a:extLst>
                <a:ext uri="{FF2B5EF4-FFF2-40B4-BE49-F238E27FC236}">
                  <a16:creationId xmlns:a16="http://schemas.microsoft.com/office/drawing/2014/main" xmlns="" id="{69D68D05-48D0-4CFC-A2B8-E0BE820FD1C7}"/>
                </a:ext>
              </a:extLst>
            </p:cNvPr>
            <p:cNvSpPr/>
            <p:nvPr/>
          </p:nvSpPr>
          <p:spPr>
            <a:xfrm rot="10800000">
              <a:off x="1502654" y="5568113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1" name="Равнобедренный треугольник 190">
              <a:extLst>
                <a:ext uri="{FF2B5EF4-FFF2-40B4-BE49-F238E27FC236}">
                  <a16:creationId xmlns:a16="http://schemas.microsoft.com/office/drawing/2014/main" xmlns="" id="{DCD35F01-3090-4C1B-8DFD-E9FC0FB12583}"/>
                </a:ext>
              </a:extLst>
            </p:cNvPr>
            <p:cNvSpPr/>
            <p:nvPr/>
          </p:nvSpPr>
          <p:spPr>
            <a:xfrm>
              <a:off x="1878318" y="5566648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2" name="Равнобедренный треугольник 191">
              <a:extLst>
                <a:ext uri="{FF2B5EF4-FFF2-40B4-BE49-F238E27FC236}">
                  <a16:creationId xmlns:a16="http://schemas.microsoft.com/office/drawing/2014/main" xmlns="" id="{489DF3FF-C2B3-4AD4-BB90-56AA98D25267}"/>
                </a:ext>
              </a:extLst>
            </p:cNvPr>
            <p:cNvSpPr/>
            <p:nvPr/>
          </p:nvSpPr>
          <p:spPr>
            <a:xfrm rot="10800000">
              <a:off x="2253981" y="5569577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3" name="Равнобедренный треугольник 192">
              <a:extLst>
                <a:ext uri="{FF2B5EF4-FFF2-40B4-BE49-F238E27FC236}">
                  <a16:creationId xmlns:a16="http://schemas.microsoft.com/office/drawing/2014/main" xmlns="" id="{0DEE50B3-F702-480B-BED6-6C4B3E51E782}"/>
                </a:ext>
              </a:extLst>
            </p:cNvPr>
            <p:cNvSpPr/>
            <p:nvPr/>
          </p:nvSpPr>
          <p:spPr>
            <a:xfrm>
              <a:off x="2630015" y="5565184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4" name="Равнобедренный треугольник 193">
              <a:extLst>
                <a:ext uri="{FF2B5EF4-FFF2-40B4-BE49-F238E27FC236}">
                  <a16:creationId xmlns:a16="http://schemas.microsoft.com/office/drawing/2014/main" xmlns="" id="{B51993EB-239E-4C04-893A-224DA759C1CB}"/>
                </a:ext>
              </a:extLst>
            </p:cNvPr>
            <p:cNvSpPr/>
            <p:nvPr/>
          </p:nvSpPr>
          <p:spPr>
            <a:xfrm rot="10800000">
              <a:off x="3005678" y="5568113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5" name="Равнобедренный треугольник 194">
              <a:extLst>
                <a:ext uri="{FF2B5EF4-FFF2-40B4-BE49-F238E27FC236}">
                  <a16:creationId xmlns:a16="http://schemas.microsoft.com/office/drawing/2014/main" xmlns="" id="{2A2BECE0-4FE8-4800-952F-30A35F51FAA6}"/>
                </a:ext>
              </a:extLst>
            </p:cNvPr>
            <p:cNvSpPr/>
            <p:nvPr/>
          </p:nvSpPr>
          <p:spPr>
            <a:xfrm>
              <a:off x="750957" y="4921505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6" name="Равнобедренный треугольник 195">
              <a:extLst>
                <a:ext uri="{FF2B5EF4-FFF2-40B4-BE49-F238E27FC236}">
                  <a16:creationId xmlns:a16="http://schemas.microsoft.com/office/drawing/2014/main" xmlns="" id="{1F5A32FA-3956-4EF8-94DE-78397D37721A}"/>
                </a:ext>
              </a:extLst>
            </p:cNvPr>
            <p:cNvSpPr/>
            <p:nvPr/>
          </p:nvSpPr>
          <p:spPr>
            <a:xfrm rot="10800000">
              <a:off x="1126620" y="4924434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7" name="Равнобедренный треугольник 196">
              <a:extLst>
                <a:ext uri="{FF2B5EF4-FFF2-40B4-BE49-F238E27FC236}">
                  <a16:creationId xmlns:a16="http://schemas.microsoft.com/office/drawing/2014/main" xmlns="" id="{05F1E5A6-F124-4C49-9619-D04AC435AD3B}"/>
                </a:ext>
              </a:extLst>
            </p:cNvPr>
            <p:cNvSpPr/>
            <p:nvPr/>
          </p:nvSpPr>
          <p:spPr>
            <a:xfrm>
              <a:off x="1502654" y="4920041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8" name="Равнобедренный треугольник 197">
              <a:extLst>
                <a:ext uri="{FF2B5EF4-FFF2-40B4-BE49-F238E27FC236}">
                  <a16:creationId xmlns:a16="http://schemas.microsoft.com/office/drawing/2014/main" xmlns="" id="{1C1983CA-C7FE-428B-BC31-8B4520442642}"/>
                </a:ext>
              </a:extLst>
            </p:cNvPr>
            <p:cNvSpPr/>
            <p:nvPr/>
          </p:nvSpPr>
          <p:spPr>
            <a:xfrm>
              <a:off x="2253981" y="4921505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9" name="Равнобедренный треугольник 198">
              <a:extLst>
                <a:ext uri="{FF2B5EF4-FFF2-40B4-BE49-F238E27FC236}">
                  <a16:creationId xmlns:a16="http://schemas.microsoft.com/office/drawing/2014/main" xmlns="" id="{2A7993FF-06B7-44BB-BABC-932CA5D96523}"/>
                </a:ext>
              </a:extLst>
            </p:cNvPr>
            <p:cNvSpPr/>
            <p:nvPr/>
          </p:nvSpPr>
          <p:spPr>
            <a:xfrm rot="10800000">
              <a:off x="1501914" y="4280777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0" name="Равнобедренный треугольник 199">
              <a:extLst>
                <a:ext uri="{FF2B5EF4-FFF2-40B4-BE49-F238E27FC236}">
                  <a16:creationId xmlns:a16="http://schemas.microsoft.com/office/drawing/2014/main" xmlns="" id="{634F55FF-1B92-43C7-BA4F-3F239BA6B484}"/>
                </a:ext>
              </a:extLst>
            </p:cNvPr>
            <p:cNvSpPr/>
            <p:nvPr/>
          </p:nvSpPr>
          <p:spPr>
            <a:xfrm>
              <a:off x="1877948" y="4276384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1" name="Равнобедренный треугольник 200">
              <a:extLst>
                <a:ext uri="{FF2B5EF4-FFF2-40B4-BE49-F238E27FC236}">
                  <a16:creationId xmlns:a16="http://schemas.microsoft.com/office/drawing/2014/main" xmlns="" id="{01447334-FBDE-4C72-85B5-147F61869D52}"/>
                </a:ext>
              </a:extLst>
            </p:cNvPr>
            <p:cNvSpPr/>
            <p:nvPr/>
          </p:nvSpPr>
          <p:spPr>
            <a:xfrm rot="10800000">
              <a:off x="749847" y="4282241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2" name="Равнобедренный треугольник 201">
              <a:extLst>
                <a:ext uri="{FF2B5EF4-FFF2-40B4-BE49-F238E27FC236}">
                  <a16:creationId xmlns:a16="http://schemas.microsoft.com/office/drawing/2014/main" xmlns="" id="{768F0030-5F07-4FC6-BD94-E75F64678D51}"/>
                </a:ext>
              </a:extLst>
            </p:cNvPr>
            <p:cNvSpPr/>
            <p:nvPr/>
          </p:nvSpPr>
          <p:spPr>
            <a:xfrm>
              <a:off x="3009850" y="6207376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3" name="Равнобедренный треугольник 202">
              <a:extLst>
                <a:ext uri="{FF2B5EF4-FFF2-40B4-BE49-F238E27FC236}">
                  <a16:creationId xmlns:a16="http://schemas.microsoft.com/office/drawing/2014/main" xmlns="" id="{84ED6EE0-008A-4E0F-AE92-1B1B758E578E}"/>
                </a:ext>
              </a:extLst>
            </p:cNvPr>
            <p:cNvSpPr/>
            <p:nvPr/>
          </p:nvSpPr>
          <p:spPr>
            <a:xfrm rot="10800000">
              <a:off x="3385513" y="6210305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4" name="Равнобедренный треугольник 203">
              <a:extLst>
                <a:ext uri="{FF2B5EF4-FFF2-40B4-BE49-F238E27FC236}">
                  <a16:creationId xmlns:a16="http://schemas.microsoft.com/office/drawing/2014/main" xmlns="" id="{EA872D56-9435-475E-8EB4-8013737C97A2}"/>
                </a:ext>
              </a:extLst>
            </p:cNvPr>
            <p:cNvSpPr/>
            <p:nvPr/>
          </p:nvSpPr>
          <p:spPr>
            <a:xfrm>
              <a:off x="3381408" y="5566648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5" name="Равнобедренный треугольник 204">
              <a:extLst>
                <a:ext uri="{FF2B5EF4-FFF2-40B4-BE49-F238E27FC236}">
                  <a16:creationId xmlns:a16="http://schemas.microsoft.com/office/drawing/2014/main" xmlns="" id="{7983A7C3-7769-4351-A46B-0E104AC52D7D}"/>
                </a:ext>
              </a:extLst>
            </p:cNvPr>
            <p:cNvSpPr/>
            <p:nvPr/>
          </p:nvSpPr>
          <p:spPr>
            <a:xfrm rot="10800000">
              <a:off x="375663" y="6213234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6" name="Равнобедренный треугольник 205">
              <a:extLst>
                <a:ext uri="{FF2B5EF4-FFF2-40B4-BE49-F238E27FC236}">
                  <a16:creationId xmlns:a16="http://schemas.microsoft.com/office/drawing/2014/main" xmlns="" id="{06EB2102-C34D-487C-937F-3104C227FC0C}"/>
                </a:ext>
              </a:extLst>
            </p:cNvPr>
            <p:cNvSpPr/>
            <p:nvPr/>
          </p:nvSpPr>
          <p:spPr>
            <a:xfrm>
              <a:off x="375294" y="5566648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7" name="Равнобедренный треугольник 206">
              <a:extLst>
                <a:ext uri="{FF2B5EF4-FFF2-40B4-BE49-F238E27FC236}">
                  <a16:creationId xmlns:a16="http://schemas.microsoft.com/office/drawing/2014/main" xmlns="" id="{14CC2645-A93A-4EDA-ADCB-911C4AFD1D1D}"/>
                </a:ext>
              </a:extLst>
            </p:cNvPr>
            <p:cNvSpPr/>
            <p:nvPr/>
          </p:nvSpPr>
          <p:spPr>
            <a:xfrm>
              <a:off x="-3557" y="3637098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8" name="Равнобедренный треугольник 207">
              <a:extLst>
                <a:ext uri="{FF2B5EF4-FFF2-40B4-BE49-F238E27FC236}">
                  <a16:creationId xmlns:a16="http://schemas.microsoft.com/office/drawing/2014/main" xmlns="" id="{B7B07824-A8C0-4586-957C-D37F00A2B9E0}"/>
                </a:ext>
              </a:extLst>
            </p:cNvPr>
            <p:cNvSpPr/>
            <p:nvPr/>
          </p:nvSpPr>
          <p:spPr>
            <a:xfrm rot="10800000">
              <a:off x="372106" y="3640027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9" name="Равнобедренный треугольник 208">
              <a:extLst>
                <a:ext uri="{FF2B5EF4-FFF2-40B4-BE49-F238E27FC236}">
                  <a16:creationId xmlns:a16="http://schemas.microsoft.com/office/drawing/2014/main" xmlns="" id="{3B6AE540-52BB-4D59-844F-D85D5156F6A3}"/>
                </a:ext>
              </a:extLst>
            </p:cNvPr>
            <p:cNvSpPr/>
            <p:nvPr/>
          </p:nvSpPr>
          <p:spPr>
            <a:xfrm>
              <a:off x="748140" y="3635634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0" name="Равнобедренный треугольник 209">
              <a:extLst>
                <a:ext uri="{FF2B5EF4-FFF2-40B4-BE49-F238E27FC236}">
                  <a16:creationId xmlns:a16="http://schemas.microsoft.com/office/drawing/2014/main" xmlns="" id="{E2873E22-C675-4171-BBFE-5213B02573CB}"/>
                </a:ext>
              </a:extLst>
            </p:cNvPr>
            <p:cNvSpPr/>
            <p:nvPr/>
          </p:nvSpPr>
          <p:spPr>
            <a:xfrm rot="10800000">
              <a:off x="-3557" y="4282619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1" name="Равнобедренный треугольник 210">
              <a:extLst>
                <a:ext uri="{FF2B5EF4-FFF2-40B4-BE49-F238E27FC236}">
                  <a16:creationId xmlns:a16="http://schemas.microsoft.com/office/drawing/2014/main" xmlns="" id="{8B4A43FC-B5F0-4F67-A632-1ECDA68CE203}"/>
                </a:ext>
              </a:extLst>
            </p:cNvPr>
            <p:cNvSpPr/>
            <p:nvPr/>
          </p:nvSpPr>
          <p:spPr>
            <a:xfrm>
              <a:off x="-1420" y="4925393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2" name="Равнобедренный треугольник 211">
              <a:extLst>
                <a:ext uri="{FF2B5EF4-FFF2-40B4-BE49-F238E27FC236}">
                  <a16:creationId xmlns:a16="http://schemas.microsoft.com/office/drawing/2014/main" xmlns="" id="{D22DEA6A-F99C-45E9-AB39-1AB684C51BBF}"/>
                </a:ext>
              </a:extLst>
            </p:cNvPr>
            <p:cNvSpPr/>
            <p:nvPr/>
          </p:nvSpPr>
          <p:spPr>
            <a:xfrm rot="10800000">
              <a:off x="374243" y="4928322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66" name="TextBox 65">
            <a:extLst>
              <a:ext uri="{FF2B5EF4-FFF2-40B4-BE49-F238E27FC236}">
                <a16:creationId xmlns:a16="http://schemas.microsoft.com/office/drawing/2014/main" xmlns="" id="{F0A8230E-EAA4-4200-A9C0-73D33E232E6E}"/>
              </a:ext>
            </a:extLst>
          </p:cNvPr>
          <p:cNvSpPr txBox="1"/>
          <p:nvPr/>
        </p:nvSpPr>
        <p:spPr>
          <a:xfrm>
            <a:off x="2726412" y="4508662"/>
            <a:ext cx="758334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dirty="0">
                <a:solidFill>
                  <a:schemeClr val="bg1"/>
                </a:solidFill>
                <a:latin typeface="Akrobat" panose="020B0604020202020204" charset="-52"/>
              </a:rPr>
              <a:t>Development Foundation of Ugra</a:t>
            </a:r>
          </a:p>
          <a:p>
            <a:pPr algn="ctr"/>
            <a:r>
              <a:rPr lang="en-US" sz="2600" dirty="0">
                <a:solidFill>
                  <a:schemeClr val="bg1"/>
                </a:solidFill>
                <a:latin typeface="Akrobat" panose="020B0604020202020204" charset="-52"/>
              </a:rPr>
              <a:t>Efficiency report for </a:t>
            </a:r>
            <a:r>
              <a:rPr lang="ru-RU" sz="2600" dirty="0">
                <a:solidFill>
                  <a:schemeClr val="bg1"/>
                </a:solidFill>
                <a:latin typeface="Akrobat" panose="020B0604020202020204" charset="-52"/>
              </a:rPr>
              <a:t>2020</a:t>
            </a:r>
          </a:p>
        </p:txBody>
      </p:sp>
      <p:grpSp>
        <p:nvGrpSpPr>
          <p:cNvPr id="78" name="Группа 77">
            <a:extLst>
              <a:ext uri="{FF2B5EF4-FFF2-40B4-BE49-F238E27FC236}">
                <a16:creationId xmlns:a16="http://schemas.microsoft.com/office/drawing/2014/main" xmlns="" id="{587D49AE-A106-49D4-9655-9CED5EFB3358}"/>
              </a:ext>
            </a:extLst>
          </p:cNvPr>
          <p:cNvGrpSpPr/>
          <p:nvPr/>
        </p:nvGrpSpPr>
        <p:grpSpPr>
          <a:xfrm rot="10800000">
            <a:off x="8051603" y="-5962"/>
            <a:ext cx="4140397" cy="3225295"/>
            <a:chOff x="-3557" y="3635634"/>
            <a:chExt cx="4140397" cy="3225295"/>
          </a:xfrm>
        </p:grpSpPr>
        <p:sp>
          <p:nvSpPr>
            <p:cNvPr id="79" name="Равнобедренный треугольник 78">
              <a:extLst>
                <a:ext uri="{FF2B5EF4-FFF2-40B4-BE49-F238E27FC236}">
                  <a16:creationId xmlns:a16="http://schemas.microsoft.com/office/drawing/2014/main" xmlns="" id="{B06C73D4-C450-41FE-9117-C025C5009BB3}"/>
                </a:ext>
              </a:extLst>
            </p:cNvPr>
            <p:cNvSpPr/>
            <p:nvPr/>
          </p:nvSpPr>
          <p:spPr>
            <a:xfrm>
              <a:off x="751697" y="6208841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0" name="Равнобедренный треугольник 79">
              <a:extLst>
                <a:ext uri="{FF2B5EF4-FFF2-40B4-BE49-F238E27FC236}">
                  <a16:creationId xmlns:a16="http://schemas.microsoft.com/office/drawing/2014/main" xmlns="" id="{2D9B5A7F-EB4E-46E3-8806-D8CC2B4CCA20}"/>
                </a:ext>
              </a:extLst>
            </p:cNvPr>
            <p:cNvSpPr/>
            <p:nvPr/>
          </p:nvSpPr>
          <p:spPr>
            <a:xfrm rot="10800000">
              <a:off x="1127360" y="6211770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1" name="Равнобедренный треугольник 80">
              <a:extLst>
                <a:ext uri="{FF2B5EF4-FFF2-40B4-BE49-F238E27FC236}">
                  <a16:creationId xmlns:a16="http://schemas.microsoft.com/office/drawing/2014/main" xmlns="" id="{58DD3FF1-8724-4921-9799-8B012D8A9105}"/>
                </a:ext>
              </a:extLst>
            </p:cNvPr>
            <p:cNvSpPr/>
            <p:nvPr/>
          </p:nvSpPr>
          <p:spPr>
            <a:xfrm>
              <a:off x="1503024" y="6210305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2" name="Равнобедренный треугольник 81">
              <a:extLst>
                <a:ext uri="{FF2B5EF4-FFF2-40B4-BE49-F238E27FC236}">
                  <a16:creationId xmlns:a16="http://schemas.microsoft.com/office/drawing/2014/main" xmlns="" id="{A35D06F7-9271-4CDB-81D9-101C3E321A87}"/>
                </a:ext>
              </a:extLst>
            </p:cNvPr>
            <p:cNvSpPr/>
            <p:nvPr/>
          </p:nvSpPr>
          <p:spPr>
            <a:xfrm>
              <a:off x="2254721" y="6208841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3" name="Равнобедренный треугольник 82">
              <a:extLst>
                <a:ext uri="{FF2B5EF4-FFF2-40B4-BE49-F238E27FC236}">
                  <a16:creationId xmlns:a16="http://schemas.microsoft.com/office/drawing/2014/main" xmlns="" id="{9F376895-80D0-4460-A9C4-044B0228629A}"/>
                </a:ext>
              </a:extLst>
            </p:cNvPr>
            <p:cNvSpPr/>
            <p:nvPr/>
          </p:nvSpPr>
          <p:spPr>
            <a:xfrm rot="10800000">
              <a:off x="750957" y="5569577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4" name="Равнобедренный треугольник 83">
              <a:extLst>
                <a:ext uri="{FF2B5EF4-FFF2-40B4-BE49-F238E27FC236}">
                  <a16:creationId xmlns:a16="http://schemas.microsoft.com/office/drawing/2014/main" xmlns="" id="{1F03A040-8F5E-44A6-ABF7-81B83C1D558B}"/>
                </a:ext>
              </a:extLst>
            </p:cNvPr>
            <p:cNvSpPr/>
            <p:nvPr/>
          </p:nvSpPr>
          <p:spPr>
            <a:xfrm rot="10800000">
              <a:off x="1502654" y="5568113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5" name="Равнобедренный треугольник 84">
              <a:extLst>
                <a:ext uri="{FF2B5EF4-FFF2-40B4-BE49-F238E27FC236}">
                  <a16:creationId xmlns:a16="http://schemas.microsoft.com/office/drawing/2014/main" xmlns="" id="{0EDD569D-4587-4775-A5F1-04E01DFD4B25}"/>
                </a:ext>
              </a:extLst>
            </p:cNvPr>
            <p:cNvSpPr/>
            <p:nvPr/>
          </p:nvSpPr>
          <p:spPr>
            <a:xfrm>
              <a:off x="1878318" y="5566648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6" name="Равнобедренный треугольник 85">
              <a:extLst>
                <a:ext uri="{FF2B5EF4-FFF2-40B4-BE49-F238E27FC236}">
                  <a16:creationId xmlns:a16="http://schemas.microsoft.com/office/drawing/2014/main" xmlns="" id="{41693673-DA0B-4941-AB3F-DD697565A599}"/>
                </a:ext>
              </a:extLst>
            </p:cNvPr>
            <p:cNvSpPr/>
            <p:nvPr/>
          </p:nvSpPr>
          <p:spPr>
            <a:xfrm rot="10800000">
              <a:off x="2253981" y="5569577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7" name="Равнобедренный треугольник 86">
              <a:extLst>
                <a:ext uri="{FF2B5EF4-FFF2-40B4-BE49-F238E27FC236}">
                  <a16:creationId xmlns:a16="http://schemas.microsoft.com/office/drawing/2014/main" xmlns="" id="{42E3AFFE-3F5C-4C86-9407-3FF29C29E1CE}"/>
                </a:ext>
              </a:extLst>
            </p:cNvPr>
            <p:cNvSpPr/>
            <p:nvPr/>
          </p:nvSpPr>
          <p:spPr>
            <a:xfrm>
              <a:off x="2630015" y="5565184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8" name="Равнобедренный треугольник 87">
              <a:extLst>
                <a:ext uri="{FF2B5EF4-FFF2-40B4-BE49-F238E27FC236}">
                  <a16:creationId xmlns:a16="http://schemas.microsoft.com/office/drawing/2014/main" xmlns="" id="{75AF7E35-49E1-48BF-B756-9854E14C33F0}"/>
                </a:ext>
              </a:extLst>
            </p:cNvPr>
            <p:cNvSpPr/>
            <p:nvPr/>
          </p:nvSpPr>
          <p:spPr>
            <a:xfrm rot="10800000">
              <a:off x="3005678" y="5568113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9" name="Равнобедренный треугольник 88">
              <a:extLst>
                <a:ext uri="{FF2B5EF4-FFF2-40B4-BE49-F238E27FC236}">
                  <a16:creationId xmlns:a16="http://schemas.microsoft.com/office/drawing/2014/main" xmlns="" id="{B243A001-F79E-4812-AA60-1825EFA98D4D}"/>
                </a:ext>
              </a:extLst>
            </p:cNvPr>
            <p:cNvSpPr/>
            <p:nvPr/>
          </p:nvSpPr>
          <p:spPr>
            <a:xfrm>
              <a:off x="750957" y="4921505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0" name="Равнобедренный треугольник 89">
              <a:extLst>
                <a:ext uri="{FF2B5EF4-FFF2-40B4-BE49-F238E27FC236}">
                  <a16:creationId xmlns:a16="http://schemas.microsoft.com/office/drawing/2014/main" xmlns="" id="{0A010CB2-FE2B-4DE1-9F61-C29C0445065A}"/>
                </a:ext>
              </a:extLst>
            </p:cNvPr>
            <p:cNvSpPr/>
            <p:nvPr/>
          </p:nvSpPr>
          <p:spPr>
            <a:xfrm rot="10800000">
              <a:off x="1126620" y="4924434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1" name="Равнобедренный треугольник 90">
              <a:extLst>
                <a:ext uri="{FF2B5EF4-FFF2-40B4-BE49-F238E27FC236}">
                  <a16:creationId xmlns:a16="http://schemas.microsoft.com/office/drawing/2014/main" xmlns="" id="{8E63911C-020D-47B2-88F9-42866783E5ED}"/>
                </a:ext>
              </a:extLst>
            </p:cNvPr>
            <p:cNvSpPr/>
            <p:nvPr/>
          </p:nvSpPr>
          <p:spPr>
            <a:xfrm>
              <a:off x="1502654" y="4920041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2" name="Равнобедренный треугольник 91">
              <a:extLst>
                <a:ext uri="{FF2B5EF4-FFF2-40B4-BE49-F238E27FC236}">
                  <a16:creationId xmlns:a16="http://schemas.microsoft.com/office/drawing/2014/main" xmlns="" id="{5461972A-2646-4E4F-8402-8497CAEC0EB4}"/>
                </a:ext>
              </a:extLst>
            </p:cNvPr>
            <p:cNvSpPr/>
            <p:nvPr/>
          </p:nvSpPr>
          <p:spPr>
            <a:xfrm>
              <a:off x="2253981" y="4921505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3" name="Равнобедренный треугольник 92">
              <a:extLst>
                <a:ext uri="{FF2B5EF4-FFF2-40B4-BE49-F238E27FC236}">
                  <a16:creationId xmlns:a16="http://schemas.microsoft.com/office/drawing/2014/main" xmlns="" id="{DA99EA0B-2CFC-4252-915E-2D0A0DEFF107}"/>
                </a:ext>
              </a:extLst>
            </p:cNvPr>
            <p:cNvSpPr/>
            <p:nvPr/>
          </p:nvSpPr>
          <p:spPr>
            <a:xfrm rot="10800000">
              <a:off x="1501914" y="4280777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4" name="Равнобедренный треугольник 93">
              <a:extLst>
                <a:ext uri="{FF2B5EF4-FFF2-40B4-BE49-F238E27FC236}">
                  <a16:creationId xmlns:a16="http://schemas.microsoft.com/office/drawing/2014/main" xmlns="" id="{4A700E92-985F-43C8-BE89-290136273B59}"/>
                </a:ext>
              </a:extLst>
            </p:cNvPr>
            <p:cNvSpPr/>
            <p:nvPr/>
          </p:nvSpPr>
          <p:spPr>
            <a:xfrm>
              <a:off x="1877948" y="4276384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5" name="Равнобедренный треугольник 94">
              <a:extLst>
                <a:ext uri="{FF2B5EF4-FFF2-40B4-BE49-F238E27FC236}">
                  <a16:creationId xmlns:a16="http://schemas.microsoft.com/office/drawing/2014/main" xmlns="" id="{67C39EBA-43FF-4C9E-99BE-A092C2F14C38}"/>
                </a:ext>
              </a:extLst>
            </p:cNvPr>
            <p:cNvSpPr/>
            <p:nvPr/>
          </p:nvSpPr>
          <p:spPr>
            <a:xfrm rot="10800000">
              <a:off x="749847" y="4282241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6" name="Равнобедренный треугольник 95">
              <a:extLst>
                <a:ext uri="{FF2B5EF4-FFF2-40B4-BE49-F238E27FC236}">
                  <a16:creationId xmlns:a16="http://schemas.microsoft.com/office/drawing/2014/main" xmlns="" id="{80FFC4AC-6FF8-494A-8667-602561B8E13E}"/>
                </a:ext>
              </a:extLst>
            </p:cNvPr>
            <p:cNvSpPr/>
            <p:nvPr/>
          </p:nvSpPr>
          <p:spPr>
            <a:xfrm>
              <a:off x="3009850" y="6207376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7" name="Равнобедренный треугольник 96">
              <a:extLst>
                <a:ext uri="{FF2B5EF4-FFF2-40B4-BE49-F238E27FC236}">
                  <a16:creationId xmlns:a16="http://schemas.microsoft.com/office/drawing/2014/main" xmlns="" id="{F982E13D-F503-47CC-AC35-C425BCB1E9EE}"/>
                </a:ext>
              </a:extLst>
            </p:cNvPr>
            <p:cNvSpPr/>
            <p:nvPr/>
          </p:nvSpPr>
          <p:spPr>
            <a:xfrm rot="10800000">
              <a:off x="3385513" y="6210305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8" name="Равнобедренный треугольник 97">
              <a:extLst>
                <a:ext uri="{FF2B5EF4-FFF2-40B4-BE49-F238E27FC236}">
                  <a16:creationId xmlns:a16="http://schemas.microsoft.com/office/drawing/2014/main" xmlns="" id="{42561FBA-6C84-4776-A715-A3BCA56CAFEF}"/>
                </a:ext>
              </a:extLst>
            </p:cNvPr>
            <p:cNvSpPr/>
            <p:nvPr/>
          </p:nvSpPr>
          <p:spPr>
            <a:xfrm>
              <a:off x="3381408" y="5566648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9" name="Равнобедренный треугольник 98">
              <a:extLst>
                <a:ext uri="{FF2B5EF4-FFF2-40B4-BE49-F238E27FC236}">
                  <a16:creationId xmlns:a16="http://schemas.microsoft.com/office/drawing/2014/main" xmlns="" id="{8CC4D56D-95E3-4042-9885-781A25125E0B}"/>
                </a:ext>
              </a:extLst>
            </p:cNvPr>
            <p:cNvSpPr/>
            <p:nvPr/>
          </p:nvSpPr>
          <p:spPr>
            <a:xfrm rot="10800000">
              <a:off x="375663" y="6213234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0" name="Равнобедренный треугольник 99">
              <a:extLst>
                <a:ext uri="{FF2B5EF4-FFF2-40B4-BE49-F238E27FC236}">
                  <a16:creationId xmlns:a16="http://schemas.microsoft.com/office/drawing/2014/main" xmlns="" id="{C9C2D33C-39AE-477F-8064-6BA820300081}"/>
                </a:ext>
              </a:extLst>
            </p:cNvPr>
            <p:cNvSpPr/>
            <p:nvPr/>
          </p:nvSpPr>
          <p:spPr>
            <a:xfrm>
              <a:off x="375294" y="5566648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1" name="Равнобедренный треугольник 100">
              <a:extLst>
                <a:ext uri="{FF2B5EF4-FFF2-40B4-BE49-F238E27FC236}">
                  <a16:creationId xmlns:a16="http://schemas.microsoft.com/office/drawing/2014/main" xmlns="" id="{CF9261B4-03B1-4396-84B2-EC43DE0D5C16}"/>
                </a:ext>
              </a:extLst>
            </p:cNvPr>
            <p:cNvSpPr/>
            <p:nvPr/>
          </p:nvSpPr>
          <p:spPr>
            <a:xfrm>
              <a:off x="-3557" y="3637098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2" name="Равнобедренный треугольник 101">
              <a:extLst>
                <a:ext uri="{FF2B5EF4-FFF2-40B4-BE49-F238E27FC236}">
                  <a16:creationId xmlns:a16="http://schemas.microsoft.com/office/drawing/2014/main" xmlns="" id="{0CB0E7F2-26A8-474F-8E60-203908902497}"/>
                </a:ext>
              </a:extLst>
            </p:cNvPr>
            <p:cNvSpPr/>
            <p:nvPr/>
          </p:nvSpPr>
          <p:spPr>
            <a:xfrm rot="10800000">
              <a:off x="372106" y="3640027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3" name="Равнобедренный треугольник 102">
              <a:extLst>
                <a:ext uri="{FF2B5EF4-FFF2-40B4-BE49-F238E27FC236}">
                  <a16:creationId xmlns:a16="http://schemas.microsoft.com/office/drawing/2014/main" xmlns="" id="{46B039D8-2F97-486C-9C57-D8D2F9ADD230}"/>
                </a:ext>
              </a:extLst>
            </p:cNvPr>
            <p:cNvSpPr/>
            <p:nvPr/>
          </p:nvSpPr>
          <p:spPr>
            <a:xfrm>
              <a:off x="748140" y="3635634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4" name="Равнобедренный треугольник 103">
              <a:extLst>
                <a:ext uri="{FF2B5EF4-FFF2-40B4-BE49-F238E27FC236}">
                  <a16:creationId xmlns:a16="http://schemas.microsoft.com/office/drawing/2014/main" xmlns="" id="{0903DE1D-F288-462A-967A-7F884A573F3A}"/>
                </a:ext>
              </a:extLst>
            </p:cNvPr>
            <p:cNvSpPr/>
            <p:nvPr/>
          </p:nvSpPr>
          <p:spPr>
            <a:xfrm rot="10800000">
              <a:off x="-3557" y="4282619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5" name="Равнобедренный треугольник 104">
              <a:extLst>
                <a:ext uri="{FF2B5EF4-FFF2-40B4-BE49-F238E27FC236}">
                  <a16:creationId xmlns:a16="http://schemas.microsoft.com/office/drawing/2014/main" xmlns="" id="{BCE89D2A-94D7-464E-A3E5-E20E0BA216F8}"/>
                </a:ext>
              </a:extLst>
            </p:cNvPr>
            <p:cNvSpPr/>
            <p:nvPr/>
          </p:nvSpPr>
          <p:spPr>
            <a:xfrm>
              <a:off x="-1420" y="4925393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6" name="Равнобедренный треугольник 105">
              <a:extLst>
                <a:ext uri="{FF2B5EF4-FFF2-40B4-BE49-F238E27FC236}">
                  <a16:creationId xmlns:a16="http://schemas.microsoft.com/office/drawing/2014/main" xmlns="" id="{27BAB081-DFF0-4078-8543-06E218641D8F}"/>
                </a:ext>
              </a:extLst>
            </p:cNvPr>
            <p:cNvSpPr/>
            <p:nvPr/>
          </p:nvSpPr>
          <p:spPr>
            <a:xfrm rot="10800000">
              <a:off x="374243" y="4928322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109" name="Рисунок 108">
            <a:extLst>
              <a:ext uri="{FF2B5EF4-FFF2-40B4-BE49-F238E27FC236}">
                <a16:creationId xmlns:a16="http://schemas.microsoft.com/office/drawing/2014/main" xmlns="" id="{C596AAF4-3A1D-4E31-A208-F09BE1D330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 rot="468199" flipH="1">
            <a:off x="9054538" y="3566050"/>
            <a:ext cx="545838" cy="637712"/>
          </a:xfrm>
          <a:prstGeom prst="rect">
            <a:avLst/>
          </a:prstGeom>
          <a:effectLst>
            <a:outerShdw blurRad="114300" dist="190500" dir="13680000" sx="89000" sy="89000" algn="br" rotWithShape="0">
              <a:schemeClr val="tx1">
                <a:alpha val="34000"/>
              </a:schemeClr>
            </a:outerShdw>
          </a:effectLst>
        </p:spPr>
      </p:pic>
      <p:pic>
        <p:nvPicPr>
          <p:cNvPr id="33" name="Рисунок 32">
            <a:extLst>
              <a:ext uri="{FF2B5EF4-FFF2-40B4-BE49-F238E27FC236}">
                <a16:creationId xmlns:a16="http://schemas.microsoft.com/office/drawing/2014/main" xmlns="" id="{33176628-6E24-465A-AEDB-BF5C741F85A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4898" y="2581025"/>
            <a:ext cx="751328" cy="775429"/>
          </a:xfrm>
          <a:prstGeom prst="rect">
            <a:avLst/>
          </a:prstGeom>
          <a:effectLst>
            <a:outerShdw blurRad="152400" dist="88900" dir="2700000" algn="tl" rotWithShape="0">
              <a:schemeClr val="tx1">
                <a:alpha val="27000"/>
              </a:schemeClr>
            </a:outerShdw>
          </a:effectLst>
        </p:spPr>
      </p:pic>
      <p:pic>
        <p:nvPicPr>
          <p:cNvPr id="123" name="Рисунок 122">
            <a:extLst>
              <a:ext uri="{FF2B5EF4-FFF2-40B4-BE49-F238E27FC236}">
                <a16:creationId xmlns:a16="http://schemas.microsoft.com/office/drawing/2014/main" xmlns="" id="{70B3FDE0-D579-4149-86EB-3AF40F2AE63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rot="3403410">
            <a:off x="8429146" y="2149842"/>
            <a:ext cx="231314" cy="231314"/>
          </a:xfrm>
          <a:prstGeom prst="rect">
            <a:avLst/>
          </a:prstGeom>
          <a:effectLst>
            <a:outerShdw blurRad="76200" dir="18900000" sy="23000" kx="-1200000" algn="bl" rotWithShape="0">
              <a:schemeClr val="tx1">
                <a:alpha val="20000"/>
              </a:schemeClr>
            </a:outerShdw>
          </a:effectLst>
        </p:spPr>
      </p:pic>
      <p:pic>
        <p:nvPicPr>
          <p:cNvPr id="125" name="Рисунок 124">
            <a:extLst>
              <a:ext uri="{FF2B5EF4-FFF2-40B4-BE49-F238E27FC236}">
                <a16:creationId xmlns:a16="http://schemas.microsoft.com/office/drawing/2014/main" xmlns="" id="{CB2C4D2A-D573-428B-8236-C7AE113143DF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0" t="65011" r="71297" b="8791"/>
          <a:stretch/>
        </p:blipFill>
        <p:spPr>
          <a:xfrm>
            <a:off x="2086800" y="4541678"/>
            <a:ext cx="339996" cy="344441"/>
          </a:xfrm>
          <a:prstGeom prst="rect">
            <a:avLst/>
          </a:prstGeom>
          <a:effectLst>
            <a:outerShdw blurRad="139700" dist="88900" dir="6840000" sx="65000" sy="65000" rotWithShape="0">
              <a:prstClr val="black">
                <a:alpha val="59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28604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33333E-6 -3.7037E-7 L -0.03073 -0.08218 " pathEditMode="relative" rAng="0" ptsTypes="AA">
                                      <p:cBhvr>
                                        <p:cTn id="6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36" y="-412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95833E-6 4.81481E-6 L 0.04844 0.07037 " pathEditMode="relative" rAng="0" ptsTypes="AA">
                                      <p:cBhvr>
                                        <p:cTn id="8" dur="175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22" y="351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1.25E-6 -4.07407E-6 L 0.03151 -0.07291 " pathEditMode="relative" rAng="0" ptsTypes="AA">
                                      <p:cBhvr>
                                        <p:cTn id="10" dur="175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6" y="-3657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3.75E-6 1.48148E-6 L -0.03959 0.06204 " pathEditMode="relative" rAng="0" ptsTypes="AA">
                                      <p:cBhvr>
                                        <p:cTn id="12" dur="175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79" y="3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Прямоугольник 327">
            <a:extLst>
              <a:ext uri="{FF2B5EF4-FFF2-40B4-BE49-F238E27FC236}">
                <a16:creationId xmlns:a16="http://schemas.microsoft.com/office/drawing/2014/main" xmlns="" id="{6165007C-7367-403C-8D78-8E2AE0E0CF85}"/>
              </a:ext>
            </a:extLst>
          </p:cNvPr>
          <p:cNvSpPr/>
          <p:nvPr/>
        </p:nvSpPr>
        <p:spPr>
          <a:xfrm>
            <a:off x="8342362" y="1890617"/>
            <a:ext cx="295898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chemeClr val="bg2">
                    <a:lumMod val="25000"/>
                  </a:schemeClr>
                </a:solidFill>
                <a:latin typeface="Akrobat Bold" panose="00000800000000000000" pitchFamily="50" charset="-52"/>
                <a:cs typeface="Times New Roman" panose="02020603050405020304" pitchFamily="18" charset="0"/>
              </a:rPr>
              <a:t>SPECIALIZED ORGANIZATION FOR INVESTMENT PROMOTION </a:t>
            </a:r>
          </a:p>
          <a:p>
            <a:r>
              <a:rPr lang="en-US" sz="1400" dirty="0">
                <a:solidFill>
                  <a:schemeClr val="bg2">
                    <a:lumMod val="25000"/>
                  </a:schemeClr>
                </a:solidFill>
                <a:latin typeface="Akrobat Bold" panose="00000800000000000000" pitchFamily="50" charset="-52"/>
                <a:cs typeface="Times New Roman" panose="02020603050405020304" pitchFamily="18" charset="0"/>
              </a:rPr>
              <a:t>AND INVESTOR RELATIONS</a:t>
            </a:r>
            <a:endParaRPr lang="ru-RU" sz="1400" dirty="0">
              <a:solidFill>
                <a:schemeClr val="bg2">
                  <a:lumMod val="25000"/>
                </a:schemeClr>
              </a:solidFill>
              <a:latin typeface="Akrobat Bold" panose="00000800000000000000" pitchFamily="50" charset="-52"/>
              <a:cs typeface="Times New Roman" panose="02020603050405020304" pitchFamily="18" charset="0"/>
            </a:endParaRPr>
          </a:p>
        </p:txBody>
      </p:sp>
      <p:sp>
        <p:nvSpPr>
          <p:cNvPr id="329" name="Прямоугольник 328">
            <a:extLst>
              <a:ext uri="{FF2B5EF4-FFF2-40B4-BE49-F238E27FC236}">
                <a16:creationId xmlns:a16="http://schemas.microsoft.com/office/drawing/2014/main" xmlns="" id="{D8FDCB81-CAA7-4F1E-B82B-B8321AB3FDD8}"/>
              </a:ext>
            </a:extLst>
          </p:cNvPr>
          <p:cNvSpPr/>
          <p:nvPr/>
        </p:nvSpPr>
        <p:spPr>
          <a:xfrm>
            <a:off x="1070491" y="2105222"/>
            <a:ext cx="264934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400" dirty="0">
                <a:solidFill>
                  <a:schemeClr val="bg2">
                    <a:lumMod val="25000"/>
                  </a:schemeClr>
                </a:solidFill>
                <a:latin typeface="Akrobat Bold" panose="00000800000000000000" pitchFamily="50" charset="-52"/>
                <a:cs typeface="Times New Roman" panose="02020603050405020304" pitchFamily="18" charset="0"/>
              </a:rPr>
              <a:t>REGIONAL INDUSTRIAL DEVELOPMENT FOUNDATION</a:t>
            </a:r>
            <a:endParaRPr lang="ru-RU" sz="1400" dirty="0">
              <a:solidFill>
                <a:schemeClr val="bg2">
                  <a:lumMod val="25000"/>
                </a:schemeClr>
              </a:solidFill>
              <a:latin typeface="Akrobat Bold" panose="00000800000000000000" pitchFamily="50" charset="-52"/>
              <a:cs typeface="Times New Roman" panose="02020603050405020304" pitchFamily="18" charset="0"/>
            </a:endParaRPr>
          </a:p>
        </p:txBody>
      </p:sp>
      <p:sp>
        <p:nvSpPr>
          <p:cNvPr id="330" name="Прямоугольник 329">
            <a:extLst>
              <a:ext uri="{FF2B5EF4-FFF2-40B4-BE49-F238E27FC236}">
                <a16:creationId xmlns:a16="http://schemas.microsoft.com/office/drawing/2014/main" xmlns="" id="{D562B819-4B79-4FF4-97F2-81CDF54FFBC1}"/>
              </a:ext>
            </a:extLst>
          </p:cNvPr>
          <p:cNvSpPr/>
          <p:nvPr/>
        </p:nvSpPr>
        <p:spPr>
          <a:xfrm>
            <a:off x="1434353" y="4475725"/>
            <a:ext cx="228548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400" dirty="0">
                <a:solidFill>
                  <a:schemeClr val="bg2">
                    <a:lumMod val="25000"/>
                  </a:schemeClr>
                </a:solidFill>
                <a:latin typeface="Akrobat Bold" panose="00000800000000000000" pitchFamily="50" charset="-52"/>
                <a:cs typeface="Times New Roman" panose="02020603050405020304" pitchFamily="18" charset="0"/>
              </a:rPr>
              <a:t>PUBLIC-PRIVATE </a:t>
            </a:r>
          </a:p>
          <a:p>
            <a:pPr algn="r"/>
            <a:r>
              <a:rPr lang="en-US" sz="1400" dirty="0">
                <a:solidFill>
                  <a:schemeClr val="bg2">
                    <a:lumMod val="25000"/>
                  </a:schemeClr>
                </a:solidFill>
                <a:latin typeface="Akrobat Bold" panose="00000800000000000000" pitchFamily="50" charset="-52"/>
                <a:cs typeface="Times New Roman" panose="02020603050405020304" pitchFamily="18" charset="0"/>
              </a:rPr>
              <a:t>PARTNERSHIP CENTER</a:t>
            </a:r>
            <a:endParaRPr lang="ru-RU" sz="1400" dirty="0">
              <a:solidFill>
                <a:schemeClr val="bg2">
                  <a:lumMod val="25000"/>
                </a:schemeClr>
              </a:solidFill>
              <a:latin typeface="Akrobat Bold" panose="00000800000000000000" pitchFamily="50" charset="-52"/>
              <a:cs typeface="Times New Roman" panose="02020603050405020304" pitchFamily="18" charset="0"/>
            </a:endParaRPr>
          </a:p>
        </p:txBody>
      </p:sp>
      <p:sp>
        <p:nvSpPr>
          <p:cNvPr id="331" name="Прямоугольник 330">
            <a:extLst>
              <a:ext uri="{FF2B5EF4-FFF2-40B4-BE49-F238E27FC236}">
                <a16:creationId xmlns:a16="http://schemas.microsoft.com/office/drawing/2014/main" xmlns="" id="{2586DE14-AE4F-4D55-BD81-D3D1EE1922DB}"/>
              </a:ext>
            </a:extLst>
          </p:cNvPr>
          <p:cNvSpPr/>
          <p:nvPr/>
        </p:nvSpPr>
        <p:spPr>
          <a:xfrm>
            <a:off x="8342362" y="3411863"/>
            <a:ext cx="249432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chemeClr val="bg2">
                    <a:lumMod val="25000"/>
                  </a:schemeClr>
                </a:solidFill>
                <a:latin typeface="Akrobat Bold" panose="00000800000000000000" pitchFamily="50" charset="-52"/>
                <a:cs typeface="Times New Roman" panose="02020603050405020304" pitchFamily="18" charset="0"/>
              </a:rPr>
              <a:t>PROMOTION</a:t>
            </a:r>
            <a:r>
              <a:rPr lang="ru-RU" sz="1400" dirty="0">
                <a:solidFill>
                  <a:schemeClr val="bg2">
                    <a:lumMod val="25000"/>
                  </a:schemeClr>
                </a:solidFill>
                <a:latin typeface="Akrobat Bold" panose="00000800000000000000" pitchFamily="50" charset="-52"/>
                <a:cs typeface="Times New Roman" panose="02020603050405020304" pitchFamily="18" charset="0"/>
              </a:rPr>
              <a:t>,</a:t>
            </a:r>
            <a:r>
              <a:rPr lang="en-US" sz="1400" dirty="0">
                <a:solidFill>
                  <a:schemeClr val="bg2">
                    <a:lumMod val="25000"/>
                  </a:schemeClr>
                </a:solidFill>
                <a:latin typeface="Akrobat Bold" panose="00000800000000000000" pitchFamily="50" charset="-52"/>
                <a:cs typeface="Times New Roman" panose="02020603050405020304" pitchFamily="18" charset="0"/>
              </a:rPr>
              <a:t> POSITIONING</a:t>
            </a:r>
            <a:endParaRPr lang="ru-RU" sz="1400" dirty="0">
              <a:solidFill>
                <a:schemeClr val="bg2">
                  <a:lumMod val="25000"/>
                </a:schemeClr>
              </a:solidFill>
              <a:latin typeface="Akrobat Bold" panose="00000800000000000000" pitchFamily="50" charset="-52"/>
              <a:cs typeface="Times New Roman" panose="02020603050405020304" pitchFamily="18" charset="0"/>
            </a:endParaRPr>
          </a:p>
        </p:txBody>
      </p:sp>
      <p:sp>
        <p:nvSpPr>
          <p:cNvPr id="332" name="Прямоугольник 331">
            <a:extLst>
              <a:ext uri="{FF2B5EF4-FFF2-40B4-BE49-F238E27FC236}">
                <a16:creationId xmlns:a16="http://schemas.microsoft.com/office/drawing/2014/main" xmlns="" id="{CCB83102-FDF7-4D28-90D1-5A74B7B5F6B5}"/>
              </a:ext>
            </a:extLst>
          </p:cNvPr>
          <p:cNvSpPr/>
          <p:nvPr/>
        </p:nvSpPr>
        <p:spPr>
          <a:xfrm>
            <a:off x="8342362" y="4472779"/>
            <a:ext cx="363777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chemeClr val="bg2">
                    <a:lumMod val="25000"/>
                  </a:schemeClr>
                </a:solidFill>
                <a:latin typeface="Akrobat Bold" panose="00000800000000000000" pitchFamily="50" charset="-52"/>
                <a:cs typeface="Times New Roman" panose="02020603050405020304" pitchFamily="18" charset="0"/>
              </a:rPr>
              <a:t>COMPETENCE CENTER ON AGRICULTURAL COOPERATION AND SUPPORT OF FARMERS</a:t>
            </a:r>
            <a:endParaRPr lang="ru-RU" sz="1400" dirty="0">
              <a:solidFill>
                <a:schemeClr val="bg2">
                  <a:lumMod val="25000"/>
                </a:schemeClr>
              </a:solidFill>
              <a:latin typeface="Akrobat Bold" panose="00000800000000000000" pitchFamily="50" charset="-52"/>
              <a:cs typeface="Times New Roman" panose="02020603050405020304" pitchFamily="18" charset="0"/>
            </a:endParaRPr>
          </a:p>
        </p:txBody>
      </p:sp>
      <p:sp>
        <p:nvSpPr>
          <p:cNvPr id="333" name="Прямоугольник 332">
            <a:extLst>
              <a:ext uri="{FF2B5EF4-FFF2-40B4-BE49-F238E27FC236}">
                <a16:creationId xmlns:a16="http://schemas.microsoft.com/office/drawing/2014/main" xmlns="" id="{8A78172B-15A4-4EB9-A9FA-71449E194BA3}"/>
              </a:ext>
            </a:extLst>
          </p:cNvPr>
          <p:cNvSpPr/>
          <p:nvPr/>
        </p:nvSpPr>
        <p:spPr>
          <a:xfrm>
            <a:off x="1902297" y="3408873"/>
            <a:ext cx="181831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400" dirty="0">
                <a:solidFill>
                  <a:schemeClr val="bg2">
                    <a:lumMod val="25000"/>
                  </a:schemeClr>
                </a:solidFill>
                <a:latin typeface="Akrobat Bold" panose="00000800000000000000" pitchFamily="50" charset="-52"/>
                <a:cs typeface="Times New Roman" panose="02020603050405020304" pitchFamily="18" charset="0"/>
              </a:rPr>
              <a:t>COMPETENCE CENTER IN THE FIELD OF TOURISM</a:t>
            </a:r>
            <a:endParaRPr lang="ru-RU" sz="1400" dirty="0">
              <a:solidFill>
                <a:schemeClr val="bg2">
                  <a:lumMod val="25000"/>
                </a:schemeClr>
              </a:solidFill>
              <a:latin typeface="Akrobat Bold" panose="00000800000000000000" pitchFamily="50" charset="-52"/>
              <a:cs typeface="Times New Roman" panose="02020603050405020304" pitchFamily="18" charset="0"/>
            </a:endParaRPr>
          </a:p>
        </p:txBody>
      </p:sp>
      <p:sp>
        <p:nvSpPr>
          <p:cNvPr id="456" name="Прямоугольник 455">
            <a:extLst>
              <a:ext uri="{FF2B5EF4-FFF2-40B4-BE49-F238E27FC236}">
                <a16:creationId xmlns:a16="http://schemas.microsoft.com/office/drawing/2014/main" xmlns="" id="{09C4469C-2C13-4D58-AA6B-B48621206F12}"/>
              </a:ext>
            </a:extLst>
          </p:cNvPr>
          <p:cNvSpPr/>
          <p:nvPr/>
        </p:nvSpPr>
        <p:spPr>
          <a:xfrm>
            <a:off x="8774805" y="2676421"/>
            <a:ext cx="206188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ASI rating</a:t>
            </a:r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 – </a:t>
            </a:r>
            <a:r>
              <a:rPr lang="en-US" sz="1400" dirty="0">
                <a:solidFill>
                  <a:srgbClr val="F39200"/>
                </a:solidFill>
                <a:latin typeface="Akrobat Black" panose="00000A00000000000000" pitchFamily="50" charset="-52"/>
                <a:cs typeface="Times New Roman" panose="02020603050405020304" pitchFamily="18" charset="0"/>
              </a:rPr>
              <a:t>Group “A”</a:t>
            </a:r>
            <a:endParaRPr lang="ru-RU" sz="1400" dirty="0">
              <a:solidFill>
                <a:srgbClr val="F39200"/>
              </a:solidFill>
              <a:latin typeface="Akrobat Black" panose="00000A00000000000000" pitchFamily="50" charset="-52"/>
              <a:cs typeface="Times New Roman" panose="02020603050405020304" pitchFamily="18" charset="0"/>
            </a:endParaRPr>
          </a:p>
        </p:txBody>
      </p:sp>
      <p:grpSp>
        <p:nvGrpSpPr>
          <p:cNvPr id="466" name="Группа 465">
            <a:extLst>
              <a:ext uri="{FF2B5EF4-FFF2-40B4-BE49-F238E27FC236}">
                <a16:creationId xmlns:a16="http://schemas.microsoft.com/office/drawing/2014/main" xmlns="" id="{4C1D949A-DF5E-45DE-AC34-B0B3D2BC2616}"/>
              </a:ext>
            </a:extLst>
          </p:cNvPr>
          <p:cNvGrpSpPr/>
          <p:nvPr/>
        </p:nvGrpSpPr>
        <p:grpSpPr>
          <a:xfrm>
            <a:off x="8379137" y="2734999"/>
            <a:ext cx="395668" cy="288305"/>
            <a:chOff x="2111788" y="902320"/>
            <a:chExt cx="395668" cy="288305"/>
          </a:xfrm>
        </p:grpSpPr>
        <p:pic>
          <p:nvPicPr>
            <p:cNvPr id="455" name="Picture 4" descr="Картинки по запросу &quot;лого АСИ&quot;&quot;">
              <a:extLst>
                <a:ext uri="{FF2B5EF4-FFF2-40B4-BE49-F238E27FC236}">
                  <a16:creationId xmlns:a16="http://schemas.microsoft.com/office/drawing/2014/main" xmlns="" id="{DEA14FB3-552F-42AF-AF81-F8F0BA27260A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4919" b="38899"/>
            <a:stretch/>
          </p:blipFill>
          <p:spPr bwMode="auto">
            <a:xfrm>
              <a:off x="2111788" y="902320"/>
              <a:ext cx="369476" cy="2883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65" name="Прямоугольник: скругленные углы 464">
              <a:extLst>
                <a:ext uri="{FF2B5EF4-FFF2-40B4-BE49-F238E27FC236}">
                  <a16:creationId xmlns:a16="http://schemas.microsoft.com/office/drawing/2014/main" xmlns="" id="{3FCA7FB9-BEC9-4D9E-9036-70C49C11F8BC}"/>
                </a:ext>
              </a:extLst>
            </p:cNvPr>
            <p:cNvSpPr/>
            <p:nvPr/>
          </p:nvSpPr>
          <p:spPr>
            <a:xfrm>
              <a:off x="2435545" y="1081088"/>
              <a:ext cx="71911" cy="109537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469" name="Прямоугольник 468">
            <a:extLst>
              <a:ext uri="{FF2B5EF4-FFF2-40B4-BE49-F238E27FC236}">
                <a16:creationId xmlns:a16="http://schemas.microsoft.com/office/drawing/2014/main" xmlns="" id="{29AF347A-B00D-4833-BD92-FDCC0223D832}"/>
              </a:ext>
            </a:extLst>
          </p:cNvPr>
          <p:cNvSpPr/>
          <p:nvPr/>
        </p:nvSpPr>
        <p:spPr>
          <a:xfrm>
            <a:off x="1007720" y="5083147"/>
            <a:ext cx="2214649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PPP development rating</a:t>
            </a:r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 – 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Akrobat" panose="020B0604020202020204" charset="-52"/>
              </a:rPr>
              <a:t/>
            </a:r>
            <a:b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Akrobat" panose="020B0604020202020204" charset="-52"/>
              </a:rPr>
            </a:br>
            <a:r>
              <a:rPr lang="en-US" sz="1400" dirty="0">
                <a:solidFill>
                  <a:srgbClr val="F39200"/>
                </a:solidFill>
                <a:latin typeface="Akrobat Black" panose="00000A00000000000000" pitchFamily="50" charset="-52"/>
                <a:cs typeface="Times New Roman" panose="02020603050405020304" pitchFamily="18" charset="0"/>
              </a:rPr>
              <a:t>Leader </a:t>
            </a:r>
            <a:r>
              <a:rPr lang="ru-RU" sz="1400" dirty="0">
                <a:solidFill>
                  <a:srgbClr val="F39200"/>
                </a:solidFill>
                <a:latin typeface="Akrobat Black" panose="00000A00000000000000" pitchFamily="50" charset="-52"/>
                <a:cs typeface="Times New Roman" panose="02020603050405020304" pitchFamily="18" charset="0"/>
              </a:rPr>
              <a:t>(</a:t>
            </a:r>
            <a:r>
              <a:rPr lang="en-US" sz="1400" dirty="0">
                <a:solidFill>
                  <a:srgbClr val="F39200"/>
                </a:solidFill>
                <a:latin typeface="Akrobat Black" panose="00000A00000000000000" pitchFamily="50" charset="-52"/>
                <a:cs typeface="Times New Roman" panose="02020603050405020304" pitchFamily="18" charset="0"/>
              </a:rPr>
              <a:t>top </a:t>
            </a:r>
            <a:r>
              <a:rPr lang="ru-RU" sz="1400" dirty="0">
                <a:solidFill>
                  <a:srgbClr val="F39200"/>
                </a:solidFill>
                <a:latin typeface="Akrobat Black" panose="00000A00000000000000" pitchFamily="50" charset="-52"/>
                <a:cs typeface="Times New Roman" panose="02020603050405020304" pitchFamily="18" charset="0"/>
              </a:rPr>
              <a:t>6)</a:t>
            </a:r>
          </a:p>
        </p:txBody>
      </p:sp>
      <p:pic>
        <p:nvPicPr>
          <p:cNvPr id="470" name="Picture 6">
            <a:extLst>
              <a:ext uri="{FF2B5EF4-FFF2-40B4-BE49-F238E27FC236}">
                <a16:creationId xmlns:a16="http://schemas.microsoft.com/office/drawing/2014/main" xmlns="" id="{BE48D2EE-CFEB-40B4-AD8D-D6212F69E87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4680"/>
          <a:stretch/>
        </p:blipFill>
        <p:spPr bwMode="auto">
          <a:xfrm>
            <a:off x="3268683" y="5152456"/>
            <a:ext cx="382899" cy="374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1" name="Прямоугольник 470">
            <a:extLst>
              <a:ext uri="{FF2B5EF4-FFF2-40B4-BE49-F238E27FC236}">
                <a16:creationId xmlns:a16="http://schemas.microsoft.com/office/drawing/2014/main" xmlns="" id="{75F147A1-CDE1-4885-B344-70E5D9E783EB}"/>
              </a:ext>
            </a:extLst>
          </p:cNvPr>
          <p:cNvSpPr/>
          <p:nvPr/>
        </p:nvSpPr>
        <p:spPr>
          <a:xfrm>
            <a:off x="8863967" y="5083147"/>
            <a:ext cx="2890808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SME Corporation’s awareness rating </a:t>
            </a:r>
          </a:p>
          <a:p>
            <a:r>
              <a:rPr lang="ru-RU" sz="1400" dirty="0">
                <a:solidFill>
                  <a:srgbClr val="F39200"/>
                </a:solidFill>
                <a:latin typeface="Akrobat Black" panose="00000A00000000000000" pitchFamily="50" charset="-52"/>
                <a:cs typeface="Times New Roman" panose="02020603050405020304" pitchFamily="18" charset="0"/>
              </a:rPr>
              <a:t>18</a:t>
            </a:r>
            <a:r>
              <a:rPr lang="en-US" sz="1400" baseline="30000" dirty="0" err="1">
                <a:solidFill>
                  <a:srgbClr val="F39200"/>
                </a:solidFill>
                <a:latin typeface="Akrobat Black" panose="00000A00000000000000" pitchFamily="50" charset="-52"/>
                <a:cs typeface="Times New Roman" panose="02020603050405020304" pitchFamily="18" charset="0"/>
              </a:rPr>
              <a:t>th</a:t>
            </a:r>
            <a:r>
              <a:rPr lang="en-US" sz="1400" dirty="0">
                <a:solidFill>
                  <a:srgbClr val="F39200"/>
                </a:solidFill>
                <a:latin typeface="Akrobat Black" panose="00000A00000000000000" pitchFamily="50" charset="-52"/>
                <a:cs typeface="Times New Roman" panose="02020603050405020304" pitchFamily="18" charset="0"/>
              </a:rPr>
              <a:t> place</a:t>
            </a:r>
            <a:endParaRPr lang="ru-RU" sz="1400" dirty="0">
              <a:solidFill>
                <a:srgbClr val="F39200"/>
              </a:solidFill>
              <a:latin typeface="Akrobat Black" panose="00000A00000000000000" pitchFamily="50" charset="-52"/>
              <a:cs typeface="Times New Roman" panose="02020603050405020304" pitchFamily="18" charset="0"/>
            </a:endParaRPr>
          </a:p>
        </p:txBody>
      </p:sp>
      <p:pic>
        <p:nvPicPr>
          <p:cNvPr id="472" name="Picture 8" descr="Картинки по запросу &quot;лого мсп&quot;&quot;">
            <a:extLst>
              <a:ext uri="{FF2B5EF4-FFF2-40B4-BE49-F238E27FC236}">
                <a16:creationId xmlns:a16="http://schemas.microsoft.com/office/drawing/2014/main" xmlns="" id="{46723DA8-8603-4017-9BCA-15B329E4115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124"/>
          <a:stretch/>
        </p:blipFill>
        <p:spPr bwMode="auto">
          <a:xfrm>
            <a:off x="8471392" y="5193589"/>
            <a:ext cx="305254" cy="302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91" name="Прямая соединительная линия 90">
            <a:extLst>
              <a:ext uri="{FF2B5EF4-FFF2-40B4-BE49-F238E27FC236}">
                <a16:creationId xmlns:a16="http://schemas.microsoft.com/office/drawing/2014/main" xmlns="" id="{7CD810BF-15BA-4D46-8230-0479475F0DCF}"/>
              </a:ext>
            </a:extLst>
          </p:cNvPr>
          <p:cNvCxnSpPr>
            <a:cxnSpLocks/>
          </p:cNvCxnSpPr>
          <p:nvPr/>
        </p:nvCxnSpPr>
        <p:spPr>
          <a:xfrm flipH="1">
            <a:off x="7943129" y="2634461"/>
            <a:ext cx="3178380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Прямая соединительная линия 91">
            <a:extLst>
              <a:ext uri="{FF2B5EF4-FFF2-40B4-BE49-F238E27FC236}">
                <a16:creationId xmlns:a16="http://schemas.microsoft.com/office/drawing/2014/main" xmlns="" id="{95E1015C-D022-4106-B896-45301F11623C}"/>
              </a:ext>
            </a:extLst>
          </p:cNvPr>
          <p:cNvCxnSpPr>
            <a:cxnSpLocks/>
          </p:cNvCxnSpPr>
          <p:nvPr/>
        </p:nvCxnSpPr>
        <p:spPr>
          <a:xfrm flipH="1">
            <a:off x="8342362" y="3928877"/>
            <a:ext cx="2779147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0" name="Прямая соединительная линия 439">
            <a:extLst>
              <a:ext uri="{FF2B5EF4-FFF2-40B4-BE49-F238E27FC236}">
                <a16:creationId xmlns:a16="http://schemas.microsoft.com/office/drawing/2014/main" xmlns="" id="{2E64B674-5437-4CA5-B7E8-A75914F4D4AC}"/>
              </a:ext>
            </a:extLst>
          </p:cNvPr>
          <p:cNvCxnSpPr>
            <a:cxnSpLocks/>
          </p:cNvCxnSpPr>
          <p:nvPr/>
        </p:nvCxnSpPr>
        <p:spPr>
          <a:xfrm flipH="1">
            <a:off x="7943129" y="4995730"/>
            <a:ext cx="3178380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Прямая соединительная линия 98">
            <a:extLst>
              <a:ext uri="{FF2B5EF4-FFF2-40B4-BE49-F238E27FC236}">
                <a16:creationId xmlns:a16="http://schemas.microsoft.com/office/drawing/2014/main" xmlns="" id="{DCE9101E-D4AA-4CCD-86CA-6EEB8CC092CB}"/>
              </a:ext>
            </a:extLst>
          </p:cNvPr>
          <p:cNvCxnSpPr>
            <a:cxnSpLocks/>
          </p:cNvCxnSpPr>
          <p:nvPr/>
        </p:nvCxnSpPr>
        <p:spPr>
          <a:xfrm>
            <a:off x="940689" y="2634461"/>
            <a:ext cx="3178380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Прямая соединительная линия 99">
            <a:extLst>
              <a:ext uri="{FF2B5EF4-FFF2-40B4-BE49-F238E27FC236}">
                <a16:creationId xmlns:a16="http://schemas.microsoft.com/office/drawing/2014/main" xmlns="" id="{B1AD6C4B-9129-47E1-9411-A3842921071B}"/>
              </a:ext>
            </a:extLst>
          </p:cNvPr>
          <p:cNvCxnSpPr>
            <a:cxnSpLocks/>
          </p:cNvCxnSpPr>
          <p:nvPr/>
        </p:nvCxnSpPr>
        <p:spPr>
          <a:xfrm>
            <a:off x="940689" y="3928877"/>
            <a:ext cx="2779147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Прямая соединительная линия 100">
            <a:extLst>
              <a:ext uri="{FF2B5EF4-FFF2-40B4-BE49-F238E27FC236}">
                <a16:creationId xmlns:a16="http://schemas.microsoft.com/office/drawing/2014/main" xmlns="" id="{FC7335AD-E3D0-4C90-BEB6-A14D29268262}"/>
              </a:ext>
            </a:extLst>
          </p:cNvPr>
          <p:cNvCxnSpPr>
            <a:cxnSpLocks/>
          </p:cNvCxnSpPr>
          <p:nvPr/>
        </p:nvCxnSpPr>
        <p:spPr>
          <a:xfrm>
            <a:off x="940689" y="4995730"/>
            <a:ext cx="3178380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Прямоугольник 102">
            <a:extLst>
              <a:ext uri="{FF2B5EF4-FFF2-40B4-BE49-F238E27FC236}">
                <a16:creationId xmlns:a16="http://schemas.microsoft.com/office/drawing/2014/main" xmlns="" id="{31BB33C4-930F-404E-851C-34AC81197F35}"/>
              </a:ext>
            </a:extLst>
          </p:cNvPr>
          <p:cNvSpPr/>
          <p:nvPr/>
        </p:nvSpPr>
        <p:spPr>
          <a:xfrm>
            <a:off x="0" y="428258"/>
            <a:ext cx="1219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KEY AREAS OF ACTIVITY</a:t>
            </a:r>
            <a:endParaRPr lang="ru-RU" sz="2800" dirty="0">
              <a:solidFill>
                <a:schemeClr val="bg2">
                  <a:lumMod val="25000"/>
                </a:schemeClr>
              </a:solidFill>
              <a:latin typeface="Akrobat Black" panose="00000A00000000000000" pitchFamily="50" charset="-52"/>
              <a:cs typeface="Arial" panose="020B0604020202020204" pitchFamily="34" charset="0"/>
            </a:endParaRPr>
          </a:p>
        </p:txBody>
      </p:sp>
      <p:sp>
        <p:nvSpPr>
          <p:cNvPr id="39" name="Овал 38">
            <a:extLst>
              <a:ext uri="{FF2B5EF4-FFF2-40B4-BE49-F238E27FC236}">
                <a16:creationId xmlns:a16="http://schemas.microsoft.com/office/drawing/2014/main" xmlns="" id="{83DC3681-CF5B-40C9-A895-69239BF2E606}"/>
              </a:ext>
            </a:extLst>
          </p:cNvPr>
          <p:cNvSpPr/>
          <p:nvPr/>
        </p:nvSpPr>
        <p:spPr>
          <a:xfrm>
            <a:off x="4081581" y="2599409"/>
            <a:ext cx="70766" cy="70766"/>
          </a:xfrm>
          <a:prstGeom prst="ellipse">
            <a:avLst/>
          </a:prstGeom>
          <a:solidFill>
            <a:schemeClr val="bg1"/>
          </a:solidFill>
          <a:ln w="22225">
            <a:solidFill>
              <a:srgbClr val="D91D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7" name="Овал 106">
            <a:extLst>
              <a:ext uri="{FF2B5EF4-FFF2-40B4-BE49-F238E27FC236}">
                <a16:creationId xmlns:a16="http://schemas.microsoft.com/office/drawing/2014/main" xmlns="" id="{F03367A5-E339-4DA8-A337-B4365D73037B}"/>
              </a:ext>
            </a:extLst>
          </p:cNvPr>
          <p:cNvSpPr/>
          <p:nvPr/>
        </p:nvSpPr>
        <p:spPr>
          <a:xfrm>
            <a:off x="3683933" y="3893494"/>
            <a:ext cx="70766" cy="70766"/>
          </a:xfrm>
          <a:prstGeom prst="ellipse">
            <a:avLst/>
          </a:prstGeom>
          <a:solidFill>
            <a:schemeClr val="bg1"/>
          </a:solidFill>
          <a:ln w="22225">
            <a:solidFill>
              <a:srgbClr val="50D0A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08" name="Овал 107">
            <a:extLst>
              <a:ext uri="{FF2B5EF4-FFF2-40B4-BE49-F238E27FC236}">
                <a16:creationId xmlns:a16="http://schemas.microsoft.com/office/drawing/2014/main" xmlns="" id="{20FF4539-AC2B-46F9-9C6D-782229661E92}"/>
              </a:ext>
            </a:extLst>
          </p:cNvPr>
          <p:cNvSpPr/>
          <p:nvPr/>
        </p:nvSpPr>
        <p:spPr>
          <a:xfrm>
            <a:off x="4081581" y="4960347"/>
            <a:ext cx="70766" cy="70766"/>
          </a:xfrm>
          <a:prstGeom prst="ellipse">
            <a:avLst/>
          </a:prstGeom>
          <a:solidFill>
            <a:schemeClr val="bg1"/>
          </a:solidFill>
          <a:ln w="22225">
            <a:solidFill>
              <a:srgbClr val="DE262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0" name="Овал 109">
            <a:extLst>
              <a:ext uri="{FF2B5EF4-FFF2-40B4-BE49-F238E27FC236}">
                <a16:creationId xmlns:a16="http://schemas.microsoft.com/office/drawing/2014/main" xmlns="" id="{03DB1F8C-ECE1-4686-97CC-828B3245D1B9}"/>
              </a:ext>
            </a:extLst>
          </p:cNvPr>
          <p:cNvSpPr/>
          <p:nvPr/>
        </p:nvSpPr>
        <p:spPr>
          <a:xfrm>
            <a:off x="7909202" y="2599409"/>
            <a:ext cx="70766" cy="70766"/>
          </a:xfrm>
          <a:prstGeom prst="ellipse">
            <a:avLst/>
          </a:prstGeom>
          <a:solidFill>
            <a:schemeClr val="bg1"/>
          </a:solidFill>
          <a:ln w="22225">
            <a:solidFill>
              <a:srgbClr val="F39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Овал 110">
            <a:extLst>
              <a:ext uri="{FF2B5EF4-FFF2-40B4-BE49-F238E27FC236}">
                <a16:creationId xmlns:a16="http://schemas.microsoft.com/office/drawing/2014/main" xmlns="" id="{4DF8EB98-434A-44F5-9F98-CDAE73BDF4E7}"/>
              </a:ext>
            </a:extLst>
          </p:cNvPr>
          <p:cNvSpPr/>
          <p:nvPr/>
        </p:nvSpPr>
        <p:spPr>
          <a:xfrm>
            <a:off x="7909202" y="4960347"/>
            <a:ext cx="70766" cy="70766"/>
          </a:xfrm>
          <a:prstGeom prst="ellipse">
            <a:avLst/>
          </a:prstGeom>
          <a:solidFill>
            <a:schemeClr val="bg1"/>
          </a:solidFill>
          <a:ln w="22225">
            <a:solidFill>
              <a:srgbClr val="65D45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2" name="Овал 111">
            <a:extLst>
              <a:ext uri="{FF2B5EF4-FFF2-40B4-BE49-F238E27FC236}">
                <a16:creationId xmlns:a16="http://schemas.microsoft.com/office/drawing/2014/main" xmlns="" id="{9FDD2F84-5A37-468A-847D-29DBBAF8466C}"/>
              </a:ext>
            </a:extLst>
          </p:cNvPr>
          <p:cNvSpPr/>
          <p:nvPr/>
        </p:nvSpPr>
        <p:spPr>
          <a:xfrm>
            <a:off x="8306733" y="3893494"/>
            <a:ext cx="70766" cy="70766"/>
          </a:xfrm>
          <a:prstGeom prst="ellipse">
            <a:avLst/>
          </a:prstGeom>
          <a:solidFill>
            <a:schemeClr val="bg1"/>
          </a:solidFill>
          <a:ln w="22225">
            <a:solidFill>
              <a:srgbClr val="ECCE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47" name="Рисунок 46">
            <a:extLst>
              <a:ext uri="{FF2B5EF4-FFF2-40B4-BE49-F238E27FC236}">
                <a16:creationId xmlns:a16="http://schemas.microsoft.com/office/drawing/2014/main" xmlns="" id="{6F41961A-D204-4A84-9DE9-56092CEE914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artisticBlur radius="3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6456" t="1" b="37531"/>
          <a:stretch/>
        </p:blipFill>
        <p:spPr>
          <a:xfrm>
            <a:off x="4601053" y="1786751"/>
            <a:ext cx="509830" cy="441340"/>
          </a:xfrm>
          <a:prstGeom prst="rect">
            <a:avLst/>
          </a:prstGeom>
          <a:effectLst>
            <a:outerShdw blurRad="114300" dist="254000" dir="3600000" sx="52000" sy="52000" kx="-800400" algn="bl" rotWithShape="0">
              <a:prstClr val="black">
                <a:alpha val="20000"/>
              </a:prstClr>
            </a:outerShdw>
          </a:effectLst>
        </p:spPr>
      </p:pic>
      <p:sp>
        <p:nvSpPr>
          <p:cNvPr id="3" name="Овал 2">
            <a:extLst>
              <a:ext uri="{FF2B5EF4-FFF2-40B4-BE49-F238E27FC236}">
                <a16:creationId xmlns:a16="http://schemas.microsoft.com/office/drawing/2014/main" xmlns="" id="{5FC50E57-914C-4A80-BDB8-37AEC5EBEAAA}"/>
              </a:ext>
            </a:extLst>
          </p:cNvPr>
          <p:cNvSpPr/>
          <p:nvPr/>
        </p:nvSpPr>
        <p:spPr>
          <a:xfrm>
            <a:off x="4241731" y="1947541"/>
            <a:ext cx="3708538" cy="3708538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60000">
                <a:srgbClr val="26262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sx="102000" sy="102000" algn="ctr" rotWithShape="0">
              <a:schemeClr val="bg2">
                <a:lumMod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8" name="Шестиугольник 67">
            <a:extLst>
              <a:ext uri="{FF2B5EF4-FFF2-40B4-BE49-F238E27FC236}">
                <a16:creationId xmlns:a16="http://schemas.microsoft.com/office/drawing/2014/main" xmlns="" id="{E2569F4A-1EDC-469D-960A-5014DBB0EE2C}"/>
              </a:ext>
            </a:extLst>
          </p:cNvPr>
          <p:cNvSpPr/>
          <p:nvPr/>
        </p:nvSpPr>
        <p:spPr>
          <a:xfrm rot="16200000">
            <a:off x="5013455" y="2430210"/>
            <a:ext cx="988893" cy="852493"/>
          </a:xfrm>
          <a:prstGeom prst="hexagon">
            <a:avLst>
              <a:gd name="adj" fmla="val 29867"/>
              <a:gd name="vf" fmla="val 115470"/>
            </a:avLst>
          </a:prstGeom>
          <a:solidFill>
            <a:schemeClr val="bg1"/>
          </a:solidFill>
          <a:ln w="38100" cap="rnd">
            <a:solidFill>
              <a:schemeClr val="bg1">
                <a:lumMod val="65000"/>
                <a:alpha val="35000"/>
              </a:schemeClr>
            </a:solidFill>
            <a:prstDash val="solid"/>
            <a:round/>
          </a:ln>
          <a:effectLst>
            <a:outerShdw blurRad="139700" sx="109000" sy="109000" algn="ctr" rotWithShape="0">
              <a:schemeClr val="tx1">
                <a:alpha val="62000"/>
              </a:schemeClr>
            </a:outerShdw>
          </a:effectLst>
        </p:spPr>
        <p:txBody>
          <a:bodyPr rtlCol="0" anchor="ctr"/>
          <a:lstStyle/>
          <a:p>
            <a:endParaRPr lang="ru-RU">
              <a:solidFill>
                <a:schemeClr val="tx1"/>
              </a:solidFill>
            </a:endParaRPr>
          </a:p>
        </p:txBody>
      </p:sp>
      <p:pic>
        <p:nvPicPr>
          <p:cNvPr id="76" name="Рисунок 75">
            <a:extLst>
              <a:ext uri="{FF2B5EF4-FFF2-40B4-BE49-F238E27FC236}">
                <a16:creationId xmlns:a16="http://schemas.microsoft.com/office/drawing/2014/main" xmlns="" id="{5A4FC2C9-78CF-4322-92B7-C77A06BBA53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5398134" y="2746691"/>
            <a:ext cx="219534" cy="219531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sp>
        <p:nvSpPr>
          <p:cNvPr id="69" name="Шестиугольник 68">
            <a:extLst>
              <a:ext uri="{FF2B5EF4-FFF2-40B4-BE49-F238E27FC236}">
                <a16:creationId xmlns:a16="http://schemas.microsoft.com/office/drawing/2014/main" xmlns="" id="{ECFC7217-22F3-496A-9FD7-C612FA0BACCE}"/>
              </a:ext>
            </a:extLst>
          </p:cNvPr>
          <p:cNvSpPr/>
          <p:nvPr/>
        </p:nvSpPr>
        <p:spPr>
          <a:xfrm rot="16200000">
            <a:off x="6185274" y="2430209"/>
            <a:ext cx="988893" cy="852493"/>
          </a:xfrm>
          <a:prstGeom prst="hexagon">
            <a:avLst>
              <a:gd name="adj" fmla="val 29867"/>
              <a:gd name="vf" fmla="val 115470"/>
            </a:avLst>
          </a:prstGeom>
          <a:solidFill>
            <a:schemeClr val="bg1"/>
          </a:solidFill>
          <a:ln w="38100" cap="rnd">
            <a:solidFill>
              <a:schemeClr val="bg1">
                <a:lumMod val="65000"/>
                <a:alpha val="35000"/>
              </a:schemeClr>
            </a:solidFill>
            <a:prstDash val="solid"/>
            <a:round/>
          </a:ln>
          <a:effectLst>
            <a:outerShdw blurRad="139700" sx="109000" sy="109000" algn="ctr" rotWithShape="0">
              <a:schemeClr val="tx1">
                <a:alpha val="62000"/>
              </a:schemeClr>
            </a:outerShdw>
          </a:effectLst>
        </p:spPr>
        <p:txBody>
          <a:bodyPr rtlCol="0" anchor="ctr"/>
          <a:lstStyle/>
          <a:p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77" name="Рисунок 76">
            <a:extLst>
              <a:ext uri="{FF2B5EF4-FFF2-40B4-BE49-F238E27FC236}">
                <a16:creationId xmlns:a16="http://schemas.microsoft.com/office/drawing/2014/main" xmlns="" id="{421D87DA-AAE3-4661-9403-7483EE5AF73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6554490" y="2764940"/>
            <a:ext cx="250461" cy="183030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sp>
        <p:nvSpPr>
          <p:cNvPr id="70" name="Шестиугольник 69">
            <a:extLst>
              <a:ext uri="{FF2B5EF4-FFF2-40B4-BE49-F238E27FC236}">
                <a16:creationId xmlns:a16="http://schemas.microsoft.com/office/drawing/2014/main" xmlns="" id="{B73B8A34-0D6B-47CB-B0A0-823407C34390}"/>
              </a:ext>
            </a:extLst>
          </p:cNvPr>
          <p:cNvSpPr/>
          <p:nvPr/>
        </p:nvSpPr>
        <p:spPr>
          <a:xfrm rot="16200000">
            <a:off x="6191304" y="4320918"/>
            <a:ext cx="988893" cy="852493"/>
          </a:xfrm>
          <a:prstGeom prst="hexagon">
            <a:avLst>
              <a:gd name="adj" fmla="val 29867"/>
              <a:gd name="vf" fmla="val 115470"/>
            </a:avLst>
          </a:prstGeom>
          <a:solidFill>
            <a:schemeClr val="bg1"/>
          </a:solidFill>
          <a:ln w="38100" cap="rnd">
            <a:solidFill>
              <a:schemeClr val="bg1">
                <a:lumMod val="65000"/>
                <a:alpha val="35000"/>
              </a:schemeClr>
            </a:solidFill>
            <a:prstDash val="solid"/>
            <a:round/>
          </a:ln>
          <a:effectLst>
            <a:outerShdw blurRad="139700" sx="109000" sy="109000" algn="ctr" rotWithShape="0">
              <a:schemeClr val="tx1">
                <a:alpha val="62000"/>
              </a:schemeClr>
            </a:outerShdw>
          </a:effectLst>
        </p:spPr>
        <p:txBody>
          <a:bodyPr rtlCol="0" anchor="ctr"/>
          <a:lstStyle/>
          <a:p>
            <a:endParaRPr lang="ru-RU">
              <a:solidFill>
                <a:schemeClr val="tx1"/>
              </a:solidFill>
            </a:endParaRPr>
          </a:p>
        </p:txBody>
      </p:sp>
      <p:pic>
        <p:nvPicPr>
          <p:cNvPr id="78" name="Рисунок 77">
            <a:extLst>
              <a:ext uri="{FF2B5EF4-FFF2-40B4-BE49-F238E27FC236}">
                <a16:creationId xmlns:a16="http://schemas.microsoft.com/office/drawing/2014/main" xmlns="" id="{F057F6C2-88BF-47DE-8E49-8A0B15E8FB76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xmlns="" r:embed="rId12"/>
              </a:ext>
            </a:extLst>
          </a:blip>
          <a:stretch>
            <a:fillRect/>
          </a:stretch>
        </p:blipFill>
        <p:spPr>
          <a:xfrm>
            <a:off x="6575643" y="4654281"/>
            <a:ext cx="229308" cy="229305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sp>
        <p:nvSpPr>
          <p:cNvPr id="71" name="Шестиугольник 70">
            <a:extLst>
              <a:ext uri="{FF2B5EF4-FFF2-40B4-BE49-F238E27FC236}">
                <a16:creationId xmlns:a16="http://schemas.microsoft.com/office/drawing/2014/main" xmlns="" id="{0C3724FE-1D4E-4B43-A585-2C52EB009642}"/>
              </a:ext>
            </a:extLst>
          </p:cNvPr>
          <p:cNvSpPr/>
          <p:nvPr/>
        </p:nvSpPr>
        <p:spPr>
          <a:xfrm rot="16200000">
            <a:off x="6712362" y="3375563"/>
            <a:ext cx="988893" cy="852493"/>
          </a:xfrm>
          <a:prstGeom prst="hexagon">
            <a:avLst>
              <a:gd name="adj" fmla="val 29867"/>
              <a:gd name="vf" fmla="val 115470"/>
            </a:avLst>
          </a:prstGeom>
          <a:solidFill>
            <a:schemeClr val="bg1"/>
          </a:solidFill>
          <a:ln w="38100" cap="rnd">
            <a:solidFill>
              <a:schemeClr val="bg1">
                <a:lumMod val="65000"/>
                <a:alpha val="35000"/>
              </a:schemeClr>
            </a:solidFill>
            <a:prstDash val="solid"/>
            <a:round/>
          </a:ln>
          <a:effectLst>
            <a:outerShdw blurRad="139700" sx="109000" sy="109000" algn="ctr" rotWithShape="0">
              <a:schemeClr val="tx1">
                <a:alpha val="62000"/>
              </a:schemeClr>
            </a:outerShdw>
          </a:effectLst>
        </p:spPr>
        <p:txBody>
          <a:bodyPr rtlCol="0" anchor="ctr"/>
          <a:lstStyle/>
          <a:p>
            <a:endParaRPr lang="ru-RU">
              <a:solidFill>
                <a:schemeClr val="tx1"/>
              </a:solidFill>
            </a:endParaRPr>
          </a:p>
        </p:txBody>
      </p:sp>
      <p:pic>
        <p:nvPicPr>
          <p:cNvPr id="79" name="Рисунок 78">
            <a:extLst>
              <a:ext uri="{FF2B5EF4-FFF2-40B4-BE49-F238E27FC236}">
                <a16:creationId xmlns:a16="http://schemas.microsoft.com/office/drawing/2014/main" xmlns="" id="{78C080DD-0632-453F-AC6F-B6AF0B80A16B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xmlns="" r:embed="rId14"/>
              </a:ext>
            </a:extLst>
          </a:blip>
          <a:stretch>
            <a:fillRect/>
          </a:stretch>
        </p:blipFill>
        <p:spPr>
          <a:xfrm>
            <a:off x="7096401" y="3691402"/>
            <a:ext cx="220814" cy="220814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sp>
        <p:nvSpPr>
          <p:cNvPr id="72" name="Шестиугольник 71">
            <a:extLst>
              <a:ext uri="{FF2B5EF4-FFF2-40B4-BE49-F238E27FC236}">
                <a16:creationId xmlns:a16="http://schemas.microsoft.com/office/drawing/2014/main" xmlns="" id="{48D18D0B-8B16-4A48-B64F-FE33D1EC6511}"/>
              </a:ext>
            </a:extLst>
          </p:cNvPr>
          <p:cNvSpPr/>
          <p:nvPr/>
        </p:nvSpPr>
        <p:spPr>
          <a:xfrm rot="16200000">
            <a:off x="5013456" y="4317379"/>
            <a:ext cx="988893" cy="852493"/>
          </a:xfrm>
          <a:prstGeom prst="hexagon">
            <a:avLst>
              <a:gd name="adj" fmla="val 29867"/>
              <a:gd name="vf" fmla="val 115470"/>
            </a:avLst>
          </a:prstGeom>
          <a:solidFill>
            <a:schemeClr val="bg1"/>
          </a:solidFill>
          <a:ln w="38100" cap="rnd">
            <a:solidFill>
              <a:schemeClr val="bg1">
                <a:lumMod val="65000"/>
                <a:alpha val="35000"/>
              </a:schemeClr>
            </a:solidFill>
            <a:prstDash val="solid"/>
            <a:round/>
          </a:ln>
          <a:effectLst>
            <a:outerShdw blurRad="139700" sx="109000" sy="109000" algn="ctr" rotWithShape="0">
              <a:schemeClr val="tx1">
                <a:alpha val="62000"/>
              </a:schemeClr>
            </a:outerShdw>
          </a:effectLst>
        </p:spPr>
        <p:txBody>
          <a:bodyPr rtlCol="0" anchor="ctr"/>
          <a:lstStyle/>
          <a:p>
            <a:endParaRPr lang="ru-RU">
              <a:solidFill>
                <a:schemeClr val="tx1"/>
              </a:solidFill>
            </a:endParaRPr>
          </a:p>
        </p:txBody>
      </p:sp>
      <p:pic>
        <p:nvPicPr>
          <p:cNvPr id="80" name="Рисунок 79">
            <a:extLst>
              <a:ext uri="{FF2B5EF4-FFF2-40B4-BE49-F238E27FC236}">
                <a16:creationId xmlns:a16="http://schemas.microsoft.com/office/drawing/2014/main" xmlns="" id="{928E1F36-5578-4016-B505-900A67A0D37B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:asvg="http://schemas.microsoft.com/office/drawing/2016/SVG/main" xmlns="" r:embed="rId16"/>
              </a:ext>
            </a:extLst>
          </a:blip>
          <a:stretch>
            <a:fillRect/>
          </a:stretch>
        </p:blipFill>
        <p:spPr>
          <a:xfrm>
            <a:off x="5393248" y="4628973"/>
            <a:ext cx="229308" cy="229305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sp>
        <p:nvSpPr>
          <p:cNvPr id="73" name="Шестиугольник 72">
            <a:extLst>
              <a:ext uri="{FF2B5EF4-FFF2-40B4-BE49-F238E27FC236}">
                <a16:creationId xmlns:a16="http://schemas.microsoft.com/office/drawing/2014/main" xmlns="" id="{DD7653FF-ADB4-41A7-855C-AE21E8054C0D}"/>
              </a:ext>
            </a:extLst>
          </p:cNvPr>
          <p:cNvSpPr/>
          <p:nvPr/>
        </p:nvSpPr>
        <p:spPr>
          <a:xfrm rot="16200000">
            <a:off x="4484668" y="3375564"/>
            <a:ext cx="988893" cy="852493"/>
          </a:xfrm>
          <a:prstGeom prst="hexagon">
            <a:avLst>
              <a:gd name="adj" fmla="val 29867"/>
              <a:gd name="vf" fmla="val 115470"/>
            </a:avLst>
          </a:prstGeom>
          <a:solidFill>
            <a:schemeClr val="bg1"/>
          </a:solidFill>
          <a:ln w="38100" cap="rnd">
            <a:solidFill>
              <a:schemeClr val="bg1">
                <a:lumMod val="65000"/>
                <a:alpha val="35000"/>
              </a:schemeClr>
            </a:solidFill>
            <a:prstDash val="solid"/>
            <a:round/>
          </a:ln>
          <a:effectLst>
            <a:outerShdw blurRad="139700" sx="109000" sy="109000" algn="ctr" rotWithShape="0">
              <a:schemeClr val="tx1">
                <a:alpha val="62000"/>
              </a:schemeClr>
            </a:outerShdw>
          </a:effectLst>
        </p:spPr>
        <p:txBody>
          <a:bodyPr rtlCol="0" anchor="ctr"/>
          <a:lstStyle/>
          <a:p>
            <a:endParaRPr lang="ru-RU">
              <a:solidFill>
                <a:schemeClr val="tx1"/>
              </a:solidFill>
            </a:endParaRPr>
          </a:p>
        </p:txBody>
      </p:sp>
      <p:pic>
        <p:nvPicPr>
          <p:cNvPr id="81" name="Рисунок 80">
            <a:extLst>
              <a:ext uri="{FF2B5EF4-FFF2-40B4-BE49-F238E27FC236}">
                <a16:creationId xmlns:a16="http://schemas.microsoft.com/office/drawing/2014/main" xmlns="" id="{A0FF61F3-96FC-4E04-A39E-5F6A474F2946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96DAC541-7B7A-43D3-8B79-37D633B846F1}">
                <asvg:svgBlip xmlns:asvg="http://schemas.microsoft.com/office/drawing/2016/SVG/main" xmlns="" r:embed="rId18"/>
              </a:ext>
            </a:extLst>
          </a:blip>
          <a:stretch>
            <a:fillRect/>
          </a:stretch>
        </p:blipFill>
        <p:spPr>
          <a:xfrm>
            <a:off x="4855968" y="3678664"/>
            <a:ext cx="246295" cy="246292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grpSp>
        <p:nvGrpSpPr>
          <p:cNvPr id="5" name="Группа 4">
            <a:extLst>
              <a:ext uri="{FF2B5EF4-FFF2-40B4-BE49-F238E27FC236}">
                <a16:creationId xmlns:a16="http://schemas.microsoft.com/office/drawing/2014/main" xmlns="" id="{C24FDE97-6112-4773-9D65-6603680E7AA1}"/>
              </a:ext>
            </a:extLst>
          </p:cNvPr>
          <p:cNvGrpSpPr/>
          <p:nvPr/>
        </p:nvGrpSpPr>
        <p:grpSpPr>
          <a:xfrm>
            <a:off x="5563281" y="3183856"/>
            <a:ext cx="1065438" cy="1235910"/>
            <a:chOff x="5563281" y="2611229"/>
            <a:chExt cx="1065438" cy="1235910"/>
          </a:xfrm>
        </p:grpSpPr>
        <p:sp>
          <p:nvSpPr>
            <p:cNvPr id="67" name="Шестиугольник 66">
              <a:extLst>
                <a:ext uri="{FF2B5EF4-FFF2-40B4-BE49-F238E27FC236}">
                  <a16:creationId xmlns:a16="http://schemas.microsoft.com/office/drawing/2014/main" xmlns="" id="{A3F35293-8DB5-4C59-8E9D-91ADC132A814}"/>
                </a:ext>
              </a:extLst>
            </p:cNvPr>
            <p:cNvSpPr/>
            <p:nvPr/>
          </p:nvSpPr>
          <p:spPr>
            <a:xfrm rot="16200000">
              <a:off x="5478045" y="2696465"/>
              <a:ext cx="1235910" cy="1065438"/>
            </a:xfrm>
            <a:prstGeom prst="hexagon">
              <a:avLst>
                <a:gd name="adj" fmla="val 29867"/>
                <a:gd name="vf" fmla="val 115470"/>
              </a:avLst>
            </a:prstGeom>
            <a:solidFill>
              <a:schemeClr val="bg1"/>
            </a:solidFill>
            <a:ln w="38100" cap="rnd">
              <a:solidFill>
                <a:srgbClr val="F39200">
                  <a:alpha val="35000"/>
                </a:srgbClr>
              </a:solidFill>
              <a:prstDash val="solid"/>
              <a:round/>
            </a:ln>
            <a:effectLst>
              <a:outerShdw blurRad="292100" sx="148000" sy="1480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endParaRPr lang="ru-RU">
                <a:solidFill>
                  <a:schemeClr val="tx1"/>
                </a:solidFill>
              </a:endParaRPr>
            </a:p>
          </p:txBody>
        </p:sp>
        <p:pic>
          <p:nvPicPr>
            <p:cNvPr id="481" name="Рисунок 480">
              <a:extLst>
                <a:ext uri="{FF2B5EF4-FFF2-40B4-BE49-F238E27FC236}">
                  <a16:creationId xmlns:a16="http://schemas.microsoft.com/office/drawing/2014/main" xmlns="" id="{1D8A3B24-B3D6-4FD8-A6CD-959538F6866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9">
              <a:extLst>
                <a:ext uri="{96DAC541-7B7A-43D3-8B79-37D633B846F1}">
                  <asvg:svgBlip xmlns:asvg="http://schemas.microsoft.com/office/drawing/2016/SVG/main" xmlns="" r:embed="rId20"/>
                </a:ext>
              </a:extLst>
            </a:blip>
            <a:srcRect r="75426"/>
            <a:stretch/>
          </p:blipFill>
          <p:spPr>
            <a:xfrm>
              <a:off x="5839281" y="3049653"/>
              <a:ext cx="567228" cy="359060"/>
            </a:xfrm>
            <a:prstGeom prst="rect">
              <a:avLst/>
            </a:prstGeom>
          </p:spPr>
        </p:pic>
      </p:grp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7CB65112-86CA-430E-B920-41B808C4A3FB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4458" y="5186036"/>
            <a:ext cx="718597" cy="649055"/>
          </a:xfrm>
          <a:prstGeom prst="rect">
            <a:avLst/>
          </a:prstGeom>
          <a:ln w="2689" cap="flat">
            <a:noFill/>
            <a:prstDash val="solid"/>
            <a:miter/>
          </a:ln>
          <a:effectLst>
            <a:outerShdw blurRad="88900" dist="12700" dir="5760000" sy="-23000" kx="-800400" algn="bl" rotWithShape="0">
              <a:prstClr val="black">
                <a:alpha val="20000"/>
              </a:prstClr>
            </a:outerShdw>
          </a:effectLst>
        </p:spPr>
      </p:pic>
      <p:sp>
        <p:nvSpPr>
          <p:cNvPr id="74" name="TextBox 73">
            <a:extLst>
              <a:ext uri="{FF2B5EF4-FFF2-40B4-BE49-F238E27FC236}">
                <a16:creationId xmlns:a16="http://schemas.microsoft.com/office/drawing/2014/main" xmlns="" id="{303FC495-DBCB-455B-82D2-A4BF4A133273}"/>
              </a:ext>
            </a:extLst>
          </p:cNvPr>
          <p:cNvSpPr txBox="1"/>
          <p:nvPr/>
        </p:nvSpPr>
        <p:spPr>
          <a:xfrm>
            <a:off x="11678415" y="6509956"/>
            <a:ext cx="4001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>
                <a:solidFill>
                  <a:schemeClr val="bg1">
                    <a:lumMod val="75000"/>
                  </a:schemeClr>
                </a:solidFill>
                <a:latin typeface="Akrobat ExtraBold" panose="00000900000000000000" pitchFamily="50" charset="-52"/>
                <a:cs typeface="Times New Roman" panose="02020603050405020304" pitchFamily="18" charset="0"/>
              </a:rPr>
              <a:t>- 2 -</a:t>
            </a:r>
          </a:p>
        </p:txBody>
      </p:sp>
      <p:pic>
        <p:nvPicPr>
          <p:cNvPr id="52" name="Рисунок 51">
            <a:extLst>
              <a:ext uri="{FF2B5EF4-FFF2-40B4-BE49-F238E27FC236}">
                <a16:creationId xmlns:a16="http://schemas.microsoft.com/office/drawing/2014/main" xmlns="" id="{7EEEAE65-394D-44F5-A698-5A4C7FDD3543}"/>
              </a:ext>
            </a:extLst>
          </p:cNvPr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0" t="65011" r="71297" b="8791"/>
          <a:stretch/>
        </p:blipFill>
        <p:spPr>
          <a:xfrm>
            <a:off x="6798602" y="3466172"/>
            <a:ext cx="339996" cy="344441"/>
          </a:xfrm>
          <a:prstGeom prst="rect">
            <a:avLst/>
          </a:prstGeom>
          <a:effectLst>
            <a:outerShdw blurRad="139700" dist="88900" dir="6840000" sx="65000" sy="65000" rotWithShape="0">
              <a:prstClr val="black">
                <a:alpha val="59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77212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-4.07407E-6 L 0.03308 -0.0372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4" y="-187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2.91667E-6 -4.07407E-6 L -0.02787 -0.045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3" y="-2292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-2.22222E-6 L 0.04362 0.0682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74" y="3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xmlns="" id="{7865F223-B777-404E-B2D5-1D0522D1DEBA}"/>
              </a:ext>
            </a:extLst>
          </p:cNvPr>
          <p:cNvSpPr/>
          <p:nvPr/>
        </p:nvSpPr>
        <p:spPr>
          <a:xfrm>
            <a:off x="1" y="0"/>
            <a:ext cx="12192000" cy="4036291"/>
          </a:xfrm>
          <a:prstGeom prst="rect">
            <a:avLst/>
          </a:prstGeom>
          <a:solidFill>
            <a:srgbClr val="26262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431FDD3E-A71F-466B-BE27-0CB89B8D6D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096966" y="615067"/>
            <a:ext cx="143522" cy="143520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195" name="Рисунок 194">
            <a:extLst>
              <a:ext uri="{FF2B5EF4-FFF2-40B4-BE49-F238E27FC236}">
                <a16:creationId xmlns:a16="http://schemas.microsoft.com/office/drawing/2014/main" xmlns="" id="{B7FFFC50-7F19-4116-A460-18D3E75F2F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1332198" y="642050"/>
            <a:ext cx="145950" cy="106656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159" name="Рисунок 158">
            <a:extLst>
              <a:ext uri="{FF2B5EF4-FFF2-40B4-BE49-F238E27FC236}">
                <a16:creationId xmlns:a16="http://schemas.microsoft.com/office/drawing/2014/main" xmlns="" id="{3379F989-3414-4216-85F9-CBD5C3E28E6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8845229" y="614271"/>
            <a:ext cx="133624" cy="133622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grpSp>
        <p:nvGrpSpPr>
          <p:cNvPr id="2" name="Группа 1">
            <a:extLst>
              <a:ext uri="{FF2B5EF4-FFF2-40B4-BE49-F238E27FC236}">
                <a16:creationId xmlns:a16="http://schemas.microsoft.com/office/drawing/2014/main" xmlns="" id="{1BC09352-B39C-45AE-B17D-C47CF88E6916}"/>
              </a:ext>
            </a:extLst>
          </p:cNvPr>
          <p:cNvGrpSpPr/>
          <p:nvPr/>
        </p:nvGrpSpPr>
        <p:grpSpPr>
          <a:xfrm>
            <a:off x="9394496" y="3147650"/>
            <a:ext cx="1636070" cy="1590097"/>
            <a:chOff x="10025590" y="2731625"/>
            <a:chExt cx="1636070" cy="1590097"/>
          </a:xfrm>
        </p:grpSpPr>
        <p:pic>
          <p:nvPicPr>
            <p:cNvPr id="32" name="Рисунок 31">
              <a:extLst>
                <a:ext uri="{FF2B5EF4-FFF2-40B4-BE49-F238E27FC236}">
                  <a16:creationId xmlns:a16="http://schemas.microsoft.com/office/drawing/2014/main" xmlns="" id="{B76352EA-392D-4C7F-969B-09A5636687D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p:blipFill>
          <p:spPr>
            <a:xfrm rot="3967718">
              <a:off x="10048576" y="2708639"/>
              <a:ext cx="1590097" cy="1636070"/>
            </a:xfrm>
            <a:prstGeom prst="rect">
              <a:avLst/>
            </a:prstGeom>
            <a:effectLst>
              <a:outerShdw blurRad="152400" dir="18900000" sy="23000" kx="-1200000" algn="bl" rotWithShape="0">
                <a:schemeClr val="tx1">
                  <a:alpha val="20000"/>
                </a:schemeClr>
              </a:outerShdw>
            </a:effectLst>
          </p:spPr>
        </p:pic>
        <p:pic>
          <p:nvPicPr>
            <p:cNvPr id="28" name="Рисунок 27">
              <a:extLst>
                <a:ext uri="{FF2B5EF4-FFF2-40B4-BE49-F238E27FC236}">
                  <a16:creationId xmlns:a16="http://schemas.microsoft.com/office/drawing/2014/main" xmlns="" id="{EB2118CB-3990-4DBB-A9A3-12C27573EC64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/>
            </a:stretch>
          </p:blipFill>
          <p:spPr>
            <a:xfrm rot="21323998">
              <a:off x="10637245" y="3314152"/>
              <a:ext cx="397690" cy="397690"/>
            </a:xfrm>
            <a:prstGeom prst="rect">
              <a:avLst/>
            </a:prstGeom>
            <a:effectLst>
              <a:outerShdw blurRad="63500" sx="102000" sy="102000" algn="ctr" rotWithShape="0">
                <a:schemeClr val="bg1">
                  <a:alpha val="40000"/>
                </a:schemeClr>
              </a:outerShdw>
            </a:effectLst>
          </p:spPr>
        </p:pic>
      </p:grpSp>
      <p:grpSp>
        <p:nvGrpSpPr>
          <p:cNvPr id="113" name="Группа 112">
            <a:extLst>
              <a:ext uri="{FF2B5EF4-FFF2-40B4-BE49-F238E27FC236}">
                <a16:creationId xmlns:a16="http://schemas.microsoft.com/office/drawing/2014/main" xmlns="" id="{9F0BE7AF-60EC-4B68-A079-F54EA441D8AE}"/>
              </a:ext>
            </a:extLst>
          </p:cNvPr>
          <p:cNvGrpSpPr/>
          <p:nvPr/>
        </p:nvGrpSpPr>
        <p:grpSpPr>
          <a:xfrm rot="10800000" flipH="1">
            <a:off x="-1648" y="-741"/>
            <a:ext cx="4140397" cy="3225295"/>
            <a:chOff x="-3557" y="3635634"/>
            <a:chExt cx="4140397" cy="3225295"/>
          </a:xfrm>
        </p:grpSpPr>
        <p:sp>
          <p:nvSpPr>
            <p:cNvPr id="114" name="Равнобедренный треугольник 113">
              <a:extLst>
                <a:ext uri="{FF2B5EF4-FFF2-40B4-BE49-F238E27FC236}">
                  <a16:creationId xmlns:a16="http://schemas.microsoft.com/office/drawing/2014/main" xmlns="" id="{12113F98-FEA7-49D9-9594-745BC238FC9F}"/>
                </a:ext>
              </a:extLst>
            </p:cNvPr>
            <p:cNvSpPr/>
            <p:nvPr/>
          </p:nvSpPr>
          <p:spPr>
            <a:xfrm>
              <a:off x="751697" y="6208841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5" name="Равнобедренный треугольник 114">
              <a:extLst>
                <a:ext uri="{FF2B5EF4-FFF2-40B4-BE49-F238E27FC236}">
                  <a16:creationId xmlns:a16="http://schemas.microsoft.com/office/drawing/2014/main" xmlns="" id="{42A3F194-1A39-4422-99EB-7320D3F7DFAE}"/>
                </a:ext>
              </a:extLst>
            </p:cNvPr>
            <p:cNvSpPr/>
            <p:nvPr/>
          </p:nvSpPr>
          <p:spPr>
            <a:xfrm rot="10800000">
              <a:off x="1127360" y="6211770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6" name="Равнобедренный треугольник 115">
              <a:extLst>
                <a:ext uri="{FF2B5EF4-FFF2-40B4-BE49-F238E27FC236}">
                  <a16:creationId xmlns:a16="http://schemas.microsoft.com/office/drawing/2014/main" xmlns="" id="{002E59AB-7000-43B6-A620-BDD865C831B9}"/>
                </a:ext>
              </a:extLst>
            </p:cNvPr>
            <p:cNvSpPr/>
            <p:nvPr/>
          </p:nvSpPr>
          <p:spPr>
            <a:xfrm>
              <a:off x="1503024" y="6210305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7" name="Равнобедренный треугольник 116">
              <a:extLst>
                <a:ext uri="{FF2B5EF4-FFF2-40B4-BE49-F238E27FC236}">
                  <a16:creationId xmlns:a16="http://schemas.microsoft.com/office/drawing/2014/main" xmlns="" id="{97B1B518-E186-4872-A517-9CFB5FA6BCBE}"/>
                </a:ext>
              </a:extLst>
            </p:cNvPr>
            <p:cNvSpPr/>
            <p:nvPr/>
          </p:nvSpPr>
          <p:spPr>
            <a:xfrm>
              <a:off x="2254721" y="6208841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1" name="Равнобедренный треугольник 120">
              <a:extLst>
                <a:ext uri="{FF2B5EF4-FFF2-40B4-BE49-F238E27FC236}">
                  <a16:creationId xmlns:a16="http://schemas.microsoft.com/office/drawing/2014/main" xmlns="" id="{F37C45A1-9117-44F2-8971-EF3EC2EFFF57}"/>
                </a:ext>
              </a:extLst>
            </p:cNvPr>
            <p:cNvSpPr/>
            <p:nvPr/>
          </p:nvSpPr>
          <p:spPr>
            <a:xfrm rot="10800000">
              <a:off x="750957" y="5569577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6" name="Равнобедренный треугольник 125">
              <a:extLst>
                <a:ext uri="{FF2B5EF4-FFF2-40B4-BE49-F238E27FC236}">
                  <a16:creationId xmlns:a16="http://schemas.microsoft.com/office/drawing/2014/main" xmlns="" id="{547703B6-80C2-43D4-B96A-D6DF8CF21F8C}"/>
                </a:ext>
              </a:extLst>
            </p:cNvPr>
            <p:cNvSpPr/>
            <p:nvPr/>
          </p:nvSpPr>
          <p:spPr>
            <a:xfrm rot="10800000">
              <a:off x="1502654" y="5568113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7" name="Равнобедренный треугольник 126">
              <a:extLst>
                <a:ext uri="{FF2B5EF4-FFF2-40B4-BE49-F238E27FC236}">
                  <a16:creationId xmlns:a16="http://schemas.microsoft.com/office/drawing/2014/main" xmlns="" id="{365AF4E0-D51C-4BD7-A894-A2AA30C86F6D}"/>
                </a:ext>
              </a:extLst>
            </p:cNvPr>
            <p:cNvSpPr/>
            <p:nvPr/>
          </p:nvSpPr>
          <p:spPr>
            <a:xfrm>
              <a:off x="1878318" y="5566648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8" name="Равнобедренный треугольник 127">
              <a:extLst>
                <a:ext uri="{FF2B5EF4-FFF2-40B4-BE49-F238E27FC236}">
                  <a16:creationId xmlns:a16="http://schemas.microsoft.com/office/drawing/2014/main" xmlns="" id="{36A50AFB-32D0-455C-A481-DE4CB5B70A70}"/>
                </a:ext>
              </a:extLst>
            </p:cNvPr>
            <p:cNvSpPr/>
            <p:nvPr/>
          </p:nvSpPr>
          <p:spPr>
            <a:xfrm rot="10800000">
              <a:off x="2253981" y="5569577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9" name="Равнобедренный треугольник 128">
              <a:extLst>
                <a:ext uri="{FF2B5EF4-FFF2-40B4-BE49-F238E27FC236}">
                  <a16:creationId xmlns:a16="http://schemas.microsoft.com/office/drawing/2014/main" xmlns="" id="{904BE164-7C4F-489B-A42E-3E50E788DD59}"/>
                </a:ext>
              </a:extLst>
            </p:cNvPr>
            <p:cNvSpPr/>
            <p:nvPr/>
          </p:nvSpPr>
          <p:spPr>
            <a:xfrm>
              <a:off x="2630015" y="5565184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0" name="Равнобедренный треугольник 129">
              <a:extLst>
                <a:ext uri="{FF2B5EF4-FFF2-40B4-BE49-F238E27FC236}">
                  <a16:creationId xmlns:a16="http://schemas.microsoft.com/office/drawing/2014/main" xmlns="" id="{0FEF4498-C960-407E-832A-40FA63F57A3A}"/>
                </a:ext>
              </a:extLst>
            </p:cNvPr>
            <p:cNvSpPr/>
            <p:nvPr/>
          </p:nvSpPr>
          <p:spPr>
            <a:xfrm rot="10800000">
              <a:off x="3005678" y="5568113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1" name="Равнобедренный треугольник 130">
              <a:extLst>
                <a:ext uri="{FF2B5EF4-FFF2-40B4-BE49-F238E27FC236}">
                  <a16:creationId xmlns:a16="http://schemas.microsoft.com/office/drawing/2014/main" xmlns="" id="{E6B2509A-2993-4CB5-8C97-A09487B09288}"/>
                </a:ext>
              </a:extLst>
            </p:cNvPr>
            <p:cNvSpPr/>
            <p:nvPr/>
          </p:nvSpPr>
          <p:spPr>
            <a:xfrm>
              <a:off x="750957" y="4921505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2" name="Равнобедренный треугольник 131">
              <a:extLst>
                <a:ext uri="{FF2B5EF4-FFF2-40B4-BE49-F238E27FC236}">
                  <a16:creationId xmlns:a16="http://schemas.microsoft.com/office/drawing/2014/main" xmlns="" id="{93B6FBDC-267D-48F3-BF65-530DE3866838}"/>
                </a:ext>
              </a:extLst>
            </p:cNvPr>
            <p:cNvSpPr/>
            <p:nvPr/>
          </p:nvSpPr>
          <p:spPr>
            <a:xfrm rot="10800000">
              <a:off x="1126620" y="4924434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3" name="Равнобедренный треугольник 132">
              <a:extLst>
                <a:ext uri="{FF2B5EF4-FFF2-40B4-BE49-F238E27FC236}">
                  <a16:creationId xmlns:a16="http://schemas.microsoft.com/office/drawing/2014/main" xmlns="" id="{8EB34400-D7B1-48EE-9FEC-BD38534B3AA3}"/>
                </a:ext>
              </a:extLst>
            </p:cNvPr>
            <p:cNvSpPr/>
            <p:nvPr/>
          </p:nvSpPr>
          <p:spPr>
            <a:xfrm>
              <a:off x="1502654" y="4920041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4" name="Равнобедренный треугольник 133">
              <a:extLst>
                <a:ext uri="{FF2B5EF4-FFF2-40B4-BE49-F238E27FC236}">
                  <a16:creationId xmlns:a16="http://schemas.microsoft.com/office/drawing/2014/main" xmlns="" id="{21E7B7C4-B016-42D1-BAF4-C30B90D6456A}"/>
                </a:ext>
              </a:extLst>
            </p:cNvPr>
            <p:cNvSpPr/>
            <p:nvPr/>
          </p:nvSpPr>
          <p:spPr>
            <a:xfrm>
              <a:off x="2253981" y="4921505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5" name="Равнобедренный треугольник 134">
              <a:extLst>
                <a:ext uri="{FF2B5EF4-FFF2-40B4-BE49-F238E27FC236}">
                  <a16:creationId xmlns:a16="http://schemas.microsoft.com/office/drawing/2014/main" xmlns="" id="{87C57DDE-86DD-40C0-A98F-477AA9B63DEE}"/>
                </a:ext>
              </a:extLst>
            </p:cNvPr>
            <p:cNvSpPr/>
            <p:nvPr/>
          </p:nvSpPr>
          <p:spPr>
            <a:xfrm rot="10800000">
              <a:off x="1501914" y="4280777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6" name="Равнобедренный треугольник 135">
              <a:extLst>
                <a:ext uri="{FF2B5EF4-FFF2-40B4-BE49-F238E27FC236}">
                  <a16:creationId xmlns:a16="http://schemas.microsoft.com/office/drawing/2014/main" xmlns="" id="{0BD29893-4752-4408-959C-4942C531D2F1}"/>
                </a:ext>
              </a:extLst>
            </p:cNvPr>
            <p:cNvSpPr/>
            <p:nvPr/>
          </p:nvSpPr>
          <p:spPr>
            <a:xfrm>
              <a:off x="1877948" y="4276384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7" name="Равнобедренный треугольник 136">
              <a:extLst>
                <a:ext uri="{FF2B5EF4-FFF2-40B4-BE49-F238E27FC236}">
                  <a16:creationId xmlns:a16="http://schemas.microsoft.com/office/drawing/2014/main" xmlns="" id="{EEB65C1F-335D-4183-A5CA-50199E0E10FF}"/>
                </a:ext>
              </a:extLst>
            </p:cNvPr>
            <p:cNvSpPr/>
            <p:nvPr/>
          </p:nvSpPr>
          <p:spPr>
            <a:xfrm rot="10800000">
              <a:off x="749847" y="4282241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2" name="Равнобедренный треугольник 141">
              <a:extLst>
                <a:ext uri="{FF2B5EF4-FFF2-40B4-BE49-F238E27FC236}">
                  <a16:creationId xmlns:a16="http://schemas.microsoft.com/office/drawing/2014/main" xmlns="" id="{7C31D9E3-494E-46F7-B191-08BE5CD5716B}"/>
                </a:ext>
              </a:extLst>
            </p:cNvPr>
            <p:cNvSpPr/>
            <p:nvPr/>
          </p:nvSpPr>
          <p:spPr>
            <a:xfrm>
              <a:off x="3009850" y="6207376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5" name="Равнобедренный треугольник 154">
              <a:extLst>
                <a:ext uri="{FF2B5EF4-FFF2-40B4-BE49-F238E27FC236}">
                  <a16:creationId xmlns:a16="http://schemas.microsoft.com/office/drawing/2014/main" xmlns="" id="{6C563C8D-C449-47C2-ACAA-9634FA5496B9}"/>
                </a:ext>
              </a:extLst>
            </p:cNvPr>
            <p:cNvSpPr/>
            <p:nvPr/>
          </p:nvSpPr>
          <p:spPr>
            <a:xfrm rot="10800000">
              <a:off x="3385513" y="6210305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5" name="Равнобедренный треугольник 164">
              <a:extLst>
                <a:ext uri="{FF2B5EF4-FFF2-40B4-BE49-F238E27FC236}">
                  <a16:creationId xmlns:a16="http://schemas.microsoft.com/office/drawing/2014/main" xmlns="" id="{BB1F5D18-AA50-4D4E-8B33-9CF33867C695}"/>
                </a:ext>
              </a:extLst>
            </p:cNvPr>
            <p:cNvSpPr/>
            <p:nvPr/>
          </p:nvSpPr>
          <p:spPr>
            <a:xfrm>
              <a:off x="3381408" y="5566648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3" name="Равнобедренный треугольник 172">
              <a:extLst>
                <a:ext uri="{FF2B5EF4-FFF2-40B4-BE49-F238E27FC236}">
                  <a16:creationId xmlns:a16="http://schemas.microsoft.com/office/drawing/2014/main" xmlns="" id="{3592BE9C-8768-403B-8FC6-DC452DD60B6A}"/>
                </a:ext>
              </a:extLst>
            </p:cNvPr>
            <p:cNvSpPr/>
            <p:nvPr/>
          </p:nvSpPr>
          <p:spPr>
            <a:xfrm rot="10800000">
              <a:off x="375663" y="6213234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1" name="Равнобедренный треугольник 180">
              <a:extLst>
                <a:ext uri="{FF2B5EF4-FFF2-40B4-BE49-F238E27FC236}">
                  <a16:creationId xmlns:a16="http://schemas.microsoft.com/office/drawing/2014/main" xmlns="" id="{B88831D8-5255-4FF7-9DC2-7F1EC500E934}"/>
                </a:ext>
              </a:extLst>
            </p:cNvPr>
            <p:cNvSpPr/>
            <p:nvPr/>
          </p:nvSpPr>
          <p:spPr>
            <a:xfrm>
              <a:off x="375294" y="5566648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4" name="Равнобедренный треугольник 183">
              <a:extLst>
                <a:ext uri="{FF2B5EF4-FFF2-40B4-BE49-F238E27FC236}">
                  <a16:creationId xmlns:a16="http://schemas.microsoft.com/office/drawing/2014/main" xmlns="" id="{18758B7D-7EDE-433D-B442-FEB72073E370}"/>
                </a:ext>
              </a:extLst>
            </p:cNvPr>
            <p:cNvSpPr/>
            <p:nvPr/>
          </p:nvSpPr>
          <p:spPr>
            <a:xfrm>
              <a:off x="-3557" y="3637098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5" name="Равнобедренный треугольник 184">
              <a:extLst>
                <a:ext uri="{FF2B5EF4-FFF2-40B4-BE49-F238E27FC236}">
                  <a16:creationId xmlns:a16="http://schemas.microsoft.com/office/drawing/2014/main" xmlns="" id="{97CF0868-1FEF-4F47-AFDC-A767BC10D9D3}"/>
                </a:ext>
              </a:extLst>
            </p:cNvPr>
            <p:cNvSpPr/>
            <p:nvPr/>
          </p:nvSpPr>
          <p:spPr>
            <a:xfrm rot="10800000">
              <a:off x="372106" y="3640027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6" name="Равнобедренный треугольник 185">
              <a:extLst>
                <a:ext uri="{FF2B5EF4-FFF2-40B4-BE49-F238E27FC236}">
                  <a16:creationId xmlns:a16="http://schemas.microsoft.com/office/drawing/2014/main" xmlns="" id="{62136691-C501-46EB-936D-0947D99906E5}"/>
                </a:ext>
              </a:extLst>
            </p:cNvPr>
            <p:cNvSpPr/>
            <p:nvPr/>
          </p:nvSpPr>
          <p:spPr>
            <a:xfrm>
              <a:off x="748140" y="3635634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7" name="Равнобедренный треугольник 186">
              <a:extLst>
                <a:ext uri="{FF2B5EF4-FFF2-40B4-BE49-F238E27FC236}">
                  <a16:creationId xmlns:a16="http://schemas.microsoft.com/office/drawing/2014/main" xmlns="" id="{ACFE0D4E-E86A-4717-AD18-3B17A14ECB5F}"/>
                </a:ext>
              </a:extLst>
            </p:cNvPr>
            <p:cNvSpPr/>
            <p:nvPr/>
          </p:nvSpPr>
          <p:spPr>
            <a:xfrm rot="10800000">
              <a:off x="-3557" y="4282619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8" name="Равнобедренный треугольник 187">
              <a:extLst>
                <a:ext uri="{FF2B5EF4-FFF2-40B4-BE49-F238E27FC236}">
                  <a16:creationId xmlns:a16="http://schemas.microsoft.com/office/drawing/2014/main" xmlns="" id="{2DF64851-AC93-4C10-833F-AC97367984C5}"/>
                </a:ext>
              </a:extLst>
            </p:cNvPr>
            <p:cNvSpPr/>
            <p:nvPr/>
          </p:nvSpPr>
          <p:spPr>
            <a:xfrm>
              <a:off x="-1420" y="4925393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4" name="Равнобедренный треугольник 193">
              <a:extLst>
                <a:ext uri="{FF2B5EF4-FFF2-40B4-BE49-F238E27FC236}">
                  <a16:creationId xmlns:a16="http://schemas.microsoft.com/office/drawing/2014/main" xmlns="" id="{40F39FE9-798D-40B3-A5BE-4693D50F89FA}"/>
                </a:ext>
              </a:extLst>
            </p:cNvPr>
            <p:cNvSpPr/>
            <p:nvPr/>
          </p:nvSpPr>
          <p:spPr>
            <a:xfrm rot="10800000">
              <a:off x="374243" y="4928322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37" name="Рисунок 36">
            <a:extLst>
              <a:ext uri="{FF2B5EF4-FFF2-40B4-BE49-F238E27FC236}">
                <a16:creationId xmlns:a16="http://schemas.microsoft.com/office/drawing/2014/main" xmlns="" id="{32229050-A087-4879-BC75-53B0372781B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xmlns="" r:embed="rId13"/>
              </a:ext>
            </a:extLst>
          </a:blip>
          <a:stretch>
            <a:fillRect/>
          </a:stretch>
        </p:blipFill>
        <p:spPr>
          <a:xfrm rot="3403410">
            <a:off x="12222671" y="1810679"/>
            <a:ext cx="256010" cy="256010"/>
          </a:xfrm>
          <a:prstGeom prst="rect">
            <a:avLst/>
          </a:prstGeom>
          <a:effectLst>
            <a:outerShdw blurRad="76200" dir="18900000" sy="23000" kx="-1200000" algn="bl" rotWithShape="0">
              <a:schemeClr val="tx1">
                <a:alpha val="20000"/>
              </a:schemeClr>
            </a:outerShdw>
          </a:effectLst>
        </p:spPr>
      </p:pic>
      <p:pic>
        <p:nvPicPr>
          <p:cNvPr id="40" name="Рисунок 39">
            <a:extLst>
              <a:ext uri="{FF2B5EF4-FFF2-40B4-BE49-F238E27FC236}">
                <a16:creationId xmlns:a16="http://schemas.microsoft.com/office/drawing/2014/main" xmlns="" id="{83AF3D55-362F-49FD-B0A7-2DE24DCD6F3A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artisticBlur radius="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03410">
            <a:off x="12012976" y="5351164"/>
            <a:ext cx="662696" cy="679434"/>
          </a:xfrm>
          <a:prstGeom prst="rect">
            <a:avLst/>
          </a:prstGeom>
          <a:ln w="2689" cap="flat">
            <a:noFill/>
            <a:prstDash val="solid"/>
            <a:miter/>
          </a:ln>
          <a:effectLst>
            <a:outerShdw blurRad="76200" dir="18900000" sy="23000" kx="-1200000" algn="bl" rotWithShape="0">
              <a:schemeClr val="tx1">
                <a:alpha val="20000"/>
              </a:schemeClr>
            </a:outerShdw>
          </a:effectLst>
        </p:spPr>
      </p:pic>
      <p:sp>
        <p:nvSpPr>
          <p:cNvPr id="158" name="Прямоугольник 157">
            <a:extLst>
              <a:ext uri="{FF2B5EF4-FFF2-40B4-BE49-F238E27FC236}">
                <a16:creationId xmlns:a16="http://schemas.microsoft.com/office/drawing/2014/main" xmlns="" id="{5791A1B2-6871-42BC-AAC2-157830F794C4}"/>
              </a:ext>
            </a:extLst>
          </p:cNvPr>
          <p:cNvSpPr/>
          <p:nvPr/>
        </p:nvSpPr>
        <p:spPr>
          <a:xfrm>
            <a:off x="553511" y="428258"/>
            <a:ext cx="63319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PROJECT SUPPORT</a:t>
            </a:r>
            <a:endParaRPr lang="ru-RU" sz="2800" dirty="0">
              <a:solidFill>
                <a:schemeClr val="bg1"/>
              </a:solidFill>
              <a:latin typeface="Akrobat Black" panose="00000A00000000000000" pitchFamily="50" charset="-52"/>
              <a:cs typeface="Arial" panose="020B0604020202020204" pitchFamily="34" charset="0"/>
            </a:endParaRPr>
          </a:p>
        </p:txBody>
      </p: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xmlns="" id="{DABDB1C3-1CA8-4174-B28A-5D0A9DF2DA78}"/>
              </a:ext>
            </a:extLst>
          </p:cNvPr>
          <p:cNvGrpSpPr/>
          <p:nvPr/>
        </p:nvGrpSpPr>
        <p:grpSpPr>
          <a:xfrm>
            <a:off x="8072081" y="528230"/>
            <a:ext cx="327214" cy="327212"/>
            <a:chOff x="508605" y="412938"/>
            <a:chExt cx="327214" cy="327212"/>
          </a:xfrm>
        </p:grpSpPr>
        <p:sp>
          <p:nvSpPr>
            <p:cNvPr id="199" name="Овал 198">
              <a:extLst>
                <a:ext uri="{FF2B5EF4-FFF2-40B4-BE49-F238E27FC236}">
                  <a16:creationId xmlns:a16="http://schemas.microsoft.com/office/drawing/2014/main" xmlns="" id="{87EAE5FA-6429-4BD4-B559-C6D3FD0115E9}"/>
                </a:ext>
              </a:extLst>
            </p:cNvPr>
            <p:cNvSpPr/>
            <p:nvPr/>
          </p:nvSpPr>
          <p:spPr>
            <a:xfrm>
              <a:off x="508605" y="412938"/>
              <a:ext cx="327214" cy="327212"/>
            </a:xfrm>
            <a:prstGeom prst="ellipse">
              <a:avLst/>
            </a:prstGeom>
            <a:noFill/>
            <a:ln w="12700">
              <a:solidFill>
                <a:srgbClr val="D91D5C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D91D5C"/>
                </a:solidFill>
              </a:endParaRPr>
            </a:p>
          </p:txBody>
        </p:sp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xmlns="" id="{4F8A9F18-9BC6-454B-AA39-B734086E7B4D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extLst>
                <a:ext uri="{96DAC541-7B7A-43D3-8B79-37D633B846F1}">
                  <asvg:svgBlip xmlns:asvg="http://schemas.microsoft.com/office/drawing/2016/SVG/main" xmlns="" r:embed="rId17"/>
                </a:ext>
              </a:extLst>
            </a:blip>
            <a:stretch>
              <a:fillRect/>
            </a:stretch>
          </p:blipFill>
          <p:spPr>
            <a:xfrm>
              <a:off x="609234" y="510613"/>
              <a:ext cx="127928" cy="127926"/>
            </a:xfrm>
            <a:prstGeom prst="rect">
              <a:avLst/>
            </a:prstGeom>
            <a:effectLst>
              <a:outerShdw blurRad="63500" sx="102000" sy="102000" algn="ctr" rotWithShape="0">
                <a:schemeClr val="bg1">
                  <a:alpha val="40000"/>
                </a:schemeClr>
              </a:outerShdw>
            </a:effectLst>
          </p:spPr>
        </p:pic>
      </p:grpSp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F2128F8A-099E-44CA-A799-06B6229DE44C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96DAC541-7B7A-43D3-8B79-37D633B846F1}">
                <asvg:svgBlip xmlns:asvg="http://schemas.microsoft.com/office/drawing/2016/SVG/main" xmlns="" r:embed="rId19"/>
              </a:ext>
            </a:extLst>
          </a:blip>
          <a:stretch>
            <a:fillRect/>
          </a:stretch>
        </p:blipFill>
        <p:spPr>
          <a:xfrm>
            <a:off x="9475758" y="628566"/>
            <a:ext cx="133624" cy="133622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764F263C-60E8-4F3E-87C5-99AF8CBC70EB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96DAC541-7B7A-43D3-8B79-37D633B846F1}">
                <asvg:svgBlip xmlns:asvg="http://schemas.microsoft.com/office/drawing/2016/SVG/main" xmlns="" r:embed="rId21"/>
              </a:ext>
            </a:extLst>
          </a:blip>
          <a:stretch>
            <a:fillRect/>
          </a:stretch>
        </p:blipFill>
        <p:spPr>
          <a:xfrm>
            <a:off x="10718636" y="619617"/>
            <a:ext cx="128674" cy="128674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sp>
        <p:nvSpPr>
          <p:cNvPr id="93" name="Прямоугольник: скругленные углы 92">
            <a:extLst>
              <a:ext uri="{FF2B5EF4-FFF2-40B4-BE49-F238E27FC236}">
                <a16:creationId xmlns:a16="http://schemas.microsoft.com/office/drawing/2014/main" xmlns="" id="{34A37748-ACF4-455B-BB23-B9940173986F}"/>
              </a:ext>
            </a:extLst>
          </p:cNvPr>
          <p:cNvSpPr/>
          <p:nvPr/>
        </p:nvSpPr>
        <p:spPr>
          <a:xfrm>
            <a:off x="662175" y="1584357"/>
            <a:ext cx="3141552" cy="1448554"/>
          </a:xfrm>
          <a:prstGeom prst="roundRect">
            <a:avLst>
              <a:gd name="adj" fmla="val 4393"/>
            </a:avLst>
          </a:prstGeom>
          <a:solidFill>
            <a:schemeClr val="bg1"/>
          </a:solidFill>
          <a:ln>
            <a:noFill/>
          </a:ln>
          <a:effectLst>
            <a:outerShdw blurRad="127000" sx="98000" sy="98000" algn="ctr" rotWithShape="0">
              <a:schemeClr val="accent4">
                <a:lumMod val="20000"/>
                <a:lumOff val="8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4" name="Прямоугольник 93">
            <a:extLst>
              <a:ext uri="{FF2B5EF4-FFF2-40B4-BE49-F238E27FC236}">
                <a16:creationId xmlns:a16="http://schemas.microsoft.com/office/drawing/2014/main" xmlns="" id="{8FDB9666-CB12-4C5A-BE5A-7089DBE42784}"/>
              </a:ext>
            </a:extLst>
          </p:cNvPr>
          <p:cNvSpPr/>
          <p:nvPr/>
        </p:nvSpPr>
        <p:spPr>
          <a:xfrm>
            <a:off x="820850" y="1762073"/>
            <a:ext cx="234070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INDUSTRIAL PARK “NEFTEYUGANSKY”</a:t>
            </a:r>
            <a:endParaRPr lang="ru-RU" sz="1600" dirty="0">
              <a:solidFill>
                <a:schemeClr val="bg2">
                  <a:lumMod val="25000"/>
                </a:schemeClr>
              </a:solidFill>
              <a:latin typeface="Akrobat Black" panose="00000A00000000000000" pitchFamily="50" charset="-52"/>
              <a:cs typeface="Arial" panose="020B0604020202020204" pitchFamily="34" charset="0"/>
            </a:endParaRPr>
          </a:p>
        </p:txBody>
      </p:sp>
      <p:sp>
        <p:nvSpPr>
          <p:cNvPr id="95" name="Прямоугольник 94">
            <a:extLst>
              <a:ext uri="{FF2B5EF4-FFF2-40B4-BE49-F238E27FC236}">
                <a16:creationId xmlns:a16="http://schemas.microsoft.com/office/drawing/2014/main" xmlns="" id="{EDFC6D50-D2BE-48E3-AE67-602F7A5A6DCE}"/>
              </a:ext>
            </a:extLst>
          </p:cNvPr>
          <p:cNvSpPr/>
          <p:nvPr/>
        </p:nvSpPr>
        <p:spPr>
          <a:xfrm>
            <a:off x="820850" y="2389009"/>
            <a:ext cx="254987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Included in the</a:t>
            </a:r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 </a:t>
            </a:r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Industrial Parks Register of the RF Ministry of Industry and Trade</a:t>
            </a:r>
            <a:endParaRPr lang="ru-RU" sz="1200" dirty="0">
              <a:solidFill>
                <a:schemeClr val="bg2">
                  <a:lumMod val="25000"/>
                </a:schemeClr>
              </a:solidFill>
              <a:latin typeface="Akrobat" panose="020B0604020202020204" charset="-52"/>
            </a:endParaRPr>
          </a:p>
        </p:txBody>
      </p:sp>
      <p:grpSp>
        <p:nvGrpSpPr>
          <p:cNvPr id="102" name="Группа 101">
            <a:extLst>
              <a:ext uri="{FF2B5EF4-FFF2-40B4-BE49-F238E27FC236}">
                <a16:creationId xmlns:a16="http://schemas.microsoft.com/office/drawing/2014/main" xmlns="" id="{32564FDE-E1C9-4EE8-B732-36BD888110AD}"/>
              </a:ext>
            </a:extLst>
          </p:cNvPr>
          <p:cNvGrpSpPr/>
          <p:nvPr/>
        </p:nvGrpSpPr>
        <p:grpSpPr>
          <a:xfrm>
            <a:off x="3615827" y="1668823"/>
            <a:ext cx="100251" cy="100251"/>
            <a:chOff x="4238625" y="2510076"/>
            <a:chExt cx="226219" cy="226219"/>
          </a:xfrm>
          <a:solidFill>
            <a:schemeClr val="bg1">
              <a:lumMod val="85000"/>
            </a:schemeClr>
          </a:solidFill>
        </p:grpSpPr>
        <p:sp>
          <p:nvSpPr>
            <p:cNvPr id="103" name="Прямоугольник: скругленные углы 102">
              <a:extLst>
                <a:ext uri="{FF2B5EF4-FFF2-40B4-BE49-F238E27FC236}">
                  <a16:creationId xmlns:a16="http://schemas.microsoft.com/office/drawing/2014/main" xmlns="" id="{27463C0B-72EA-439F-8C7E-4E77E6BA722A}"/>
                </a:ext>
              </a:extLst>
            </p:cNvPr>
            <p:cNvSpPr/>
            <p:nvPr/>
          </p:nvSpPr>
          <p:spPr>
            <a:xfrm rot="18900000">
              <a:off x="4238625" y="2597944"/>
              <a:ext cx="226219" cy="4571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4" name="Прямоугольник: скругленные углы 103">
              <a:extLst>
                <a:ext uri="{FF2B5EF4-FFF2-40B4-BE49-F238E27FC236}">
                  <a16:creationId xmlns:a16="http://schemas.microsoft.com/office/drawing/2014/main" xmlns="" id="{8879B2DE-D2B9-4804-B0E5-DE9D729727BB}"/>
                </a:ext>
              </a:extLst>
            </p:cNvPr>
            <p:cNvSpPr/>
            <p:nvPr/>
          </p:nvSpPr>
          <p:spPr>
            <a:xfrm rot="2700000">
              <a:off x="4236244" y="2600326"/>
              <a:ext cx="226219" cy="4571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25" name="Часть круга 124">
            <a:extLst>
              <a:ext uri="{FF2B5EF4-FFF2-40B4-BE49-F238E27FC236}">
                <a16:creationId xmlns:a16="http://schemas.microsoft.com/office/drawing/2014/main" xmlns="" id="{65F37D2F-822B-486B-8FBB-94C76A36178C}"/>
              </a:ext>
            </a:extLst>
          </p:cNvPr>
          <p:cNvSpPr/>
          <p:nvPr/>
        </p:nvSpPr>
        <p:spPr>
          <a:xfrm>
            <a:off x="585781" y="1506661"/>
            <a:ext cx="246063" cy="246063"/>
          </a:xfrm>
          <a:prstGeom prst="pie">
            <a:avLst>
              <a:gd name="adj1" fmla="val 0"/>
              <a:gd name="adj2" fmla="val 5433043"/>
            </a:avLst>
          </a:prstGeom>
          <a:solidFill>
            <a:srgbClr val="D91D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xmlns="" id="{301AB064-313B-441C-92A9-632C40D19D56}"/>
              </a:ext>
            </a:extLst>
          </p:cNvPr>
          <p:cNvSpPr txBox="1"/>
          <p:nvPr/>
        </p:nvSpPr>
        <p:spPr>
          <a:xfrm>
            <a:off x="11678415" y="6509956"/>
            <a:ext cx="4001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>
                <a:solidFill>
                  <a:schemeClr val="bg1">
                    <a:lumMod val="75000"/>
                  </a:schemeClr>
                </a:solidFill>
                <a:latin typeface="Akrobat ExtraBold" panose="00000900000000000000" pitchFamily="50" charset="-52"/>
                <a:cs typeface="Times New Roman" panose="02020603050405020304" pitchFamily="18" charset="0"/>
              </a:rPr>
              <a:t>- 3 -</a:t>
            </a:r>
          </a:p>
        </p:txBody>
      </p:sp>
      <p:sp>
        <p:nvSpPr>
          <p:cNvPr id="107" name="Прямоугольник: скругленные углы 106">
            <a:extLst>
              <a:ext uri="{FF2B5EF4-FFF2-40B4-BE49-F238E27FC236}">
                <a16:creationId xmlns:a16="http://schemas.microsoft.com/office/drawing/2014/main" xmlns="" id="{9DE0E6C8-A998-41D3-8431-EA8E94C46387}"/>
              </a:ext>
            </a:extLst>
          </p:cNvPr>
          <p:cNvSpPr/>
          <p:nvPr/>
        </p:nvSpPr>
        <p:spPr>
          <a:xfrm>
            <a:off x="3926676" y="1584357"/>
            <a:ext cx="3141552" cy="1448554"/>
          </a:xfrm>
          <a:prstGeom prst="roundRect">
            <a:avLst>
              <a:gd name="adj" fmla="val 4393"/>
            </a:avLst>
          </a:prstGeom>
          <a:solidFill>
            <a:schemeClr val="bg1"/>
          </a:solidFill>
          <a:ln>
            <a:noFill/>
          </a:ln>
          <a:effectLst>
            <a:outerShdw blurRad="127000" sx="98000" sy="98000" algn="ctr" rotWithShape="0">
              <a:schemeClr val="accent4">
                <a:lumMod val="20000"/>
                <a:lumOff val="8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8" name="Прямоугольник 107">
            <a:extLst>
              <a:ext uri="{FF2B5EF4-FFF2-40B4-BE49-F238E27FC236}">
                <a16:creationId xmlns:a16="http://schemas.microsoft.com/office/drawing/2014/main" xmlns="" id="{C473B428-3750-4649-8377-DC79BDADEB04}"/>
              </a:ext>
            </a:extLst>
          </p:cNvPr>
          <p:cNvSpPr/>
          <p:nvPr/>
        </p:nvSpPr>
        <p:spPr>
          <a:xfrm>
            <a:off x="4085351" y="1762073"/>
            <a:ext cx="234070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INDUSTRIAL PARK “UGRA”</a:t>
            </a:r>
            <a:endParaRPr lang="ru-RU" sz="1600" dirty="0">
              <a:solidFill>
                <a:schemeClr val="bg2">
                  <a:lumMod val="25000"/>
                </a:schemeClr>
              </a:solidFill>
              <a:latin typeface="Akrobat Black" panose="00000A00000000000000" pitchFamily="50" charset="-52"/>
              <a:cs typeface="Arial" panose="020B0604020202020204" pitchFamily="34" charset="0"/>
            </a:endParaRPr>
          </a:p>
        </p:txBody>
      </p:sp>
      <p:sp>
        <p:nvSpPr>
          <p:cNvPr id="109" name="Прямоугольник 108">
            <a:extLst>
              <a:ext uri="{FF2B5EF4-FFF2-40B4-BE49-F238E27FC236}">
                <a16:creationId xmlns:a16="http://schemas.microsoft.com/office/drawing/2014/main" xmlns="" id="{CB5CA150-864B-4B63-8F0F-9E5FE03662AF}"/>
              </a:ext>
            </a:extLst>
          </p:cNvPr>
          <p:cNvSpPr/>
          <p:nvPr/>
        </p:nvSpPr>
        <p:spPr>
          <a:xfrm>
            <a:off x="4085351" y="2389009"/>
            <a:ext cx="277388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Facilities of the </a:t>
            </a:r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1</a:t>
            </a:r>
            <a:r>
              <a:rPr lang="en-US" sz="1200" baseline="30000" dirty="0" err="1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st</a:t>
            </a:r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, 2</a:t>
            </a:r>
            <a:r>
              <a:rPr lang="en-US" sz="1200" baseline="30000" dirty="0" err="1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nd</a:t>
            </a:r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 and</a:t>
            </a:r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 3</a:t>
            </a:r>
            <a:r>
              <a:rPr lang="en-US" sz="1200" baseline="30000" dirty="0" err="1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rd</a:t>
            </a:r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 construction phases put into operation</a:t>
            </a:r>
            <a:endParaRPr lang="ru-RU" sz="1200" dirty="0">
              <a:solidFill>
                <a:schemeClr val="bg2">
                  <a:lumMod val="25000"/>
                </a:schemeClr>
              </a:solidFill>
              <a:latin typeface="Akrobat" panose="020B0604020202020204" charset="-52"/>
            </a:endParaRPr>
          </a:p>
        </p:txBody>
      </p:sp>
      <p:grpSp>
        <p:nvGrpSpPr>
          <p:cNvPr id="110" name="Группа 109">
            <a:extLst>
              <a:ext uri="{FF2B5EF4-FFF2-40B4-BE49-F238E27FC236}">
                <a16:creationId xmlns:a16="http://schemas.microsoft.com/office/drawing/2014/main" xmlns="" id="{E2D0F9C7-F1B4-4893-9F6B-E0A7A697AF07}"/>
              </a:ext>
            </a:extLst>
          </p:cNvPr>
          <p:cNvGrpSpPr/>
          <p:nvPr/>
        </p:nvGrpSpPr>
        <p:grpSpPr>
          <a:xfrm>
            <a:off x="6880328" y="1668823"/>
            <a:ext cx="100251" cy="100251"/>
            <a:chOff x="4238625" y="2510076"/>
            <a:chExt cx="226219" cy="226219"/>
          </a:xfrm>
          <a:solidFill>
            <a:schemeClr val="bg1">
              <a:lumMod val="85000"/>
            </a:schemeClr>
          </a:solidFill>
        </p:grpSpPr>
        <p:sp>
          <p:nvSpPr>
            <p:cNvPr id="119" name="Прямоугольник: скругленные углы 118">
              <a:extLst>
                <a:ext uri="{FF2B5EF4-FFF2-40B4-BE49-F238E27FC236}">
                  <a16:creationId xmlns:a16="http://schemas.microsoft.com/office/drawing/2014/main" xmlns="" id="{D0AD9223-262B-4E0C-B246-5C3515169D84}"/>
                </a:ext>
              </a:extLst>
            </p:cNvPr>
            <p:cNvSpPr/>
            <p:nvPr/>
          </p:nvSpPr>
          <p:spPr>
            <a:xfrm rot="18900000">
              <a:off x="4238625" y="2597944"/>
              <a:ext cx="226219" cy="4571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0" name="Прямоугольник: скругленные углы 119">
              <a:extLst>
                <a:ext uri="{FF2B5EF4-FFF2-40B4-BE49-F238E27FC236}">
                  <a16:creationId xmlns:a16="http://schemas.microsoft.com/office/drawing/2014/main" xmlns="" id="{9F0EC889-DA03-4255-BC14-4BB86C3BA876}"/>
                </a:ext>
              </a:extLst>
            </p:cNvPr>
            <p:cNvSpPr/>
            <p:nvPr/>
          </p:nvSpPr>
          <p:spPr>
            <a:xfrm rot="2700000">
              <a:off x="4236244" y="2600326"/>
              <a:ext cx="226219" cy="4571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18" name="Часть круга 117">
            <a:extLst>
              <a:ext uri="{FF2B5EF4-FFF2-40B4-BE49-F238E27FC236}">
                <a16:creationId xmlns:a16="http://schemas.microsoft.com/office/drawing/2014/main" xmlns="" id="{D3C01057-19D0-415C-8703-DF4096C7A2F5}"/>
              </a:ext>
            </a:extLst>
          </p:cNvPr>
          <p:cNvSpPr/>
          <p:nvPr/>
        </p:nvSpPr>
        <p:spPr>
          <a:xfrm>
            <a:off x="3850282" y="1506661"/>
            <a:ext cx="246063" cy="246063"/>
          </a:xfrm>
          <a:prstGeom prst="pie">
            <a:avLst>
              <a:gd name="adj1" fmla="val 0"/>
              <a:gd name="adj2" fmla="val 5433043"/>
            </a:avLst>
          </a:prstGeom>
          <a:solidFill>
            <a:srgbClr val="D91D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2" name="Прямоугольник: скругленные углы 121">
            <a:extLst>
              <a:ext uri="{FF2B5EF4-FFF2-40B4-BE49-F238E27FC236}">
                <a16:creationId xmlns:a16="http://schemas.microsoft.com/office/drawing/2014/main" xmlns="" id="{F23578EF-12A0-46D0-B700-EDBAA98C0BF8}"/>
              </a:ext>
            </a:extLst>
          </p:cNvPr>
          <p:cNvSpPr/>
          <p:nvPr/>
        </p:nvSpPr>
        <p:spPr>
          <a:xfrm>
            <a:off x="7195158" y="1584357"/>
            <a:ext cx="3141552" cy="1448554"/>
          </a:xfrm>
          <a:prstGeom prst="roundRect">
            <a:avLst>
              <a:gd name="adj" fmla="val 4393"/>
            </a:avLst>
          </a:prstGeom>
          <a:solidFill>
            <a:schemeClr val="bg1"/>
          </a:solidFill>
          <a:ln>
            <a:noFill/>
          </a:ln>
          <a:effectLst>
            <a:outerShdw blurRad="127000" sx="98000" sy="98000" algn="ctr" rotWithShape="0">
              <a:schemeClr val="accent4">
                <a:lumMod val="20000"/>
                <a:lumOff val="8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3" name="Прямоугольник 122">
            <a:extLst>
              <a:ext uri="{FF2B5EF4-FFF2-40B4-BE49-F238E27FC236}">
                <a16:creationId xmlns:a16="http://schemas.microsoft.com/office/drawing/2014/main" xmlns="" id="{4A6AC9A3-F9D2-4DE5-A664-601806C87103}"/>
              </a:ext>
            </a:extLst>
          </p:cNvPr>
          <p:cNvSpPr/>
          <p:nvPr/>
        </p:nvSpPr>
        <p:spPr>
          <a:xfrm>
            <a:off x="7353833" y="1762073"/>
            <a:ext cx="234070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INDUSTRIAL PARK </a:t>
            </a:r>
          </a:p>
          <a:p>
            <a:r>
              <a:rPr lang="en-US" sz="16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“YASHEL PARK SIBERIA”</a:t>
            </a:r>
            <a:endParaRPr lang="ru-RU" sz="1600" dirty="0">
              <a:solidFill>
                <a:schemeClr val="bg2">
                  <a:lumMod val="25000"/>
                </a:schemeClr>
              </a:solidFill>
              <a:latin typeface="Akrobat Black" panose="00000A00000000000000" pitchFamily="50" charset="-52"/>
              <a:cs typeface="Arial" panose="020B0604020202020204" pitchFamily="34" charset="0"/>
            </a:endParaRPr>
          </a:p>
        </p:txBody>
      </p:sp>
      <p:sp>
        <p:nvSpPr>
          <p:cNvPr id="124" name="Прямоугольник 123">
            <a:extLst>
              <a:ext uri="{FF2B5EF4-FFF2-40B4-BE49-F238E27FC236}">
                <a16:creationId xmlns:a16="http://schemas.microsoft.com/office/drawing/2014/main" xmlns="" id="{4F77E0BF-05F7-4385-AA12-06F85FDF5856}"/>
              </a:ext>
            </a:extLst>
          </p:cNvPr>
          <p:cNvSpPr/>
          <p:nvPr/>
        </p:nvSpPr>
        <p:spPr>
          <a:xfrm>
            <a:off x="7353834" y="2389009"/>
            <a:ext cx="263701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Included in the</a:t>
            </a:r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 </a:t>
            </a:r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Industrial Parks Register of the RF Ministry of Industry and Trade</a:t>
            </a:r>
            <a:endParaRPr lang="ru-RU" sz="1200" dirty="0">
              <a:solidFill>
                <a:schemeClr val="bg2">
                  <a:lumMod val="25000"/>
                </a:schemeClr>
              </a:solidFill>
              <a:latin typeface="Akrobat" panose="020B0604020202020204" charset="-52"/>
            </a:endParaRPr>
          </a:p>
        </p:txBody>
      </p:sp>
      <p:grpSp>
        <p:nvGrpSpPr>
          <p:cNvPr id="138" name="Группа 137">
            <a:extLst>
              <a:ext uri="{FF2B5EF4-FFF2-40B4-BE49-F238E27FC236}">
                <a16:creationId xmlns:a16="http://schemas.microsoft.com/office/drawing/2014/main" xmlns="" id="{06DFB36E-BF06-4D74-BE65-A1D23B0D1E08}"/>
              </a:ext>
            </a:extLst>
          </p:cNvPr>
          <p:cNvGrpSpPr/>
          <p:nvPr/>
        </p:nvGrpSpPr>
        <p:grpSpPr>
          <a:xfrm>
            <a:off x="10148810" y="1668823"/>
            <a:ext cx="100251" cy="100251"/>
            <a:chOff x="4238625" y="2510076"/>
            <a:chExt cx="226219" cy="226219"/>
          </a:xfrm>
          <a:solidFill>
            <a:schemeClr val="bg1">
              <a:lumMod val="85000"/>
            </a:schemeClr>
          </a:solidFill>
        </p:grpSpPr>
        <p:sp>
          <p:nvSpPr>
            <p:cNvPr id="140" name="Прямоугольник: скругленные углы 139">
              <a:extLst>
                <a:ext uri="{FF2B5EF4-FFF2-40B4-BE49-F238E27FC236}">
                  <a16:creationId xmlns:a16="http://schemas.microsoft.com/office/drawing/2014/main" xmlns="" id="{4BCC9727-28CE-44C7-8613-42E62AC11853}"/>
                </a:ext>
              </a:extLst>
            </p:cNvPr>
            <p:cNvSpPr/>
            <p:nvPr/>
          </p:nvSpPr>
          <p:spPr>
            <a:xfrm rot="18900000">
              <a:off x="4238625" y="2597944"/>
              <a:ext cx="226219" cy="4571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1" name="Прямоугольник: скругленные углы 140">
              <a:extLst>
                <a:ext uri="{FF2B5EF4-FFF2-40B4-BE49-F238E27FC236}">
                  <a16:creationId xmlns:a16="http://schemas.microsoft.com/office/drawing/2014/main" xmlns="" id="{C6DEF9FA-8F1B-4D29-B706-C873774BB62B}"/>
                </a:ext>
              </a:extLst>
            </p:cNvPr>
            <p:cNvSpPr/>
            <p:nvPr/>
          </p:nvSpPr>
          <p:spPr>
            <a:xfrm rot="2700000">
              <a:off x="4236244" y="2600326"/>
              <a:ext cx="226219" cy="4571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39" name="Часть круга 138">
            <a:extLst>
              <a:ext uri="{FF2B5EF4-FFF2-40B4-BE49-F238E27FC236}">
                <a16:creationId xmlns:a16="http://schemas.microsoft.com/office/drawing/2014/main" xmlns="" id="{3C151A08-4AC8-471A-9686-9A4391B9F8EC}"/>
              </a:ext>
            </a:extLst>
          </p:cNvPr>
          <p:cNvSpPr/>
          <p:nvPr/>
        </p:nvSpPr>
        <p:spPr>
          <a:xfrm>
            <a:off x="7118764" y="1506661"/>
            <a:ext cx="246063" cy="246063"/>
          </a:xfrm>
          <a:prstGeom prst="pie">
            <a:avLst>
              <a:gd name="adj1" fmla="val 0"/>
              <a:gd name="adj2" fmla="val 5433043"/>
            </a:avLst>
          </a:prstGeom>
          <a:solidFill>
            <a:srgbClr val="D91D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6" name="Прямоугольник: скругленные углы 155">
            <a:extLst>
              <a:ext uri="{FF2B5EF4-FFF2-40B4-BE49-F238E27FC236}">
                <a16:creationId xmlns:a16="http://schemas.microsoft.com/office/drawing/2014/main" xmlns="" id="{355925C3-BD5A-40A2-9F30-9C1769400855}"/>
              </a:ext>
            </a:extLst>
          </p:cNvPr>
          <p:cNvSpPr/>
          <p:nvPr/>
        </p:nvSpPr>
        <p:spPr>
          <a:xfrm>
            <a:off x="3926676" y="3228100"/>
            <a:ext cx="3141552" cy="1448554"/>
          </a:xfrm>
          <a:prstGeom prst="roundRect">
            <a:avLst>
              <a:gd name="adj" fmla="val 4393"/>
            </a:avLst>
          </a:prstGeom>
          <a:solidFill>
            <a:schemeClr val="bg1"/>
          </a:solidFill>
          <a:ln>
            <a:noFill/>
          </a:ln>
          <a:effectLst>
            <a:outerShdw blurRad="127000" sx="98000" sy="98000" algn="ctr" rotWithShape="0">
              <a:srgbClr val="F39200">
                <a:alpha val="67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7" name="Прямоугольник 156">
            <a:extLst>
              <a:ext uri="{FF2B5EF4-FFF2-40B4-BE49-F238E27FC236}">
                <a16:creationId xmlns:a16="http://schemas.microsoft.com/office/drawing/2014/main" xmlns="" id="{9639C1FA-262A-4FB6-B35B-89E15332B3F7}"/>
              </a:ext>
            </a:extLst>
          </p:cNvPr>
          <p:cNvSpPr/>
          <p:nvPr/>
        </p:nvSpPr>
        <p:spPr>
          <a:xfrm>
            <a:off x="4085351" y="3405816"/>
            <a:ext cx="2610638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LLC “RUSSIAN TRADE FAIRS”</a:t>
            </a:r>
            <a:endParaRPr lang="ru-RU" sz="1600" dirty="0">
              <a:solidFill>
                <a:schemeClr val="bg2">
                  <a:lumMod val="25000"/>
                </a:schemeClr>
              </a:solidFill>
              <a:latin typeface="Akrobat Black" panose="00000A00000000000000" pitchFamily="50" charset="-52"/>
              <a:cs typeface="Arial" panose="020B0604020202020204" pitchFamily="34" charset="0"/>
            </a:endParaRPr>
          </a:p>
          <a:p>
            <a:r>
              <a:rPr lang="en-US" sz="11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cs typeface="Arial" panose="020B0604020202020204" pitchFamily="34" charset="0"/>
              </a:rPr>
              <a:t>Creation of multifunctional cultural and leisure complexes</a:t>
            </a:r>
            <a:endParaRPr lang="ru-RU" sz="1100" dirty="0">
              <a:solidFill>
                <a:schemeClr val="bg2">
                  <a:lumMod val="25000"/>
                </a:schemeClr>
              </a:solidFill>
              <a:latin typeface="Akrobat" panose="00000600000000000000" pitchFamily="50" charset="-52"/>
              <a:cs typeface="Arial" panose="020B0604020202020204" pitchFamily="34" charset="0"/>
            </a:endParaRPr>
          </a:p>
        </p:txBody>
      </p:sp>
      <p:sp>
        <p:nvSpPr>
          <p:cNvPr id="160" name="Прямоугольник 159">
            <a:extLst>
              <a:ext uri="{FF2B5EF4-FFF2-40B4-BE49-F238E27FC236}">
                <a16:creationId xmlns:a16="http://schemas.microsoft.com/office/drawing/2014/main" xmlns="" id="{F51BAB53-0049-44F7-BCE7-F994226D193F}"/>
              </a:ext>
            </a:extLst>
          </p:cNvPr>
          <p:cNvSpPr/>
          <p:nvPr/>
        </p:nvSpPr>
        <p:spPr>
          <a:xfrm>
            <a:off x="4085351" y="4032752"/>
            <a:ext cx="28001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Decision made to provide a land plot </a:t>
            </a:r>
          </a:p>
          <a:p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without bidding</a:t>
            </a:r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 </a:t>
            </a:r>
          </a:p>
        </p:txBody>
      </p:sp>
      <p:grpSp>
        <p:nvGrpSpPr>
          <p:cNvPr id="161" name="Группа 160">
            <a:extLst>
              <a:ext uri="{FF2B5EF4-FFF2-40B4-BE49-F238E27FC236}">
                <a16:creationId xmlns:a16="http://schemas.microsoft.com/office/drawing/2014/main" xmlns="" id="{B672F00F-D7BB-49A4-AE39-4C0E8FC787F6}"/>
              </a:ext>
            </a:extLst>
          </p:cNvPr>
          <p:cNvGrpSpPr/>
          <p:nvPr/>
        </p:nvGrpSpPr>
        <p:grpSpPr>
          <a:xfrm>
            <a:off x="6880328" y="3312566"/>
            <a:ext cx="100251" cy="100251"/>
            <a:chOff x="4238625" y="2510076"/>
            <a:chExt cx="226219" cy="226219"/>
          </a:xfrm>
          <a:solidFill>
            <a:schemeClr val="bg1">
              <a:lumMod val="85000"/>
            </a:schemeClr>
          </a:solidFill>
        </p:grpSpPr>
        <p:sp>
          <p:nvSpPr>
            <p:cNvPr id="163" name="Прямоугольник: скругленные углы 162">
              <a:extLst>
                <a:ext uri="{FF2B5EF4-FFF2-40B4-BE49-F238E27FC236}">
                  <a16:creationId xmlns:a16="http://schemas.microsoft.com/office/drawing/2014/main" xmlns="" id="{A18C2FC1-514B-40E9-98D0-232147C8C0D7}"/>
                </a:ext>
              </a:extLst>
            </p:cNvPr>
            <p:cNvSpPr/>
            <p:nvPr/>
          </p:nvSpPr>
          <p:spPr>
            <a:xfrm rot="18900000">
              <a:off x="4238625" y="2597944"/>
              <a:ext cx="226219" cy="4571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4" name="Прямоугольник: скругленные углы 163">
              <a:extLst>
                <a:ext uri="{FF2B5EF4-FFF2-40B4-BE49-F238E27FC236}">
                  <a16:creationId xmlns:a16="http://schemas.microsoft.com/office/drawing/2014/main" xmlns="" id="{BC080EF2-004B-4C15-BDB6-38CFCCBF9E44}"/>
                </a:ext>
              </a:extLst>
            </p:cNvPr>
            <p:cNvSpPr/>
            <p:nvPr/>
          </p:nvSpPr>
          <p:spPr>
            <a:xfrm rot="2700000">
              <a:off x="4236244" y="2600326"/>
              <a:ext cx="226219" cy="4571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62" name="Часть круга 161">
            <a:extLst>
              <a:ext uri="{FF2B5EF4-FFF2-40B4-BE49-F238E27FC236}">
                <a16:creationId xmlns:a16="http://schemas.microsoft.com/office/drawing/2014/main" xmlns="" id="{B50CA01F-537C-4A58-8DAE-CC686EE33318}"/>
              </a:ext>
            </a:extLst>
          </p:cNvPr>
          <p:cNvSpPr/>
          <p:nvPr/>
        </p:nvSpPr>
        <p:spPr>
          <a:xfrm>
            <a:off x="3850282" y="3150404"/>
            <a:ext cx="246063" cy="246063"/>
          </a:xfrm>
          <a:prstGeom prst="pie">
            <a:avLst>
              <a:gd name="adj1" fmla="val 0"/>
              <a:gd name="adj2" fmla="val 5433043"/>
            </a:avLst>
          </a:prstGeom>
          <a:solidFill>
            <a:srgbClr val="F39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6" name="Прямоугольник: скругленные углы 165">
            <a:extLst>
              <a:ext uri="{FF2B5EF4-FFF2-40B4-BE49-F238E27FC236}">
                <a16:creationId xmlns:a16="http://schemas.microsoft.com/office/drawing/2014/main" xmlns="" id="{45C8CE2F-11DA-4636-B1D3-BF2A0BEA610B}"/>
              </a:ext>
            </a:extLst>
          </p:cNvPr>
          <p:cNvSpPr/>
          <p:nvPr/>
        </p:nvSpPr>
        <p:spPr>
          <a:xfrm>
            <a:off x="7195158" y="3228100"/>
            <a:ext cx="3141552" cy="1448554"/>
          </a:xfrm>
          <a:prstGeom prst="roundRect">
            <a:avLst>
              <a:gd name="adj" fmla="val 4393"/>
            </a:avLst>
          </a:prstGeom>
          <a:solidFill>
            <a:srgbClr val="FFE3B9"/>
          </a:solidFill>
          <a:ln>
            <a:noFill/>
          </a:ln>
          <a:effectLst>
            <a:outerShdw blurRad="127000" sx="98000" sy="98000" algn="ctr" rotWithShape="0">
              <a:srgbClr val="F39200">
                <a:alpha val="67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7" name="Прямоугольник 166">
            <a:extLst>
              <a:ext uri="{FF2B5EF4-FFF2-40B4-BE49-F238E27FC236}">
                <a16:creationId xmlns:a16="http://schemas.microsoft.com/office/drawing/2014/main" xmlns="" id="{947A1D16-E0C7-4FDA-9C42-D5961374A2A7}"/>
              </a:ext>
            </a:extLst>
          </p:cNvPr>
          <p:cNvSpPr/>
          <p:nvPr/>
        </p:nvSpPr>
        <p:spPr>
          <a:xfrm>
            <a:off x="7353833" y="3405816"/>
            <a:ext cx="254755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LLC “TC SIBIRSKIE PROSTORY”</a:t>
            </a:r>
            <a:endParaRPr lang="ru-RU" sz="1600" dirty="0">
              <a:solidFill>
                <a:schemeClr val="bg2">
                  <a:lumMod val="25000"/>
                </a:schemeClr>
              </a:solidFill>
              <a:latin typeface="Akrobat Black" panose="00000A00000000000000" pitchFamily="50" charset="-52"/>
              <a:cs typeface="Arial" panose="020B0604020202020204" pitchFamily="34" charset="0"/>
            </a:endParaRPr>
          </a:p>
        </p:txBody>
      </p:sp>
      <p:sp>
        <p:nvSpPr>
          <p:cNvPr id="168" name="Прямоугольник 167">
            <a:extLst>
              <a:ext uri="{FF2B5EF4-FFF2-40B4-BE49-F238E27FC236}">
                <a16:creationId xmlns:a16="http://schemas.microsoft.com/office/drawing/2014/main" xmlns="" id="{A6A0BEE1-5D61-42F1-BD0A-DD8DF7F0D6DD}"/>
              </a:ext>
            </a:extLst>
          </p:cNvPr>
          <p:cNvSpPr/>
          <p:nvPr/>
        </p:nvSpPr>
        <p:spPr>
          <a:xfrm>
            <a:off x="7353833" y="4032752"/>
            <a:ext cx="298287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Production of PPE and special clothes launched</a:t>
            </a:r>
            <a:endParaRPr lang="ru-RU" sz="1200" dirty="0">
              <a:solidFill>
                <a:schemeClr val="bg2">
                  <a:lumMod val="25000"/>
                </a:schemeClr>
              </a:solidFill>
              <a:latin typeface="Akrobat" panose="020B0604020202020204" charset="-52"/>
            </a:endParaRPr>
          </a:p>
        </p:txBody>
      </p:sp>
      <p:grpSp>
        <p:nvGrpSpPr>
          <p:cNvPr id="169" name="Группа 168">
            <a:extLst>
              <a:ext uri="{FF2B5EF4-FFF2-40B4-BE49-F238E27FC236}">
                <a16:creationId xmlns:a16="http://schemas.microsoft.com/office/drawing/2014/main" xmlns="" id="{B154DB08-6EB1-498E-B342-53DBB922C983}"/>
              </a:ext>
            </a:extLst>
          </p:cNvPr>
          <p:cNvGrpSpPr/>
          <p:nvPr/>
        </p:nvGrpSpPr>
        <p:grpSpPr>
          <a:xfrm>
            <a:off x="10148810" y="3312566"/>
            <a:ext cx="100251" cy="100251"/>
            <a:chOff x="4238625" y="2510076"/>
            <a:chExt cx="226219" cy="226219"/>
          </a:xfrm>
          <a:solidFill>
            <a:schemeClr val="bg1"/>
          </a:solidFill>
        </p:grpSpPr>
        <p:sp>
          <p:nvSpPr>
            <p:cNvPr id="171" name="Прямоугольник: скругленные углы 170">
              <a:extLst>
                <a:ext uri="{FF2B5EF4-FFF2-40B4-BE49-F238E27FC236}">
                  <a16:creationId xmlns:a16="http://schemas.microsoft.com/office/drawing/2014/main" xmlns="" id="{D5E2AC53-3A5B-45BF-B799-8D8817E428D9}"/>
                </a:ext>
              </a:extLst>
            </p:cNvPr>
            <p:cNvSpPr/>
            <p:nvPr/>
          </p:nvSpPr>
          <p:spPr>
            <a:xfrm rot="18900000">
              <a:off x="4238625" y="2597944"/>
              <a:ext cx="226219" cy="4571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2" name="Прямоугольник: скругленные углы 171">
              <a:extLst>
                <a:ext uri="{FF2B5EF4-FFF2-40B4-BE49-F238E27FC236}">
                  <a16:creationId xmlns:a16="http://schemas.microsoft.com/office/drawing/2014/main" xmlns="" id="{CCB8D822-00ED-4684-9BAB-E54C8365752A}"/>
                </a:ext>
              </a:extLst>
            </p:cNvPr>
            <p:cNvSpPr/>
            <p:nvPr/>
          </p:nvSpPr>
          <p:spPr>
            <a:xfrm rot="2700000">
              <a:off x="4236244" y="2600326"/>
              <a:ext cx="226219" cy="4571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70" name="Часть круга 169">
            <a:extLst>
              <a:ext uri="{FF2B5EF4-FFF2-40B4-BE49-F238E27FC236}">
                <a16:creationId xmlns:a16="http://schemas.microsoft.com/office/drawing/2014/main" xmlns="" id="{3DBAEE8C-294C-4BAD-AEBA-F8A24414E7F7}"/>
              </a:ext>
            </a:extLst>
          </p:cNvPr>
          <p:cNvSpPr/>
          <p:nvPr/>
        </p:nvSpPr>
        <p:spPr>
          <a:xfrm>
            <a:off x="7118764" y="3150404"/>
            <a:ext cx="246063" cy="246063"/>
          </a:xfrm>
          <a:prstGeom prst="pie">
            <a:avLst>
              <a:gd name="adj1" fmla="val 0"/>
              <a:gd name="adj2" fmla="val 5433043"/>
            </a:avLst>
          </a:prstGeom>
          <a:solidFill>
            <a:srgbClr val="F39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2" name="Прямоугольник: скругленные углы 181">
            <a:extLst>
              <a:ext uri="{FF2B5EF4-FFF2-40B4-BE49-F238E27FC236}">
                <a16:creationId xmlns:a16="http://schemas.microsoft.com/office/drawing/2014/main" xmlns="" id="{345872FE-4DEC-499A-B5F0-96A3A458C23D}"/>
              </a:ext>
            </a:extLst>
          </p:cNvPr>
          <p:cNvSpPr/>
          <p:nvPr/>
        </p:nvSpPr>
        <p:spPr>
          <a:xfrm>
            <a:off x="7195158" y="4798059"/>
            <a:ext cx="3141552" cy="1448554"/>
          </a:xfrm>
          <a:prstGeom prst="roundRect">
            <a:avLst>
              <a:gd name="adj" fmla="val 4393"/>
            </a:avLst>
          </a:prstGeom>
          <a:solidFill>
            <a:schemeClr val="bg1"/>
          </a:solidFill>
          <a:ln w="12700">
            <a:solidFill>
              <a:schemeClr val="bg1">
                <a:lumMod val="75000"/>
              </a:schemeClr>
            </a:solidFill>
            <a:prstDash val="lg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3" name="Прямоугольник 182">
            <a:extLst>
              <a:ext uri="{FF2B5EF4-FFF2-40B4-BE49-F238E27FC236}">
                <a16:creationId xmlns:a16="http://schemas.microsoft.com/office/drawing/2014/main" xmlns="" id="{6EA21B1E-51B8-4C56-9FDE-B73E9D5F4752}"/>
              </a:ext>
            </a:extLst>
          </p:cNvPr>
          <p:cNvSpPr/>
          <p:nvPr/>
        </p:nvSpPr>
        <p:spPr>
          <a:xfrm>
            <a:off x="7353833" y="4896531"/>
            <a:ext cx="280144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ONE-STOP-SHOP AGREEMENTS </a:t>
            </a:r>
            <a:endParaRPr lang="ru-RU" sz="1600" dirty="0">
              <a:solidFill>
                <a:schemeClr val="bg2">
                  <a:lumMod val="25000"/>
                </a:schemeClr>
              </a:solidFill>
              <a:latin typeface="Akrobat Black" panose="00000A00000000000000" pitchFamily="50" charset="-52"/>
              <a:cs typeface="Arial" panose="020B0604020202020204" pitchFamily="34" charset="0"/>
            </a:endParaRPr>
          </a:p>
        </p:txBody>
      </p:sp>
      <p:sp>
        <p:nvSpPr>
          <p:cNvPr id="554" name="Прямоугольник 553">
            <a:extLst>
              <a:ext uri="{FF2B5EF4-FFF2-40B4-BE49-F238E27FC236}">
                <a16:creationId xmlns:a16="http://schemas.microsoft.com/office/drawing/2014/main" xmlns="" id="{0B4291FB-2FE2-4B22-82B3-F67F60545162}"/>
              </a:ext>
            </a:extLst>
          </p:cNvPr>
          <p:cNvSpPr/>
          <p:nvPr/>
        </p:nvSpPr>
        <p:spPr>
          <a:xfrm>
            <a:off x="8406827" y="5735289"/>
            <a:ext cx="189446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cs typeface="Arial" panose="020B0604020202020204" pitchFamily="34" charset="0"/>
              </a:rPr>
              <a:t>total amount of </a:t>
            </a:r>
          </a:p>
          <a:p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cs typeface="Arial" panose="020B0604020202020204" pitchFamily="34" charset="0"/>
              </a:rPr>
              <a:t>investment attracted</a:t>
            </a:r>
            <a:endParaRPr lang="ru-RU" sz="1200" dirty="0">
              <a:solidFill>
                <a:schemeClr val="bg2">
                  <a:lumMod val="25000"/>
                </a:schemeClr>
              </a:solidFill>
              <a:latin typeface="Akrobat" panose="00000600000000000000" pitchFamily="50" charset="-52"/>
              <a:cs typeface="Arial" panose="020B0604020202020204" pitchFamily="34" charset="0"/>
            </a:endParaRPr>
          </a:p>
        </p:txBody>
      </p:sp>
      <p:grpSp>
        <p:nvGrpSpPr>
          <p:cNvPr id="555" name="Группа 554">
            <a:extLst>
              <a:ext uri="{FF2B5EF4-FFF2-40B4-BE49-F238E27FC236}">
                <a16:creationId xmlns:a16="http://schemas.microsoft.com/office/drawing/2014/main" xmlns="" id="{121005A7-A993-4D82-8B34-5AA8F73BBD41}"/>
              </a:ext>
            </a:extLst>
          </p:cNvPr>
          <p:cNvGrpSpPr/>
          <p:nvPr/>
        </p:nvGrpSpPr>
        <p:grpSpPr>
          <a:xfrm>
            <a:off x="8441291" y="5395331"/>
            <a:ext cx="1634150" cy="461665"/>
            <a:chOff x="3416267" y="2546088"/>
            <a:chExt cx="1634150" cy="461665"/>
          </a:xfrm>
        </p:grpSpPr>
        <p:sp>
          <p:nvSpPr>
            <p:cNvPr id="556" name="Прямоугольник 555">
              <a:extLst>
                <a:ext uri="{FF2B5EF4-FFF2-40B4-BE49-F238E27FC236}">
                  <a16:creationId xmlns:a16="http://schemas.microsoft.com/office/drawing/2014/main" xmlns="" id="{08D69045-1200-4478-ACBA-F92F25B3205E}"/>
                </a:ext>
              </a:extLst>
            </p:cNvPr>
            <p:cNvSpPr/>
            <p:nvPr/>
          </p:nvSpPr>
          <p:spPr>
            <a:xfrm>
              <a:off x="3416267" y="2546088"/>
              <a:ext cx="60304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ru-RU" sz="2400" dirty="0">
                  <a:solidFill>
                    <a:srgbClr val="D91D5C"/>
                  </a:solidFill>
                  <a:latin typeface="Akrobat Black" panose="00000A00000000000000" pitchFamily="50" charset="-52"/>
                  <a:cs typeface="Times New Roman" panose="02020603050405020304" pitchFamily="18" charset="0"/>
                </a:rPr>
                <a:t>6,17</a:t>
              </a:r>
            </a:p>
          </p:txBody>
        </p:sp>
        <p:sp>
          <p:nvSpPr>
            <p:cNvPr id="557" name="Прямоугольник 556">
              <a:extLst>
                <a:ext uri="{FF2B5EF4-FFF2-40B4-BE49-F238E27FC236}">
                  <a16:creationId xmlns:a16="http://schemas.microsoft.com/office/drawing/2014/main" xmlns="" id="{C45B5F4F-7005-49D7-BE2A-029E851DC4B2}"/>
                </a:ext>
              </a:extLst>
            </p:cNvPr>
            <p:cNvSpPr/>
            <p:nvPr/>
          </p:nvSpPr>
          <p:spPr>
            <a:xfrm>
              <a:off x="3851050" y="2643241"/>
              <a:ext cx="119936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600" dirty="0">
                  <a:solidFill>
                    <a:srgbClr val="D91D5C"/>
                  </a:solidFill>
                  <a:latin typeface="Akrobat Black" panose="00000A00000000000000" pitchFamily="50" charset="-52"/>
                  <a:cs typeface="Times New Roman" panose="02020603050405020304" pitchFamily="18" charset="0"/>
                </a:rPr>
                <a:t>billion rubles</a:t>
              </a:r>
              <a:endParaRPr lang="ru-RU" sz="1600" dirty="0">
                <a:solidFill>
                  <a:srgbClr val="D91D5C"/>
                </a:solidFill>
                <a:latin typeface="Akrobat Black" panose="00000A00000000000000" pitchFamily="50" charset="-52"/>
              </a:endParaRPr>
            </a:p>
          </p:txBody>
        </p:sp>
      </p:grpSp>
      <p:sp>
        <p:nvSpPr>
          <p:cNvPr id="190" name="Прямоугольник 189">
            <a:extLst>
              <a:ext uri="{FF2B5EF4-FFF2-40B4-BE49-F238E27FC236}">
                <a16:creationId xmlns:a16="http://schemas.microsoft.com/office/drawing/2014/main" xmlns="" id="{08BC2A72-B96A-4CEA-9CD0-2BA84FF57F83}"/>
              </a:ext>
            </a:extLst>
          </p:cNvPr>
          <p:cNvSpPr/>
          <p:nvPr/>
        </p:nvSpPr>
        <p:spPr>
          <a:xfrm>
            <a:off x="7408012" y="5735289"/>
            <a:ext cx="87715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cs typeface="Arial" panose="020B0604020202020204" pitchFamily="34" charset="0"/>
              </a:rPr>
              <a:t>agreements signed</a:t>
            </a:r>
            <a:endParaRPr lang="ru-RU" sz="1200" dirty="0">
              <a:solidFill>
                <a:schemeClr val="bg2">
                  <a:lumMod val="25000"/>
                </a:schemeClr>
              </a:solidFill>
              <a:latin typeface="Akrobat" panose="00000600000000000000" pitchFamily="50" charset="-52"/>
              <a:cs typeface="Arial" panose="020B0604020202020204" pitchFamily="34" charset="0"/>
            </a:endParaRPr>
          </a:p>
        </p:txBody>
      </p:sp>
      <p:sp>
        <p:nvSpPr>
          <p:cNvPr id="192" name="Прямоугольник 191">
            <a:extLst>
              <a:ext uri="{FF2B5EF4-FFF2-40B4-BE49-F238E27FC236}">
                <a16:creationId xmlns:a16="http://schemas.microsoft.com/office/drawing/2014/main" xmlns="" id="{BF411D07-C87F-48F2-85DE-DDE147FA7B3A}"/>
              </a:ext>
            </a:extLst>
          </p:cNvPr>
          <p:cNvSpPr/>
          <p:nvPr/>
        </p:nvSpPr>
        <p:spPr>
          <a:xfrm>
            <a:off x="7475457" y="5395331"/>
            <a:ext cx="4235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dirty="0">
                <a:solidFill>
                  <a:srgbClr val="D91D5C"/>
                </a:solidFill>
                <a:latin typeface="Akrobat Black" panose="00000A00000000000000" pitchFamily="50" charset="-52"/>
                <a:cs typeface="Times New Roman" panose="02020603050405020304" pitchFamily="18" charset="0"/>
              </a:rPr>
              <a:t>14</a:t>
            </a:r>
          </a:p>
        </p:txBody>
      </p:sp>
      <p:sp>
        <p:nvSpPr>
          <p:cNvPr id="111" name="Прямоугольник: скругленные углы 110">
            <a:extLst>
              <a:ext uri="{FF2B5EF4-FFF2-40B4-BE49-F238E27FC236}">
                <a16:creationId xmlns:a16="http://schemas.microsoft.com/office/drawing/2014/main" xmlns="" id="{C2C650BA-4440-48D7-B8EF-EB82661553B7}"/>
              </a:ext>
            </a:extLst>
          </p:cNvPr>
          <p:cNvSpPr/>
          <p:nvPr/>
        </p:nvSpPr>
        <p:spPr>
          <a:xfrm>
            <a:off x="662175" y="3228882"/>
            <a:ext cx="3141552" cy="3017731"/>
          </a:xfrm>
          <a:prstGeom prst="roundRect">
            <a:avLst>
              <a:gd name="adj" fmla="val 1888"/>
            </a:avLst>
          </a:prstGeom>
          <a:solidFill>
            <a:schemeClr val="bg1"/>
          </a:solidFill>
          <a:ln>
            <a:noFill/>
          </a:ln>
          <a:effectLst>
            <a:outerShdw blurRad="127000" sx="98000" sy="98000" algn="ctr" rotWithShape="0">
              <a:srgbClr val="F39200">
                <a:alpha val="67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2" name="Прямоугольник 111">
            <a:extLst>
              <a:ext uri="{FF2B5EF4-FFF2-40B4-BE49-F238E27FC236}">
                <a16:creationId xmlns:a16="http://schemas.microsoft.com/office/drawing/2014/main" xmlns="" id="{0B11CDEA-6C29-4029-B97B-AEF72464D2DC}"/>
              </a:ext>
            </a:extLst>
          </p:cNvPr>
          <p:cNvSpPr/>
          <p:nvPr/>
        </p:nvSpPr>
        <p:spPr>
          <a:xfrm>
            <a:off x="820849" y="3406599"/>
            <a:ext cx="292438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VENTURE CAPITAL FUNDING</a:t>
            </a:r>
            <a:endParaRPr lang="ru-RU" sz="1600" dirty="0">
              <a:solidFill>
                <a:schemeClr val="bg2">
                  <a:lumMod val="25000"/>
                </a:schemeClr>
              </a:solidFill>
              <a:latin typeface="Akrobat Black" panose="00000A00000000000000" pitchFamily="50" charset="-52"/>
              <a:cs typeface="Arial" panose="020B0604020202020204" pitchFamily="34" charset="0"/>
            </a:endParaRPr>
          </a:p>
        </p:txBody>
      </p:sp>
      <p:grpSp>
        <p:nvGrpSpPr>
          <p:cNvPr id="151" name="Группа 150">
            <a:extLst>
              <a:ext uri="{FF2B5EF4-FFF2-40B4-BE49-F238E27FC236}">
                <a16:creationId xmlns:a16="http://schemas.microsoft.com/office/drawing/2014/main" xmlns="" id="{822DADF1-9BD4-41DC-9787-882423FA98EB}"/>
              </a:ext>
            </a:extLst>
          </p:cNvPr>
          <p:cNvGrpSpPr/>
          <p:nvPr/>
        </p:nvGrpSpPr>
        <p:grpSpPr>
          <a:xfrm>
            <a:off x="3615827" y="3313349"/>
            <a:ext cx="100251" cy="100251"/>
            <a:chOff x="4238625" y="2510076"/>
            <a:chExt cx="226219" cy="226219"/>
          </a:xfrm>
          <a:solidFill>
            <a:schemeClr val="bg1">
              <a:lumMod val="85000"/>
            </a:schemeClr>
          </a:solidFill>
        </p:grpSpPr>
        <p:sp>
          <p:nvSpPr>
            <p:cNvPr id="152" name="Прямоугольник: скругленные углы 151">
              <a:extLst>
                <a:ext uri="{FF2B5EF4-FFF2-40B4-BE49-F238E27FC236}">
                  <a16:creationId xmlns:a16="http://schemas.microsoft.com/office/drawing/2014/main" xmlns="" id="{1FA0A74C-D19F-4A2E-8369-89A98F3B5BE4}"/>
                </a:ext>
              </a:extLst>
            </p:cNvPr>
            <p:cNvSpPr/>
            <p:nvPr/>
          </p:nvSpPr>
          <p:spPr>
            <a:xfrm rot="18900000">
              <a:off x="4238625" y="2597944"/>
              <a:ext cx="226219" cy="4571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3" name="Прямоугольник: скругленные углы 152">
              <a:extLst>
                <a:ext uri="{FF2B5EF4-FFF2-40B4-BE49-F238E27FC236}">
                  <a16:creationId xmlns:a16="http://schemas.microsoft.com/office/drawing/2014/main" xmlns="" id="{C27ACDD9-D5EB-4397-8674-A5F8EB92CC0F}"/>
                </a:ext>
              </a:extLst>
            </p:cNvPr>
            <p:cNvSpPr/>
            <p:nvPr/>
          </p:nvSpPr>
          <p:spPr>
            <a:xfrm rot="2700000">
              <a:off x="4236244" y="2600326"/>
              <a:ext cx="226219" cy="4571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54" name="Часть круга 153">
            <a:extLst>
              <a:ext uri="{FF2B5EF4-FFF2-40B4-BE49-F238E27FC236}">
                <a16:creationId xmlns:a16="http://schemas.microsoft.com/office/drawing/2014/main" xmlns="" id="{FA8A7B71-14ED-4D07-AA0E-892EE907D103}"/>
              </a:ext>
            </a:extLst>
          </p:cNvPr>
          <p:cNvSpPr/>
          <p:nvPr/>
        </p:nvSpPr>
        <p:spPr>
          <a:xfrm>
            <a:off x="585781" y="3151187"/>
            <a:ext cx="246063" cy="246063"/>
          </a:xfrm>
          <a:prstGeom prst="pie">
            <a:avLst>
              <a:gd name="adj1" fmla="val 0"/>
              <a:gd name="adj2" fmla="val 5433043"/>
            </a:avLst>
          </a:prstGeom>
          <a:solidFill>
            <a:srgbClr val="F39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3" name="Прямоугольник: скругленные углы 202">
            <a:extLst>
              <a:ext uri="{FF2B5EF4-FFF2-40B4-BE49-F238E27FC236}">
                <a16:creationId xmlns:a16="http://schemas.microsoft.com/office/drawing/2014/main" xmlns="" id="{068028E8-23D2-4275-8ED4-C5987CE9E73C}"/>
              </a:ext>
            </a:extLst>
          </p:cNvPr>
          <p:cNvSpPr/>
          <p:nvPr/>
        </p:nvSpPr>
        <p:spPr>
          <a:xfrm>
            <a:off x="3926676" y="4798059"/>
            <a:ext cx="3141552" cy="1448554"/>
          </a:xfrm>
          <a:prstGeom prst="roundRect">
            <a:avLst>
              <a:gd name="adj" fmla="val 4393"/>
            </a:avLst>
          </a:prstGeom>
          <a:solidFill>
            <a:schemeClr val="bg1"/>
          </a:solidFill>
          <a:ln>
            <a:noFill/>
          </a:ln>
          <a:effectLst>
            <a:outerShdw blurRad="127000" sx="98000" sy="98000" algn="ctr" rotWithShape="0">
              <a:srgbClr val="F39200">
                <a:alpha val="67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4" name="Прямоугольник 203">
            <a:extLst>
              <a:ext uri="{FF2B5EF4-FFF2-40B4-BE49-F238E27FC236}">
                <a16:creationId xmlns:a16="http://schemas.microsoft.com/office/drawing/2014/main" xmlns="" id="{CE21B9B0-7A61-438E-B65C-3B45AB53C9D7}"/>
              </a:ext>
            </a:extLst>
          </p:cNvPr>
          <p:cNvSpPr/>
          <p:nvPr/>
        </p:nvSpPr>
        <p:spPr>
          <a:xfrm>
            <a:off x="4085351" y="4975775"/>
            <a:ext cx="26744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LLC HILONG PETROLEUM PIPELINE SERVICE (SURGUT) </a:t>
            </a:r>
            <a:endParaRPr lang="ru-RU" sz="1600" dirty="0">
              <a:solidFill>
                <a:schemeClr val="bg2">
                  <a:lumMod val="25000"/>
                </a:schemeClr>
              </a:solidFill>
              <a:latin typeface="Akrobat Black" panose="00000A00000000000000" pitchFamily="50" charset="-52"/>
              <a:cs typeface="Arial" panose="020B0604020202020204" pitchFamily="34" charset="0"/>
            </a:endParaRPr>
          </a:p>
        </p:txBody>
      </p:sp>
      <p:sp>
        <p:nvSpPr>
          <p:cNvPr id="205" name="Прямоугольник 204">
            <a:extLst>
              <a:ext uri="{FF2B5EF4-FFF2-40B4-BE49-F238E27FC236}">
                <a16:creationId xmlns:a16="http://schemas.microsoft.com/office/drawing/2014/main" xmlns="" id="{9D737772-EB37-4B32-9B62-4B1C204B11B6}"/>
              </a:ext>
            </a:extLst>
          </p:cNvPr>
          <p:cNvSpPr/>
          <p:nvPr/>
        </p:nvSpPr>
        <p:spPr>
          <a:xfrm>
            <a:off x="4085351" y="5602711"/>
            <a:ext cx="279207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New production line for drilling equipment repairs</a:t>
            </a:r>
            <a:endParaRPr lang="ru-RU" sz="1200" dirty="0">
              <a:solidFill>
                <a:schemeClr val="bg2">
                  <a:lumMod val="25000"/>
                </a:schemeClr>
              </a:solidFill>
              <a:latin typeface="Akrobat" panose="020B0604020202020204" charset="-52"/>
            </a:endParaRPr>
          </a:p>
        </p:txBody>
      </p:sp>
      <p:grpSp>
        <p:nvGrpSpPr>
          <p:cNvPr id="206" name="Группа 205">
            <a:extLst>
              <a:ext uri="{FF2B5EF4-FFF2-40B4-BE49-F238E27FC236}">
                <a16:creationId xmlns:a16="http://schemas.microsoft.com/office/drawing/2014/main" xmlns="" id="{8ADD7F53-9262-421C-8890-3050AC224318}"/>
              </a:ext>
            </a:extLst>
          </p:cNvPr>
          <p:cNvGrpSpPr/>
          <p:nvPr/>
        </p:nvGrpSpPr>
        <p:grpSpPr>
          <a:xfrm>
            <a:off x="6880328" y="4882525"/>
            <a:ext cx="100251" cy="100251"/>
            <a:chOff x="4238625" y="2510076"/>
            <a:chExt cx="226219" cy="226219"/>
          </a:xfrm>
          <a:solidFill>
            <a:schemeClr val="bg1">
              <a:lumMod val="85000"/>
            </a:schemeClr>
          </a:solidFill>
        </p:grpSpPr>
        <p:sp>
          <p:nvSpPr>
            <p:cNvPr id="207" name="Прямоугольник: скругленные углы 206">
              <a:extLst>
                <a:ext uri="{FF2B5EF4-FFF2-40B4-BE49-F238E27FC236}">
                  <a16:creationId xmlns:a16="http://schemas.microsoft.com/office/drawing/2014/main" xmlns="" id="{FC4EDD1A-F3D1-49A9-AE4E-DA36F3836BE3}"/>
                </a:ext>
              </a:extLst>
            </p:cNvPr>
            <p:cNvSpPr/>
            <p:nvPr/>
          </p:nvSpPr>
          <p:spPr>
            <a:xfrm rot="18900000">
              <a:off x="4238625" y="2597944"/>
              <a:ext cx="226219" cy="4571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8" name="Прямоугольник: скругленные углы 207">
              <a:extLst>
                <a:ext uri="{FF2B5EF4-FFF2-40B4-BE49-F238E27FC236}">
                  <a16:creationId xmlns:a16="http://schemas.microsoft.com/office/drawing/2014/main" xmlns="" id="{FC26365A-1C28-4A30-B311-78B6B64BB2DA}"/>
                </a:ext>
              </a:extLst>
            </p:cNvPr>
            <p:cNvSpPr/>
            <p:nvPr/>
          </p:nvSpPr>
          <p:spPr>
            <a:xfrm rot="2700000">
              <a:off x="4236244" y="2600326"/>
              <a:ext cx="226219" cy="4571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11" name="Прямоугольник 210">
            <a:extLst>
              <a:ext uri="{FF2B5EF4-FFF2-40B4-BE49-F238E27FC236}">
                <a16:creationId xmlns:a16="http://schemas.microsoft.com/office/drawing/2014/main" xmlns="" id="{F74F02C9-83BD-46E6-BD6E-AC7445125A6C}"/>
              </a:ext>
            </a:extLst>
          </p:cNvPr>
          <p:cNvSpPr/>
          <p:nvPr/>
        </p:nvSpPr>
        <p:spPr>
          <a:xfrm>
            <a:off x="823173" y="3872111"/>
            <a:ext cx="18066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Participation in the investment partnership TF</a:t>
            </a:r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 II</a:t>
            </a:r>
          </a:p>
        </p:txBody>
      </p:sp>
      <p:sp>
        <p:nvSpPr>
          <p:cNvPr id="212" name="TextBox 211">
            <a:extLst>
              <a:ext uri="{FF2B5EF4-FFF2-40B4-BE49-F238E27FC236}">
                <a16:creationId xmlns:a16="http://schemas.microsoft.com/office/drawing/2014/main" xmlns="" id="{09DDDCDF-0C52-4CCF-8C6F-871FFBB30E94}"/>
              </a:ext>
            </a:extLst>
          </p:cNvPr>
          <p:cNvSpPr txBox="1"/>
          <p:nvPr/>
        </p:nvSpPr>
        <p:spPr>
          <a:xfrm>
            <a:off x="2516392" y="3920164"/>
            <a:ext cx="163022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D91D5C"/>
                </a:solidFill>
                <a:latin typeface="Akrobat Black" panose="00000A00000000000000" pitchFamily="50" charset="-52"/>
                <a:cs typeface="Times New Roman" panose="02020603050405020304" pitchFamily="18" charset="0"/>
              </a:rPr>
              <a:t>158</a:t>
            </a:r>
            <a:r>
              <a:rPr lang="ru-RU" sz="18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 </a:t>
            </a:r>
            <a:r>
              <a:rPr lang="en-US" sz="1600" dirty="0">
                <a:solidFill>
                  <a:srgbClr val="D91D5C"/>
                </a:solidFill>
                <a:latin typeface="Akrobat Black" panose="00000A00000000000000" pitchFamily="50" charset="-52"/>
                <a:cs typeface="Times New Roman" panose="02020603050405020304" pitchFamily="18" charset="0"/>
              </a:rPr>
              <a:t>mln RUR</a:t>
            </a:r>
            <a:endParaRPr lang="ru-RU" sz="1600" dirty="0">
              <a:solidFill>
                <a:srgbClr val="D91D5C"/>
              </a:solidFill>
              <a:latin typeface="Akrobat Black" panose="00000A00000000000000" pitchFamily="50" charset="-52"/>
              <a:cs typeface="Times New Roman" panose="02020603050405020304" pitchFamily="18" charset="0"/>
            </a:endParaRPr>
          </a:p>
        </p:txBody>
      </p:sp>
      <p:sp>
        <p:nvSpPr>
          <p:cNvPr id="198" name="Прямоугольник 197">
            <a:extLst>
              <a:ext uri="{FF2B5EF4-FFF2-40B4-BE49-F238E27FC236}">
                <a16:creationId xmlns:a16="http://schemas.microsoft.com/office/drawing/2014/main" xmlns="" id="{844E2F0C-2BB6-4024-968A-417BDE054CFE}"/>
              </a:ext>
            </a:extLst>
          </p:cNvPr>
          <p:cNvSpPr/>
          <p:nvPr/>
        </p:nvSpPr>
        <p:spPr>
          <a:xfrm>
            <a:off x="1450704" y="4686025"/>
            <a:ext cx="213663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LLC “</a:t>
            </a:r>
            <a:r>
              <a:rPr lang="en-US" sz="1200" dirty="0" err="1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Perfobur</a:t>
            </a:r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 Service”</a:t>
            </a:r>
            <a:endParaRPr lang="ru-RU" sz="1200" dirty="0">
              <a:solidFill>
                <a:schemeClr val="bg2">
                  <a:lumMod val="25000"/>
                </a:schemeClr>
              </a:solidFill>
              <a:latin typeface="Akrobat" panose="020B0604020202020204" charset="-52"/>
            </a:endParaRPr>
          </a:p>
          <a:p>
            <a:endParaRPr lang="ru-RU" sz="1200" dirty="0">
              <a:solidFill>
                <a:schemeClr val="bg2">
                  <a:lumMod val="25000"/>
                </a:schemeClr>
              </a:solidFill>
              <a:latin typeface="Akrobat" panose="020B0604020202020204" charset="-52"/>
            </a:endParaRPr>
          </a:p>
          <a:p>
            <a:endParaRPr lang="ru-RU" sz="1200" dirty="0">
              <a:solidFill>
                <a:schemeClr val="bg2">
                  <a:lumMod val="25000"/>
                </a:schemeClr>
              </a:solidFill>
              <a:latin typeface="Akrobat" panose="020B0604020202020204" charset="-52"/>
            </a:endParaRPr>
          </a:p>
          <a:p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LLC “Lex West Siberia”</a:t>
            </a:r>
            <a:endParaRPr lang="ru-RU" sz="1200" dirty="0">
              <a:solidFill>
                <a:schemeClr val="bg2">
                  <a:lumMod val="25000"/>
                </a:schemeClr>
              </a:solidFill>
              <a:latin typeface="Akrobat" panose="020B0604020202020204" charset="-52"/>
            </a:endParaRPr>
          </a:p>
          <a:p>
            <a:endParaRPr lang="ru-RU" sz="1200" dirty="0">
              <a:solidFill>
                <a:schemeClr val="bg2">
                  <a:lumMod val="25000"/>
                </a:schemeClr>
              </a:solidFill>
              <a:latin typeface="Akrobat" panose="020B0604020202020204" charset="-52"/>
            </a:endParaRPr>
          </a:p>
          <a:p>
            <a:endParaRPr lang="ru-RU" sz="1200" dirty="0">
              <a:solidFill>
                <a:schemeClr val="bg2">
                  <a:lumMod val="25000"/>
                </a:schemeClr>
              </a:solidFill>
              <a:latin typeface="Akrobat" panose="020B0604020202020204" charset="-52"/>
            </a:endParaRPr>
          </a:p>
          <a:p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LLC “UVL Robotics – Ugra”</a:t>
            </a:r>
            <a:endParaRPr lang="ru-RU" sz="1200" dirty="0">
              <a:solidFill>
                <a:schemeClr val="bg2">
                  <a:lumMod val="25000"/>
                </a:schemeClr>
              </a:solidFill>
              <a:latin typeface="Akrobat" panose="020B0604020202020204" charset="-52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A186A708-A1B0-4E56-957D-93F982DBA42A}"/>
              </a:ext>
            </a:extLst>
          </p:cNvPr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746" r="73805" b="32370"/>
          <a:stretch/>
        </p:blipFill>
        <p:spPr>
          <a:xfrm>
            <a:off x="991823" y="4619162"/>
            <a:ext cx="330866" cy="415348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A3CCB13E-4673-4A45-8667-2C8C8D0598EF}"/>
              </a:ext>
            </a:extLst>
          </p:cNvPr>
          <p:cNvPicPr>
            <a:picLocks noChangeAspect="1"/>
          </p:cNvPicPr>
          <p:nvPr/>
        </p:nvPicPr>
        <p:blipFill rotWithShape="1"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58" t="26997" r="9958" b="24360"/>
          <a:stretch/>
        </p:blipFill>
        <p:spPr>
          <a:xfrm>
            <a:off x="935292" y="5792507"/>
            <a:ext cx="443928" cy="269642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3CFA16E2-1A9A-47F6-8CD6-19DB9217C078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5"/>
              </a:ext>
            </a:extLst>
          </a:blip>
          <a:stretch>
            <a:fillRect/>
          </a:stretch>
        </p:blipFill>
        <p:spPr>
          <a:xfrm>
            <a:off x="1003831" y="5227467"/>
            <a:ext cx="306850" cy="306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2719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7 1.48148E-6 L 0.05326 -0.0606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56" y="-303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8.33333E-7 1.11111E-6 L -0.05521 0.05949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60" y="2963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-1.11111E-6 L -0.07122 0.0372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68" y="1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Прямоугольник 348">
            <a:extLst>
              <a:ext uri="{FF2B5EF4-FFF2-40B4-BE49-F238E27FC236}">
                <a16:creationId xmlns:a16="http://schemas.microsoft.com/office/drawing/2014/main" xmlns="" id="{39A5DF97-7F24-4ACB-818C-FA778E246081}"/>
              </a:ext>
            </a:extLst>
          </p:cNvPr>
          <p:cNvSpPr/>
          <p:nvPr/>
        </p:nvSpPr>
        <p:spPr>
          <a:xfrm>
            <a:off x="7456430" y="0"/>
            <a:ext cx="4735570" cy="6858000"/>
          </a:xfrm>
          <a:prstGeom prst="rect">
            <a:avLst/>
          </a:prstGeom>
          <a:solidFill>
            <a:srgbClr val="26262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/>
          </a:p>
        </p:txBody>
      </p:sp>
      <p:grpSp>
        <p:nvGrpSpPr>
          <p:cNvPr id="141" name="Группа 140">
            <a:extLst>
              <a:ext uri="{FF2B5EF4-FFF2-40B4-BE49-F238E27FC236}">
                <a16:creationId xmlns:a16="http://schemas.microsoft.com/office/drawing/2014/main" xmlns="" id="{3D572FCE-4D6B-4B98-8FDD-D13C832402FC}"/>
              </a:ext>
            </a:extLst>
          </p:cNvPr>
          <p:cNvGrpSpPr/>
          <p:nvPr/>
        </p:nvGrpSpPr>
        <p:grpSpPr>
          <a:xfrm flipH="1">
            <a:off x="8050434" y="3632705"/>
            <a:ext cx="4140397" cy="3225295"/>
            <a:chOff x="-3557" y="3635634"/>
            <a:chExt cx="4140397" cy="3225295"/>
          </a:xfrm>
        </p:grpSpPr>
        <p:sp>
          <p:nvSpPr>
            <p:cNvPr id="142" name="Равнобедренный треугольник 141">
              <a:extLst>
                <a:ext uri="{FF2B5EF4-FFF2-40B4-BE49-F238E27FC236}">
                  <a16:creationId xmlns:a16="http://schemas.microsoft.com/office/drawing/2014/main" xmlns="" id="{130527EE-86FC-49D7-AB3C-52B469A10F2C}"/>
                </a:ext>
              </a:extLst>
            </p:cNvPr>
            <p:cNvSpPr/>
            <p:nvPr/>
          </p:nvSpPr>
          <p:spPr>
            <a:xfrm>
              <a:off x="751697" y="6208841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3" name="Равнобедренный треугольник 142">
              <a:extLst>
                <a:ext uri="{FF2B5EF4-FFF2-40B4-BE49-F238E27FC236}">
                  <a16:creationId xmlns:a16="http://schemas.microsoft.com/office/drawing/2014/main" xmlns="" id="{091AF65C-44CC-46B2-AC68-8830DCF29778}"/>
                </a:ext>
              </a:extLst>
            </p:cNvPr>
            <p:cNvSpPr/>
            <p:nvPr/>
          </p:nvSpPr>
          <p:spPr>
            <a:xfrm rot="10800000">
              <a:off x="1127360" y="6211770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4" name="Равнобедренный треугольник 143">
              <a:extLst>
                <a:ext uri="{FF2B5EF4-FFF2-40B4-BE49-F238E27FC236}">
                  <a16:creationId xmlns:a16="http://schemas.microsoft.com/office/drawing/2014/main" xmlns="" id="{EF74C610-3180-4A2B-9B00-5D4930408A27}"/>
                </a:ext>
              </a:extLst>
            </p:cNvPr>
            <p:cNvSpPr/>
            <p:nvPr/>
          </p:nvSpPr>
          <p:spPr>
            <a:xfrm>
              <a:off x="1503024" y="6210305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5" name="Равнобедренный треугольник 144">
              <a:extLst>
                <a:ext uri="{FF2B5EF4-FFF2-40B4-BE49-F238E27FC236}">
                  <a16:creationId xmlns:a16="http://schemas.microsoft.com/office/drawing/2014/main" xmlns="" id="{5A7D44CB-7E10-4DD4-8E7D-4FF83A582C67}"/>
                </a:ext>
              </a:extLst>
            </p:cNvPr>
            <p:cNvSpPr/>
            <p:nvPr/>
          </p:nvSpPr>
          <p:spPr>
            <a:xfrm>
              <a:off x="2254721" y="6208841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6" name="Равнобедренный треугольник 145">
              <a:extLst>
                <a:ext uri="{FF2B5EF4-FFF2-40B4-BE49-F238E27FC236}">
                  <a16:creationId xmlns:a16="http://schemas.microsoft.com/office/drawing/2014/main" xmlns="" id="{1E52FA2B-6B87-4424-BB97-74FD89D5FD14}"/>
                </a:ext>
              </a:extLst>
            </p:cNvPr>
            <p:cNvSpPr/>
            <p:nvPr/>
          </p:nvSpPr>
          <p:spPr>
            <a:xfrm rot="10800000">
              <a:off x="750957" y="5569577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8" name="Равнобедренный треугольник 147">
              <a:extLst>
                <a:ext uri="{FF2B5EF4-FFF2-40B4-BE49-F238E27FC236}">
                  <a16:creationId xmlns:a16="http://schemas.microsoft.com/office/drawing/2014/main" xmlns="" id="{9B8F982D-6865-4B48-81EC-8DA91C01E1CC}"/>
                </a:ext>
              </a:extLst>
            </p:cNvPr>
            <p:cNvSpPr/>
            <p:nvPr/>
          </p:nvSpPr>
          <p:spPr>
            <a:xfrm rot="10800000">
              <a:off x="1502654" y="5568113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9" name="Равнобедренный треугольник 148">
              <a:extLst>
                <a:ext uri="{FF2B5EF4-FFF2-40B4-BE49-F238E27FC236}">
                  <a16:creationId xmlns:a16="http://schemas.microsoft.com/office/drawing/2014/main" xmlns="" id="{D356620C-5304-4636-8AEF-F2731513A193}"/>
                </a:ext>
              </a:extLst>
            </p:cNvPr>
            <p:cNvSpPr/>
            <p:nvPr/>
          </p:nvSpPr>
          <p:spPr>
            <a:xfrm>
              <a:off x="1878318" y="5566648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0" name="Равнобедренный треугольник 149">
              <a:extLst>
                <a:ext uri="{FF2B5EF4-FFF2-40B4-BE49-F238E27FC236}">
                  <a16:creationId xmlns:a16="http://schemas.microsoft.com/office/drawing/2014/main" xmlns="" id="{B239C799-FC82-45CF-997D-A55AB70D8975}"/>
                </a:ext>
              </a:extLst>
            </p:cNvPr>
            <p:cNvSpPr/>
            <p:nvPr/>
          </p:nvSpPr>
          <p:spPr>
            <a:xfrm rot="10800000">
              <a:off x="2253981" y="5569577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1" name="Равнобедренный треугольник 150">
              <a:extLst>
                <a:ext uri="{FF2B5EF4-FFF2-40B4-BE49-F238E27FC236}">
                  <a16:creationId xmlns:a16="http://schemas.microsoft.com/office/drawing/2014/main" xmlns="" id="{98362531-6A07-495F-BE0E-96B21D5AB107}"/>
                </a:ext>
              </a:extLst>
            </p:cNvPr>
            <p:cNvSpPr/>
            <p:nvPr/>
          </p:nvSpPr>
          <p:spPr>
            <a:xfrm>
              <a:off x="2630015" y="5565184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2" name="Равнобедренный треугольник 151">
              <a:extLst>
                <a:ext uri="{FF2B5EF4-FFF2-40B4-BE49-F238E27FC236}">
                  <a16:creationId xmlns:a16="http://schemas.microsoft.com/office/drawing/2014/main" xmlns="" id="{E8220782-7B88-4034-877A-0C2B8C424DBA}"/>
                </a:ext>
              </a:extLst>
            </p:cNvPr>
            <p:cNvSpPr/>
            <p:nvPr/>
          </p:nvSpPr>
          <p:spPr>
            <a:xfrm rot="10800000">
              <a:off x="3005678" y="5568113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3" name="Равнобедренный треугольник 152">
              <a:extLst>
                <a:ext uri="{FF2B5EF4-FFF2-40B4-BE49-F238E27FC236}">
                  <a16:creationId xmlns:a16="http://schemas.microsoft.com/office/drawing/2014/main" xmlns="" id="{8E2B963F-C26F-4B8B-9057-16A7C494BCB7}"/>
                </a:ext>
              </a:extLst>
            </p:cNvPr>
            <p:cNvSpPr/>
            <p:nvPr/>
          </p:nvSpPr>
          <p:spPr>
            <a:xfrm>
              <a:off x="750957" y="4921505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7" name="Равнобедренный треугольник 156">
              <a:extLst>
                <a:ext uri="{FF2B5EF4-FFF2-40B4-BE49-F238E27FC236}">
                  <a16:creationId xmlns:a16="http://schemas.microsoft.com/office/drawing/2014/main" xmlns="" id="{368F0B31-0C19-4CB4-B2A1-FEC404DD7792}"/>
                </a:ext>
              </a:extLst>
            </p:cNvPr>
            <p:cNvSpPr/>
            <p:nvPr/>
          </p:nvSpPr>
          <p:spPr>
            <a:xfrm rot="10800000">
              <a:off x="1126620" y="4924434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8" name="Равнобедренный треугольник 157">
              <a:extLst>
                <a:ext uri="{FF2B5EF4-FFF2-40B4-BE49-F238E27FC236}">
                  <a16:creationId xmlns:a16="http://schemas.microsoft.com/office/drawing/2014/main" xmlns="" id="{915A278B-AD65-44D8-9F31-BD34A4F59571}"/>
                </a:ext>
              </a:extLst>
            </p:cNvPr>
            <p:cNvSpPr/>
            <p:nvPr/>
          </p:nvSpPr>
          <p:spPr>
            <a:xfrm>
              <a:off x="1502654" y="4920041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9" name="Равнобедренный треугольник 158">
              <a:extLst>
                <a:ext uri="{FF2B5EF4-FFF2-40B4-BE49-F238E27FC236}">
                  <a16:creationId xmlns:a16="http://schemas.microsoft.com/office/drawing/2014/main" xmlns="" id="{DE97CF71-80FA-42EA-8C63-5CE2097061F3}"/>
                </a:ext>
              </a:extLst>
            </p:cNvPr>
            <p:cNvSpPr/>
            <p:nvPr/>
          </p:nvSpPr>
          <p:spPr>
            <a:xfrm>
              <a:off x="2253981" y="4921505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1" name="Равнобедренный треугольник 160">
              <a:extLst>
                <a:ext uri="{FF2B5EF4-FFF2-40B4-BE49-F238E27FC236}">
                  <a16:creationId xmlns:a16="http://schemas.microsoft.com/office/drawing/2014/main" xmlns="" id="{68AE5927-C042-4499-9AD4-EAAC0D704D7E}"/>
                </a:ext>
              </a:extLst>
            </p:cNvPr>
            <p:cNvSpPr/>
            <p:nvPr/>
          </p:nvSpPr>
          <p:spPr>
            <a:xfrm rot="10800000">
              <a:off x="1501914" y="4280777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2" name="Равнобедренный треугольник 161">
              <a:extLst>
                <a:ext uri="{FF2B5EF4-FFF2-40B4-BE49-F238E27FC236}">
                  <a16:creationId xmlns:a16="http://schemas.microsoft.com/office/drawing/2014/main" xmlns="" id="{856D98B5-3CA3-4258-A0F9-5B7FC24528A4}"/>
                </a:ext>
              </a:extLst>
            </p:cNvPr>
            <p:cNvSpPr/>
            <p:nvPr/>
          </p:nvSpPr>
          <p:spPr>
            <a:xfrm>
              <a:off x="1877948" y="4276384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3" name="Равнобедренный треугольник 162">
              <a:extLst>
                <a:ext uri="{FF2B5EF4-FFF2-40B4-BE49-F238E27FC236}">
                  <a16:creationId xmlns:a16="http://schemas.microsoft.com/office/drawing/2014/main" xmlns="" id="{1A512D9E-3062-4A54-9D93-385AF539FFB9}"/>
                </a:ext>
              </a:extLst>
            </p:cNvPr>
            <p:cNvSpPr/>
            <p:nvPr/>
          </p:nvSpPr>
          <p:spPr>
            <a:xfrm rot="10800000">
              <a:off x="749847" y="4282241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5" name="Равнобедренный треугольник 164">
              <a:extLst>
                <a:ext uri="{FF2B5EF4-FFF2-40B4-BE49-F238E27FC236}">
                  <a16:creationId xmlns:a16="http://schemas.microsoft.com/office/drawing/2014/main" xmlns="" id="{667412B2-9238-42E2-98A0-73F1D213A7CF}"/>
                </a:ext>
              </a:extLst>
            </p:cNvPr>
            <p:cNvSpPr/>
            <p:nvPr/>
          </p:nvSpPr>
          <p:spPr>
            <a:xfrm>
              <a:off x="3009850" y="6207376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6" name="Равнобедренный треугольник 165">
              <a:extLst>
                <a:ext uri="{FF2B5EF4-FFF2-40B4-BE49-F238E27FC236}">
                  <a16:creationId xmlns:a16="http://schemas.microsoft.com/office/drawing/2014/main" xmlns="" id="{D0CE2029-D34D-4238-A643-A9784DC9D3C5}"/>
                </a:ext>
              </a:extLst>
            </p:cNvPr>
            <p:cNvSpPr/>
            <p:nvPr/>
          </p:nvSpPr>
          <p:spPr>
            <a:xfrm rot="10800000">
              <a:off x="3385513" y="6210305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7" name="Равнобедренный треугольник 166">
              <a:extLst>
                <a:ext uri="{FF2B5EF4-FFF2-40B4-BE49-F238E27FC236}">
                  <a16:creationId xmlns:a16="http://schemas.microsoft.com/office/drawing/2014/main" xmlns="" id="{44671B59-B3B8-4BE8-91F5-8A05692A9CB0}"/>
                </a:ext>
              </a:extLst>
            </p:cNvPr>
            <p:cNvSpPr/>
            <p:nvPr/>
          </p:nvSpPr>
          <p:spPr>
            <a:xfrm>
              <a:off x="3381408" y="5566648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8" name="Равнобедренный треугольник 167">
              <a:extLst>
                <a:ext uri="{FF2B5EF4-FFF2-40B4-BE49-F238E27FC236}">
                  <a16:creationId xmlns:a16="http://schemas.microsoft.com/office/drawing/2014/main" xmlns="" id="{46A421A0-FE5C-4767-BFDB-8613D4494CCD}"/>
                </a:ext>
              </a:extLst>
            </p:cNvPr>
            <p:cNvSpPr/>
            <p:nvPr/>
          </p:nvSpPr>
          <p:spPr>
            <a:xfrm rot="10800000">
              <a:off x="375663" y="6213234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9" name="Равнобедренный треугольник 168">
              <a:extLst>
                <a:ext uri="{FF2B5EF4-FFF2-40B4-BE49-F238E27FC236}">
                  <a16:creationId xmlns:a16="http://schemas.microsoft.com/office/drawing/2014/main" xmlns="" id="{06336038-B869-40A8-8786-453E50EB0DF8}"/>
                </a:ext>
              </a:extLst>
            </p:cNvPr>
            <p:cNvSpPr/>
            <p:nvPr/>
          </p:nvSpPr>
          <p:spPr>
            <a:xfrm>
              <a:off x="375294" y="5566648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0" name="Равнобедренный треугольник 169">
              <a:extLst>
                <a:ext uri="{FF2B5EF4-FFF2-40B4-BE49-F238E27FC236}">
                  <a16:creationId xmlns:a16="http://schemas.microsoft.com/office/drawing/2014/main" xmlns="" id="{85437FF3-617B-40D6-A8D9-2FEF0BD2CF3C}"/>
                </a:ext>
              </a:extLst>
            </p:cNvPr>
            <p:cNvSpPr/>
            <p:nvPr/>
          </p:nvSpPr>
          <p:spPr>
            <a:xfrm>
              <a:off x="-3557" y="3637098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1" name="Равнобедренный треугольник 170">
              <a:extLst>
                <a:ext uri="{FF2B5EF4-FFF2-40B4-BE49-F238E27FC236}">
                  <a16:creationId xmlns:a16="http://schemas.microsoft.com/office/drawing/2014/main" xmlns="" id="{D80947A7-6118-499D-90AE-7B560463B232}"/>
                </a:ext>
              </a:extLst>
            </p:cNvPr>
            <p:cNvSpPr/>
            <p:nvPr/>
          </p:nvSpPr>
          <p:spPr>
            <a:xfrm rot="10800000">
              <a:off x="372106" y="3640027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2" name="Равнобедренный треугольник 171">
              <a:extLst>
                <a:ext uri="{FF2B5EF4-FFF2-40B4-BE49-F238E27FC236}">
                  <a16:creationId xmlns:a16="http://schemas.microsoft.com/office/drawing/2014/main" xmlns="" id="{517E1344-561C-41FD-889D-E2BCE9AA0857}"/>
                </a:ext>
              </a:extLst>
            </p:cNvPr>
            <p:cNvSpPr/>
            <p:nvPr/>
          </p:nvSpPr>
          <p:spPr>
            <a:xfrm>
              <a:off x="748140" y="3635634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3" name="Равнобедренный треугольник 172">
              <a:extLst>
                <a:ext uri="{FF2B5EF4-FFF2-40B4-BE49-F238E27FC236}">
                  <a16:creationId xmlns:a16="http://schemas.microsoft.com/office/drawing/2014/main" xmlns="" id="{BEF7A0EB-029A-43B3-843B-2609D170B8A7}"/>
                </a:ext>
              </a:extLst>
            </p:cNvPr>
            <p:cNvSpPr/>
            <p:nvPr/>
          </p:nvSpPr>
          <p:spPr>
            <a:xfrm rot="10800000">
              <a:off x="-3557" y="4282619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4" name="Равнобедренный треугольник 173">
              <a:extLst>
                <a:ext uri="{FF2B5EF4-FFF2-40B4-BE49-F238E27FC236}">
                  <a16:creationId xmlns:a16="http://schemas.microsoft.com/office/drawing/2014/main" xmlns="" id="{6A5362E3-4A76-40BA-B634-7D70539075AE}"/>
                </a:ext>
              </a:extLst>
            </p:cNvPr>
            <p:cNvSpPr/>
            <p:nvPr/>
          </p:nvSpPr>
          <p:spPr>
            <a:xfrm>
              <a:off x="-1420" y="4925393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5" name="Равнобедренный треугольник 174">
              <a:extLst>
                <a:ext uri="{FF2B5EF4-FFF2-40B4-BE49-F238E27FC236}">
                  <a16:creationId xmlns:a16="http://schemas.microsoft.com/office/drawing/2014/main" xmlns="" id="{48C50127-B033-4FBD-9282-FD5C4AE076EC}"/>
                </a:ext>
              </a:extLst>
            </p:cNvPr>
            <p:cNvSpPr/>
            <p:nvPr/>
          </p:nvSpPr>
          <p:spPr>
            <a:xfrm rot="10800000">
              <a:off x="374243" y="4928322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19" name="Прямоугольник 118">
            <a:extLst>
              <a:ext uri="{FF2B5EF4-FFF2-40B4-BE49-F238E27FC236}">
                <a16:creationId xmlns:a16="http://schemas.microsoft.com/office/drawing/2014/main" xmlns="" id="{210882C2-3680-4853-815C-0E3165F53259}"/>
              </a:ext>
            </a:extLst>
          </p:cNvPr>
          <p:cNvSpPr/>
          <p:nvPr/>
        </p:nvSpPr>
        <p:spPr>
          <a:xfrm>
            <a:off x="-1486" y="0"/>
            <a:ext cx="7754427" cy="2682910"/>
          </a:xfrm>
          <a:prstGeom prst="rect">
            <a:avLst/>
          </a:prstGeom>
          <a:solidFill>
            <a:srgbClr val="26262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/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xmlns="" id="{68945A37-635A-481D-81EF-577E958B1707}"/>
              </a:ext>
            </a:extLst>
          </p:cNvPr>
          <p:cNvSpPr/>
          <p:nvPr/>
        </p:nvSpPr>
        <p:spPr>
          <a:xfrm>
            <a:off x="-297998" y="1577673"/>
            <a:ext cx="7754427" cy="5472062"/>
          </a:xfrm>
          <a:prstGeom prst="roundRect">
            <a:avLst>
              <a:gd name="adj" fmla="val 2128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8" name="Овал 127">
            <a:extLst>
              <a:ext uri="{FF2B5EF4-FFF2-40B4-BE49-F238E27FC236}">
                <a16:creationId xmlns:a16="http://schemas.microsoft.com/office/drawing/2014/main" xmlns="" id="{1D6345E2-C40F-4C41-B1BE-DB8E01379937}"/>
              </a:ext>
            </a:extLst>
          </p:cNvPr>
          <p:cNvSpPr/>
          <p:nvPr/>
        </p:nvSpPr>
        <p:spPr>
          <a:xfrm>
            <a:off x="2727920" y="3851076"/>
            <a:ext cx="2065060" cy="2065060"/>
          </a:xfrm>
          <a:prstGeom prst="ellipse">
            <a:avLst/>
          </a:prstGeom>
          <a:solidFill>
            <a:srgbClr val="26262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0" name="Прямоугольник 349">
            <a:extLst>
              <a:ext uri="{FF2B5EF4-FFF2-40B4-BE49-F238E27FC236}">
                <a16:creationId xmlns:a16="http://schemas.microsoft.com/office/drawing/2014/main" xmlns="" id="{61417B09-EBAA-4230-9229-E45ADC7F9917}"/>
              </a:ext>
            </a:extLst>
          </p:cNvPr>
          <p:cNvSpPr/>
          <p:nvPr/>
        </p:nvSpPr>
        <p:spPr>
          <a:xfrm>
            <a:off x="553511" y="428258"/>
            <a:ext cx="63319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REGIONAL FOUNDATION </a:t>
            </a:r>
          </a:p>
          <a:p>
            <a:r>
              <a:rPr lang="en-US" sz="2800" dirty="0">
                <a:solidFill>
                  <a:schemeClr val="bg1"/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FOR INDUSTRIAL DEVELOPMENT</a:t>
            </a:r>
            <a:endParaRPr lang="ru-RU" sz="2800" dirty="0">
              <a:solidFill>
                <a:schemeClr val="bg1"/>
              </a:solidFill>
              <a:latin typeface="Akrobat Black" panose="00000A00000000000000" pitchFamily="50" charset="-52"/>
              <a:cs typeface="Arial" panose="020B0604020202020204" pitchFamily="34" charset="0"/>
            </a:endParaRPr>
          </a:p>
        </p:txBody>
      </p:sp>
      <p:sp>
        <p:nvSpPr>
          <p:cNvPr id="521" name="Прямоугольник 520">
            <a:extLst>
              <a:ext uri="{FF2B5EF4-FFF2-40B4-BE49-F238E27FC236}">
                <a16:creationId xmlns:a16="http://schemas.microsoft.com/office/drawing/2014/main" xmlns="" id="{4E86F07A-7C4C-4EDC-91AF-693414320F09}"/>
              </a:ext>
            </a:extLst>
          </p:cNvPr>
          <p:cNvSpPr/>
          <p:nvPr/>
        </p:nvSpPr>
        <p:spPr>
          <a:xfrm>
            <a:off x="451596" y="1839416"/>
            <a:ext cx="1859423" cy="58477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2000" dirty="0">
                <a:solidFill>
                  <a:schemeClr val="bg1"/>
                </a:solidFill>
                <a:latin typeface="Akrobat Black" panose="00000A00000000000000" pitchFamily="50" charset="-52"/>
                <a:cs typeface="Times New Roman" panose="02020603050405020304" pitchFamily="18" charset="0"/>
              </a:rPr>
              <a:t>66 </a:t>
            </a:r>
            <a:r>
              <a:rPr lang="en-US" sz="2000" dirty="0">
                <a:solidFill>
                  <a:schemeClr val="bg1"/>
                </a:solidFill>
                <a:latin typeface="Akrobat Black" panose="00000A00000000000000" pitchFamily="50" charset="-52"/>
                <a:cs typeface="Times New Roman" panose="02020603050405020304" pitchFamily="18" charset="0"/>
              </a:rPr>
              <a:t>APPLICATIONS</a:t>
            </a:r>
            <a:r>
              <a:rPr lang="ru-RU" sz="2000" dirty="0">
                <a:solidFill>
                  <a:schemeClr val="bg1"/>
                </a:solidFill>
                <a:latin typeface="Akrobat Black" panose="00000A00000000000000" pitchFamily="50" charset="-52"/>
                <a:cs typeface="Times New Roman" panose="02020603050405020304" pitchFamily="18" charset="0"/>
              </a:rPr>
              <a:t> </a:t>
            </a:r>
          </a:p>
          <a:p>
            <a:pPr algn="r"/>
            <a:r>
              <a:rPr lang="en-US" sz="1200" dirty="0">
                <a:solidFill>
                  <a:schemeClr val="bg1"/>
                </a:solidFill>
                <a:latin typeface="Akrobat Black" panose="00000A00000000000000" pitchFamily="50" charset="-52"/>
                <a:cs typeface="Times New Roman" panose="02020603050405020304" pitchFamily="18" charset="0"/>
              </a:rPr>
              <a:t>PROCESSED</a:t>
            </a:r>
            <a:r>
              <a:rPr lang="ru-RU" sz="1200" dirty="0">
                <a:solidFill>
                  <a:schemeClr val="bg1"/>
                </a:solidFill>
                <a:latin typeface="Akrobat Black" panose="00000A00000000000000" pitchFamily="50" charset="-52"/>
                <a:cs typeface="Times New Roman" panose="02020603050405020304" pitchFamily="18" charset="0"/>
              </a:rPr>
              <a:t> </a:t>
            </a:r>
            <a:endParaRPr lang="en-US" sz="1200" dirty="0">
              <a:solidFill>
                <a:schemeClr val="bg1"/>
              </a:solidFill>
              <a:latin typeface="Akrobat Black" panose="00000A00000000000000" pitchFamily="50" charset="-52"/>
              <a:cs typeface="Times New Roman" panose="02020603050405020304" pitchFamily="18" charset="0"/>
            </a:endParaRPr>
          </a:p>
        </p:txBody>
      </p:sp>
      <p:sp>
        <p:nvSpPr>
          <p:cNvPr id="616" name="Арка 615">
            <a:extLst>
              <a:ext uri="{FF2B5EF4-FFF2-40B4-BE49-F238E27FC236}">
                <a16:creationId xmlns:a16="http://schemas.microsoft.com/office/drawing/2014/main" xmlns="" id="{A0179209-3CBD-4C3E-8EB8-6CD3707A05EE}"/>
              </a:ext>
            </a:extLst>
          </p:cNvPr>
          <p:cNvSpPr/>
          <p:nvPr/>
        </p:nvSpPr>
        <p:spPr>
          <a:xfrm rot="10617084">
            <a:off x="2542575" y="3702381"/>
            <a:ext cx="2467717" cy="2467717"/>
          </a:xfrm>
          <a:prstGeom prst="blockArc">
            <a:avLst>
              <a:gd name="adj1" fmla="val 12666058"/>
              <a:gd name="adj2" fmla="val 17448828"/>
              <a:gd name="adj3" fmla="val 7550"/>
            </a:avLst>
          </a:prstGeom>
          <a:solidFill>
            <a:srgbClr val="D91D45"/>
          </a:solidFill>
          <a:ln w="12700">
            <a:noFill/>
          </a:ln>
          <a:effectLst>
            <a:outerShdw blurRad="228600" dist="203200" dir="4980000" algn="tl" rotWithShape="0">
              <a:schemeClr val="bg2">
                <a:lumMod val="25000"/>
                <a:alpha val="25000"/>
              </a:schemeClr>
            </a:outerShdw>
          </a:effectLst>
          <a:scene3d>
            <a:camera prst="orthographicFront"/>
            <a:lightRig rig="threePt" dir="t"/>
          </a:scene3d>
          <a:sp3d>
            <a:contourClr>
              <a:srgbClr val="93440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D91D5C"/>
              </a:solidFill>
            </a:endParaRPr>
          </a:p>
        </p:txBody>
      </p:sp>
      <p:sp>
        <p:nvSpPr>
          <p:cNvPr id="617" name="Арка 616">
            <a:extLst>
              <a:ext uri="{FF2B5EF4-FFF2-40B4-BE49-F238E27FC236}">
                <a16:creationId xmlns:a16="http://schemas.microsoft.com/office/drawing/2014/main" xmlns="" id="{51766E58-32B8-4D19-A805-6A2518416479}"/>
              </a:ext>
            </a:extLst>
          </p:cNvPr>
          <p:cNvSpPr/>
          <p:nvPr/>
        </p:nvSpPr>
        <p:spPr>
          <a:xfrm rot="5789484">
            <a:off x="2578429" y="3642354"/>
            <a:ext cx="2467717" cy="2467717"/>
          </a:xfrm>
          <a:prstGeom prst="blockArc">
            <a:avLst>
              <a:gd name="adj1" fmla="val 14272954"/>
              <a:gd name="adj2" fmla="val 17544684"/>
              <a:gd name="adj3" fmla="val 7553"/>
            </a:avLst>
          </a:prstGeom>
          <a:solidFill>
            <a:srgbClr val="E62E51"/>
          </a:solidFill>
          <a:ln w="12700">
            <a:noFill/>
          </a:ln>
          <a:effectLst>
            <a:outerShdw blurRad="228600" dist="203200" dir="3000000" algn="tl" rotWithShape="0">
              <a:schemeClr val="bg2">
                <a:lumMod val="25000"/>
                <a:alpha val="25000"/>
              </a:schemeClr>
            </a:outerShdw>
          </a:effectLst>
          <a:scene3d>
            <a:camera prst="orthographicFront"/>
            <a:lightRig rig="threePt" dir="t"/>
          </a:scene3d>
          <a:sp3d>
            <a:contourClr>
              <a:srgbClr val="93440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D91D5C"/>
              </a:solidFill>
            </a:endParaRPr>
          </a:p>
        </p:txBody>
      </p:sp>
      <p:sp>
        <p:nvSpPr>
          <p:cNvPr id="618" name="Арка 617">
            <a:extLst>
              <a:ext uri="{FF2B5EF4-FFF2-40B4-BE49-F238E27FC236}">
                <a16:creationId xmlns:a16="http://schemas.microsoft.com/office/drawing/2014/main" xmlns="" id="{886AB060-1F2B-42C7-A492-44E7D5F159A5}"/>
              </a:ext>
            </a:extLst>
          </p:cNvPr>
          <p:cNvSpPr/>
          <p:nvPr/>
        </p:nvSpPr>
        <p:spPr>
          <a:xfrm rot="2256349">
            <a:off x="2562269" y="3607594"/>
            <a:ext cx="2467717" cy="2467717"/>
          </a:xfrm>
          <a:prstGeom prst="blockArc">
            <a:avLst>
              <a:gd name="adj1" fmla="val 15071627"/>
              <a:gd name="adj2" fmla="val 17737800"/>
              <a:gd name="adj3" fmla="val 7602"/>
            </a:avLst>
          </a:prstGeom>
          <a:solidFill>
            <a:srgbClr val="E64661"/>
          </a:solidFill>
          <a:ln w="12700">
            <a:noFill/>
          </a:ln>
          <a:effectLst>
            <a:outerShdw blurRad="101600" dist="127000" dir="7140000" sx="96000" sy="96000" algn="tl" rotWithShape="0">
              <a:schemeClr val="bg2">
                <a:lumMod val="25000"/>
                <a:alpha val="28000"/>
              </a:schemeClr>
            </a:outerShdw>
          </a:effectLst>
          <a:scene3d>
            <a:camera prst="orthographicFront"/>
            <a:lightRig rig="threePt" dir="t"/>
          </a:scene3d>
          <a:sp3d>
            <a:contourClr>
              <a:srgbClr val="93440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D91D5C"/>
              </a:solidFill>
            </a:endParaRPr>
          </a:p>
        </p:txBody>
      </p:sp>
      <p:sp>
        <p:nvSpPr>
          <p:cNvPr id="619" name="Арка 618">
            <a:extLst>
              <a:ext uri="{FF2B5EF4-FFF2-40B4-BE49-F238E27FC236}">
                <a16:creationId xmlns:a16="http://schemas.microsoft.com/office/drawing/2014/main" xmlns="" id="{0135526F-9E8B-4E07-8DC8-C1CAFC3D6EF0}"/>
              </a:ext>
            </a:extLst>
          </p:cNvPr>
          <p:cNvSpPr/>
          <p:nvPr/>
        </p:nvSpPr>
        <p:spPr>
          <a:xfrm rot="19079380">
            <a:off x="2500258" y="3616830"/>
            <a:ext cx="2467717" cy="2467717"/>
          </a:xfrm>
          <a:prstGeom prst="blockArc">
            <a:avLst>
              <a:gd name="adj1" fmla="val 15765737"/>
              <a:gd name="adj2" fmla="val 17737800"/>
              <a:gd name="adj3" fmla="val 7602"/>
            </a:avLst>
          </a:prstGeom>
          <a:solidFill>
            <a:srgbClr val="EC6E7D"/>
          </a:solidFill>
          <a:ln w="12700">
            <a:noFill/>
          </a:ln>
          <a:effectLst>
            <a:outerShdw blurRad="101600" dist="127000" dir="3360000" sx="90000" sy="90000" algn="tl" rotWithShape="0">
              <a:schemeClr val="bg2">
                <a:lumMod val="25000"/>
                <a:alpha val="28000"/>
              </a:schemeClr>
            </a:outerShdw>
          </a:effectLst>
          <a:scene3d>
            <a:camera prst="orthographicFront"/>
            <a:lightRig rig="threePt" dir="t"/>
          </a:scene3d>
          <a:sp3d>
            <a:contourClr>
              <a:srgbClr val="93440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D91D5C"/>
              </a:solidFill>
            </a:endParaRPr>
          </a:p>
        </p:txBody>
      </p:sp>
      <p:sp>
        <p:nvSpPr>
          <p:cNvPr id="620" name="Арка 619">
            <a:extLst>
              <a:ext uri="{FF2B5EF4-FFF2-40B4-BE49-F238E27FC236}">
                <a16:creationId xmlns:a16="http://schemas.microsoft.com/office/drawing/2014/main" xmlns="" id="{3DF7DF99-B6AE-4BDF-8E98-C121BB75ADF5}"/>
              </a:ext>
            </a:extLst>
          </p:cNvPr>
          <p:cNvSpPr/>
          <p:nvPr/>
        </p:nvSpPr>
        <p:spPr>
          <a:xfrm rot="17029180">
            <a:off x="2474390" y="3647909"/>
            <a:ext cx="2467717" cy="2467717"/>
          </a:xfrm>
          <a:prstGeom prst="blockArc">
            <a:avLst>
              <a:gd name="adj1" fmla="val 16717129"/>
              <a:gd name="adj2" fmla="val 17737800"/>
              <a:gd name="adj3" fmla="val 7602"/>
            </a:avLst>
          </a:prstGeom>
          <a:solidFill>
            <a:srgbClr val="F09496"/>
          </a:solidFill>
          <a:ln w="12700">
            <a:noFill/>
          </a:ln>
          <a:effectLst>
            <a:outerShdw blurRad="114300" dist="127000" dir="3000000" algn="tl" rotWithShape="0">
              <a:schemeClr val="bg2">
                <a:lumMod val="25000"/>
                <a:alpha val="25000"/>
              </a:schemeClr>
            </a:outerShdw>
          </a:effectLst>
          <a:scene3d>
            <a:camera prst="orthographicFront"/>
            <a:lightRig rig="threePt" dir="t"/>
          </a:scene3d>
          <a:sp3d>
            <a:contourClr>
              <a:srgbClr val="93440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D91D5C"/>
              </a:solidFill>
            </a:endParaRPr>
          </a:p>
        </p:txBody>
      </p:sp>
      <p:grpSp>
        <p:nvGrpSpPr>
          <p:cNvPr id="5" name="Группа 4">
            <a:extLst>
              <a:ext uri="{FF2B5EF4-FFF2-40B4-BE49-F238E27FC236}">
                <a16:creationId xmlns:a16="http://schemas.microsoft.com/office/drawing/2014/main" xmlns="" id="{8F73CBD8-6722-46DF-B5B6-AA2146A9D357}"/>
              </a:ext>
            </a:extLst>
          </p:cNvPr>
          <p:cNvGrpSpPr/>
          <p:nvPr/>
        </p:nvGrpSpPr>
        <p:grpSpPr>
          <a:xfrm>
            <a:off x="517802" y="3812081"/>
            <a:ext cx="1977483" cy="686170"/>
            <a:chOff x="1676483" y="1574135"/>
            <a:chExt cx="1977483" cy="686170"/>
          </a:xfrm>
        </p:grpSpPr>
        <p:grpSp>
          <p:nvGrpSpPr>
            <p:cNvPr id="632" name="Группа 631">
              <a:extLst>
                <a:ext uri="{FF2B5EF4-FFF2-40B4-BE49-F238E27FC236}">
                  <a16:creationId xmlns:a16="http://schemas.microsoft.com/office/drawing/2014/main" xmlns="" id="{90E1CB6C-BEC4-4F2B-825A-3353118C8CD0}"/>
                </a:ext>
              </a:extLst>
            </p:cNvPr>
            <p:cNvGrpSpPr/>
            <p:nvPr/>
          </p:nvGrpSpPr>
          <p:grpSpPr>
            <a:xfrm>
              <a:off x="2957943" y="1574135"/>
              <a:ext cx="696023" cy="535267"/>
              <a:chOff x="3377591" y="2591077"/>
              <a:chExt cx="696023" cy="535267"/>
            </a:xfrm>
          </p:grpSpPr>
          <p:sp>
            <p:nvSpPr>
              <p:cNvPr id="634" name="Прямоугольник 633">
                <a:extLst>
                  <a:ext uri="{FF2B5EF4-FFF2-40B4-BE49-F238E27FC236}">
                    <a16:creationId xmlns:a16="http://schemas.microsoft.com/office/drawing/2014/main" xmlns="" id="{ED31D4DE-D5FC-4FFF-9010-B4DF2EB41355}"/>
                  </a:ext>
                </a:extLst>
              </p:cNvPr>
              <p:cNvSpPr/>
              <p:nvPr/>
            </p:nvSpPr>
            <p:spPr>
              <a:xfrm>
                <a:off x="3465775" y="2591077"/>
                <a:ext cx="478016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ru-RU" sz="2000" dirty="0">
                    <a:solidFill>
                      <a:srgbClr val="D91D5C"/>
                    </a:solidFill>
                    <a:latin typeface="Akrobat Black" panose="00000A00000000000000" pitchFamily="50" charset="-52"/>
                    <a:cs typeface="Times New Roman" panose="02020603050405020304" pitchFamily="18" charset="0"/>
                  </a:rPr>
                  <a:t>5,0</a:t>
                </a:r>
              </a:p>
            </p:txBody>
          </p:sp>
          <p:sp>
            <p:nvSpPr>
              <p:cNvPr id="635" name="Прямоугольник 634">
                <a:extLst>
                  <a:ext uri="{FF2B5EF4-FFF2-40B4-BE49-F238E27FC236}">
                    <a16:creationId xmlns:a16="http://schemas.microsoft.com/office/drawing/2014/main" xmlns="" id="{4E478190-8B10-4C59-AB42-2BB546A7B38A}"/>
                  </a:ext>
                </a:extLst>
              </p:cNvPr>
              <p:cNvSpPr/>
              <p:nvPr/>
            </p:nvSpPr>
            <p:spPr>
              <a:xfrm>
                <a:off x="3377591" y="2849345"/>
                <a:ext cx="696023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sz="1200" dirty="0">
                    <a:solidFill>
                      <a:srgbClr val="D91D5C"/>
                    </a:solidFill>
                    <a:latin typeface="Akrobat Black" panose="00000A00000000000000" pitchFamily="50" charset="-52"/>
                    <a:cs typeface="Times New Roman" panose="02020603050405020304" pitchFamily="18" charset="0"/>
                  </a:rPr>
                  <a:t>mln RUR</a:t>
                </a:r>
                <a:endParaRPr lang="ru-RU" sz="1200" dirty="0">
                  <a:solidFill>
                    <a:srgbClr val="D91D5C"/>
                  </a:solidFill>
                  <a:latin typeface="Akrobat Black" panose="00000A00000000000000" pitchFamily="50" charset="-52"/>
                </a:endParaRPr>
              </a:p>
            </p:txBody>
          </p:sp>
        </p:grpSp>
        <p:sp>
          <p:nvSpPr>
            <p:cNvPr id="633" name="Прямоугольник 632">
              <a:extLst>
                <a:ext uri="{FF2B5EF4-FFF2-40B4-BE49-F238E27FC236}">
                  <a16:creationId xmlns:a16="http://schemas.microsoft.com/office/drawing/2014/main" xmlns="" id="{ECF680AB-0F9D-49ED-B739-15A57FF70D4B}"/>
                </a:ext>
              </a:extLst>
            </p:cNvPr>
            <p:cNvSpPr/>
            <p:nvPr/>
          </p:nvSpPr>
          <p:spPr>
            <a:xfrm>
              <a:off x="1676483" y="1613974"/>
              <a:ext cx="1368969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sz="1200" dirty="0">
                  <a:solidFill>
                    <a:schemeClr val="bg2">
                      <a:lumMod val="25000"/>
                    </a:schemeClr>
                  </a:solidFill>
                  <a:latin typeface="Akrobat" panose="020B0604020202020204" charset="-52"/>
                </a:rPr>
                <a:t>Harvesting and processing of </a:t>
              </a:r>
            </a:p>
            <a:p>
              <a:pPr algn="r"/>
              <a:r>
                <a:rPr lang="en-US" sz="1200" dirty="0">
                  <a:solidFill>
                    <a:schemeClr val="bg2">
                      <a:lumMod val="25000"/>
                    </a:schemeClr>
                  </a:solidFill>
                  <a:latin typeface="Akrobat" panose="020B0604020202020204" charset="-52"/>
                </a:rPr>
                <a:t>wild growing plants</a:t>
              </a:r>
              <a:endParaRPr lang="ru-RU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endParaRPr>
            </a:p>
          </p:txBody>
        </p:sp>
      </p:grpSp>
      <p:grpSp>
        <p:nvGrpSpPr>
          <p:cNvPr id="4" name="Группа 3">
            <a:extLst>
              <a:ext uri="{FF2B5EF4-FFF2-40B4-BE49-F238E27FC236}">
                <a16:creationId xmlns:a16="http://schemas.microsoft.com/office/drawing/2014/main" xmlns="" id="{CDBD18EB-CF58-4513-BA1A-A22B131BF229}"/>
              </a:ext>
            </a:extLst>
          </p:cNvPr>
          <p:cNvGrpSpPr/>
          <p:nvPr/>
        </p:nvGrpSpPr>
        <p:grpSpPr>
          <a:xfrm>
            <a:off x="4910143" y="3639384"/>
            <a:ext cx="2358444" cy="535267"/>
            <a:chOff x="6253671" y="2515272"/>
            <a:chExt cx="2358444" cy="535267"/>
          </a:xfrm>
        </p:grpSpPr>
        <p:grpSp>
          <p:nvGrpSpPr>
            <p:cNvPr id="642" name="Группа 641">
              <a:extLst>
                <a:ext uri="{FF2B5EF4-FFF2-40B4-BE49-F238E27FC236}">
                  <a16:creationId xmlns:a16="http://schemas.microsoft.com/office/drawing/2014/main" xmlns="" id="{C9862A57-CF6A-4371-A642-8A5E25B862D2}"/>
                </a:ext>
              </a:extLst>
            </p:cNvPr>
            <p:cNvGrpSpPr/>
            <p:nvPr/>
          </p:nvGrpSpPr>
          <p:grpSpPr>
            <a:xfrm>
              <a:off x="6253671" y="2515272"/>
              <a:ext cx="708848" cy="535267"/>
              <a:chOff x="3372332" y="2591077"/>
              <a:chExt cx="708848" cy="535267"/>
            </a:xfrm>
          </p:grpSpPr>
          <p:sp>
            <p:nvSpPr>
              <p:cNvPr id="644" name="Прямоугольник 643">
                <a:extLst>
                  <a:ext uri="{FF2B5EF4-FFF2-40B4-BE49-F238E27FC236}">
                    <a16:creationId xmlns:a16="http://schemas.microsoft.com/office/drawing/2014/main" xmlns="" id="{B0CBDE21-168B-444E-BC20-39048BDE54D7}"/>
                  </a:ext>
                </a:extLst>
              </p:cNvPr>
              <p:cNvSpPr/>
              <p:nvPr/>
            </p:nvSpPr>
            <p:spPr>
              <a:xfrm>
                <a:off x="3372332" y="2591077"/>
                <a:ext cx="70884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ru-RU" sz="2000" dirty="0">
                    <a:solidFill>
                      <a:srgbClr val="D91D5C"/>
                    </a:solidFill>
                    <a:latin typeface="Akrobat Black" panose="00000A00000000000000" pitchFamily="50" charset="-52"/>
                    <a:cs typeface="Times New Roman" panose="02020603050405020304" pitchFamily="18" charset="0"/>
                  </a:rPr>
                  <a:t>220,0</a:t>
                </a:r>
              </a:p>
            </p:txBody>
          </p:sp>
          <p:sp>
            <p:nvSpPr>
              <p:cNvPr id="645" name="Прямоугольник 644">
                <a:extLst>
                  <a:ext uri="{FF2B5EF4-FFF2-40B4-BE49-F238E27FC236}">
                    <a16:creationId xmlns:a16="http://schemas.microsoft.com/office/drawing/2014/main" xmlns="" id="{3DE22FC6-CC8E-46C1-9571-E57884D4068B}"/>
                  </a:ext>
                </a:extLst>
              </p:cNvPr>
              <p:cNvSpPr/>
              <p:nvPr/>
            </p:nvSpPr>
            <p:spPr>
              <a:xfrm>
                <a:off x="3377591" y="2849345"/>
                <a:ext cx="696023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sz="1200" dirty="0">
                    <a:solidFill>
                      <a:srgbClr val="D91D5C"/>
                    </a:solidFill>
                    <a:latin typeface="Akrobat Black" panose="00000A00000000000000" pitchFamily="50" charset="-52"/>
                    <a:cs typeface="Times New Roman" panose="02020603050405020304" pitchFamily="18" charset="0"/>
                  </a:rPr>
                  <a:t>mln RUR</a:t>
                </a:r>
                <a:endParaRPr lang="ru-RU" sz="1200" dirty="0">
                  <a:solidFill>
                    <a:srgbClr val="D91D5C"/>
                  </a:solidFill>
                  <a:latin typeface="Akrobat Black" panose="00000A00000000000000" pitchFamily="50" charset="-52"/>
                </a:endParaRPr>
              </a:p>
            </p:txBody>
          </p:sp>
        </p:grpSp>
        <p:sp>
          <p:nvSpPr>
            <p:cNvPr id="643" name="Прямоугольник 642">
              <a:extLst>
                <a:ext uri="{FF2B5EF4-FFF2-40B4-BE49-F238E27FC236}">
                  <a16:creationId xmlns:a16="http://schemas.microsoft.com/office/drawing/2014/main" xmlns="" id="{DA5F3988-7637-4F27-9159-C72DE4A476B3}"/>
                </a:ext>
              </a:extLst>
            </p:cNvPr>
            <p:cNvSpPr/>
            <p:nvPr/>
          </p:nvSpPr>
          <p:spPr>
            <a:xfrm>
              <a:off x="6885451" y="2591064"/>
              <a:ext cx="1726664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00" dirty="0">
                  <a:solidFill>
                    <a:schemeClr val="bg2">
                      <a:lumMod val="25000"/>
                    </a:schemeClr>
                  </a:solidFill>
                  <a:latin typeface="Akrobat" panose="020B0604020202020204" charset="-52"/>
                </a:rPr>
                <a:t>Industrial infrastructure</a:t>
              </a:r>
              <a:endParaRPr lang="ru-RU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endParaRPr>
            </a:p>
          </p:txBody>
        </p:sp>
      </p:grpSp>
      <p:grpSp>
        <p:nvGrpSpPr>
          <p:cNvPr id="8" name="Группа 7">
            <a:extLst>
              <a:ext uri="{FF2B5EF4-FFF2-40B4-BE49-F238E27FC236}">
                <a16:creationId xmlns:a16="http://schemas.microsoft.com/office/drawing/2014/main" xmlns="" id="{395F042E-6B50-4657-89B5-6F8FE7BA0FA9}"/>
              </a:ext>
            </a:extLst>
          </p:cNvPr>
          <p:cNvGrpSpPr/>
          <p:nvPr/>
        </p:nvGrpSpPr>
        <p:grpSpPr>
          <a:xfrm>
            <a:off x="5179313" y="4650633"/>
            <a:ext cx="2224304" cy="535267"/>
            <a:chOff x="5553059" y="5583316"/>
            <a:chExt cx="1822250" cy="535267"/>
          </a:xfrm>
        </p:grpSpPr>
        <p:grpSp>
          <p:nvGrpSpPr>
            <p:cNvPr id="652" name="Группа 651">
              <a:extLst>
                <a:ext uri="{FF2B5EF4-FFF2-40B4-BE49-F238E27FC236}">
                  <a16:creationId xmlns:a16="http://schemas.microsoft.com/office/drawing/2014/main" xmlns="" id="{07455B7A-F7DA-4503-AD9C-AEA1DF272338}"/>
                </a:ext>
              </a:extLst>
            </p:cNvPr>
            <p:cNvGrpSpPr/>
            <p:nvPr/>
          </p:nvGrpSpPr>
          <p:grpSpPr>
            <a:xfrm>
              <a:off x="5553059" y="5583316"/>
              <a:ext cx="721672" cy="535267"/>
              <a:chOff x="3365920" y="2591077"/>
              <a:chExt cx="721672" cy="535267"/>
            </a:xfrm>
          </p:grpSpPr>
          <p:sp>
            <p:nvSpPr>
              <p:cNvPr id="654" name="Прямоугольник 653">
                <a:extLst>
                  <a:ext uri="{FF2B5EF4-FFF2-40B4-BE49-F238E27FC236}">
                    <a16:creationId xmlns:a16="http://schemas.microsoft.com/office/drawing/2014/main" xmlns="" id="{5F7C53FC-54DA-4429-BEDC-7E6D7611377C}"/>
                  </a:ext>
                </a:extLst>
              </p:cNvPr>
              <p:cNvSpPr/>
              <p:nvPr/>
            </p:nvSpPr>
            <p:spPr>
              <a:xfrm>
                <a:off x="3365920" y="2591077"/>
                <a:ext cx="721672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ru-RU" sz="2000" dirty="0">
                    <a:solidFill>
                      <a:srgbClr val="D91D5C"/>
                    </a:solidFill>
                    <a:latin typeface="Akrobat Black" panose="00000A00000000000000" pitchFamily="50" charset="-52"/>
                    <a:cs typeface="Times New Roman" panose="02020603050405020304" pitchFamily="18" charset="0"/>
                  </a:rPr>
                  <a:t>300,0</a:t>
                </a:r>
              </a:p>
            </p:txBody>
          </p:sp>
          <p:sp>
            <p:nvSpPr>
              <p:cNvPr id="655" name="Прямоугольник 654">
                <a:extLst>
                  <a:ext uri="{FF2B5EF4-FFF2-40B4-BE49-F238E27FC236}">
                    <a16:creationId xmlns:a16="http://schemas.microsoft.com/office/drawing/2014/main" xmlns="" id="{458D5898-BF40-4DF5-A911-D2827B825672}"/>
                  </a:ext>
                </a:extLst>
              </p:cNvPr>
              <p:cNvSpPr/>
              <p:nvPr/>
            </p:nvSpPr>
            <p:spPr>
              <a:xfrm>
                <a:off x="3449032" y="2849345"/>
                <a:ext cx="553142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sz="1200" dirty="0">
                    <a:solidFill>
                      <a:srgbClr val="D91D5C"/>
                    </a:solidFill>
                    <a:latin typeface="Akrobat Black" panose="00000A00000000000000" pitchFamily="50" charset="-52"/>
                    <a:cs typeface="Times New Roman" panose="02020603050405020304" pitchFamily="18" charset="0"/>
                  </a:rPr>
                  <a:t>mln RUR</a:t>
                </a:r>
                <a:endParaRPr lang="ru-RU" sz="1200" dirty="0">
                  <a:solidFill>
                    <a:srgbClr val="D91D5C"/>
                  </a:solidFill>
                  <a:latin typeface="Akrobat Black" panose="00000A00000000000000" pitchFamily="50" charset="-52"/>
                </a:endParaRPr>
              </a:p>
            </p:txBody>
          </p:sp>
        </p:grpSp>
        <p:sp>
          <p:nvSpPr>
            <p:cNvPr id="653" name="Прямоугольник 652">
              <a:extLst>
                <a:ext uri="{FF2B5EF4-FFF2-40B4-BE49-F238E27FC236}">
                  <a16:creationId xmlns:a16="http://schemas.microsoft.com/office/drawing/2014/main" xmlns="" id="{44BCA1C8-A750-4680-8185-53EAF908301B}"/>
                </a:ext>
              </a:extLst>
            </p:cNvPr>
            <p:cNvSpPr/>
            <p:nvPr/>
          </p:nvSpPr>
          <p:spPr>
            <a:xfrm>
              <a:off x="6233181" y="5608947"/>
              <a:ext cx="1142128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00" dirty="0">
                  <a:solidFill>
                    <a:schemeClr val="bg2">
                      <a:lumMod val="25000"/>
                    </a:schemeClr>
                  </a:solidFill>
                  <a:latin typeface="Akrobat" panose="020B0604020202020204" charset="-52"/>
                </a:rPr>
                <a:t>Oil production equipment</a:t>
              </a:r>
              <a:endParaRPr lang="ru-RU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endParaRPr>
            </a:p>
          </p:txBody>
        </p:sp>
      </p:grpSp>
      <p:grpSp>
        <p:nvGrpSpPr>
          <p:cNvPr id="9" name="Группа 8">
            <a:extLst>
              <a:ext uri="{FF2B5EF4-FFF2-40B4-BE49-F238E27FC236}">
                <a16:creationId xmlns:a16="http://schemas.microsoft.com/office/drawing/2014/main" xmlns="" id="{A5C4C7FB-2391-4B26-A31F-007F95836715}"/>
              </a:ext>
            </a:extLst>
          </p:cNvPr>
          <p:cNvGrpSpPr/>
          <p:nvPr/>
        </p:nvGrpSpPr>
        <p:grpSpPr>
          <a:xfrm>
            <a:off x="4558820" y="5935722"/>
            <a:ext cx="1929973" cy="535267"/>
            <a:chOff x="1985842" y="6668619"/>
            <a:chExt cx="1929973" cy="535267"/>
          </a:xfrm>
        </p:grpSpPr>
        <p:grpSp>
          <p:nvGrpSpPr>
            <p:cNvPr id="657" name="Группа 656">
              <a:extLst>
                <a:ext uri="{FF2B5EF4-FFF2-40B4-BE49-F238E27FC236}">
                  <a16:creationId xmlns:a16="http://schemas.microsoft.com/office/drawing/2014/main" xmlns="" id="{E2F33D09-1DE4-42BF-BE13-A31202F0DD0F}"/>
                </a:ext>
              </a:extLst>
            </p:cNvPr>
            <p:cNvGrpSpPr/>
            <p:nvPr/>
          </p:nvGrpSpPr>
          <p:grpSpPr>
            <a:xfrm>
              <a:off x="1985842" y="6668619"/>
              <a:ext cx="708848" cy="535267"/>
              <a:chOff x="3372332" y="2591077"/>
              <a:chExt cx="708848" cy="535267"/>
            </a:xfrm>
          </p:grpSpPr>
          <p:sp>
            <p:nvSpPr>
              <p:cNvPr id="659" name="Прямоугольник 658">
                <a:extLst>
                  <a:ext uri="{FF2B5EF4-FFF2-40B4-BE49-F238E27FC236}">
                    <a16:creationId xmlns:a16="http://schemas.microsoft.com/office/drawing/2014/main" xmlns="" id="{58AC3A17-6069-4FBC-906A-0D47316B23AE}"/>
                  </a:ext>
                </a:extLst>
              </p:cNvPr>
              <p:cNvSpPr/>
              <p:nvPr/>
            </p:nvSpPr>
            <p:spPr>
              <a:xfrm>
                <a:off x="3372332" y="2591077"/>
                <a:ext cx="70884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ru-RU" sz="2000" dirty="0">
                    <a:solidFill>
                      <a:srgbClr val="D91D5C"/>
                    </a:solidFill>
                    <a:latin typeface="Akrobat Black" panose="00000A00000000000000" pitchFamily="50" charset="-52"/>
                    <a:cs typeface="Times New Roman" panose="02020603050405020304" pitchFamily="18" charset="0"/>
                  </a:rPr>
                  <a:t>350,0</a:t>
                </a:r>
              </a:p>
            </p:txBody>
          </p:sp>
          <p:sp>
            <p:nvSpPr>
              <p:cNvPr id="660" name="Прямоугольник 659">
                <a:extLst>
                  <a:ext uri="{FF2B5EF4-FFF2-40B4-BE49-F238E27FC236}">
                    <a16:creationId xmlns:a16="http://schemas.microsoft.com/office/drawing/2014/main" xmlns="" id="{3201D6E2-0E0C-4A03-97DB-D90A7408C911}"/>
                  </a:ext>
                </a:extLst>
              </p:cNvPr>
              <p:cNvSpPr/>
              <p:nvPr/>
            </p:nvSpPr>
            <p:spPr>
              <a:xfrm>
                <a:off x="3377591" y="2849345"/>
                <a:ext cx="696023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sz="1200" dirty="0">
                    <a:solidFill>
                      <a:srgbClr val="D91D5C"/>
                    </a:solidFill>
                    <a:latin typeface="Akrobat Black" panose="00000A00000000000000" pitchFamily="50" charset="-52"/>
                    <a:cs typeface="Times New Roman" panose="02020603050405020304" pitchFamily="18" charset="0"/>
                  </a:rPr>
                  <a:t>mln RUR</a:t>
                </a:r>
                <a:endParaRPr lang="ru-RU" sz="1200" dirty="0">
                  <a:solidFill>
                    <a:srgbClr val="D91D5C"/>
                  </a:solidFill>
                  <a:latin typeface="Akrobat Black" panose="00000A00000000000000" pitchFamily="50" charset="-52"/>
                </a:endParaRPr>
              </a:p>
            </p:txBody>
          </p:sp>
        </p:grpSp>
        <p:sp>
          <p:nvSpPr>
            <p:cNvPr id="658" name="Прямоугольник 657">
              <a:extLst>
                <a:ext uri="{FF2B5EF4-FFF2-40B4-BE49-F238E27FC236}">
                  <a16:creationId xmlns:a16="http://schemas.microsoft.com/office/drawing/2014/main" xmlns="" id="{C494F470-5CDF-44B5-9FA9-047F41EE086B}"/>
                </a:ext>
              </a:extLst>
            </p:cNvPr>
            <p:cNvSpPr/>
            <p:nvPr/>
          </p:nvSpPr>
          <p:spPr>
            <a:xfrm>
              <a:off x="2642392" y="6753376"/>
              <a:ext cx="1273423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00" dirty="0">
                  <a:solidFill>
                    <a:schemeClr val="bg2">
                      <a:lumMod val="25000"/>
                    </a:schemeClr>
                  </a:solidFill>
                  <a:latin typeface="Akrobat" panose="020B0604020202020204" charset="-52"/>
                </a:rPr>
                <a:t>SMW treatment</a:t>
              </a:r>
              <a:endParaRPr lang="ru-RU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endParaRPr>
            </a:p>
          </p:txBody>
        </p:sp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xmlns="" id="{BCEA45D1-630A-418B-B331-93CC6F2D6875}"/>
              </a:ext>
            </a:extLst>
          </p:cNvPr>
          <p:cNvGrpSpPr/>
          <p:nvPr/>
        </p:nvGrpSpPr>
        <p:grpSpPr>
          <a:xfrm>
            <a:off x="3386307" y="2957418"/>
            <a:ext cx="2353958" cy="535267"/>
            <a:chOff x="3656107" y="2138338"/>
            <a:chExt cx="2353958" cy="535267"/>
          </a:xfrm>
        </p:grpSpPr>
        <p:grpSp>
          <p:nvGrpSpPr>
            <p:cNvPr id="622" name="Группа 621">
              <a:extLst>
                <a:ext uri="{FF2B5EF4-FFF2-40B4-BE49-F238E27FC236}">
                  <a16:creationId xmlns:a16="http://schemas.microsoft.com/office/drawing/2014/main" xmlns="" id="{3F26E2D2-F84A-4185-BBE7-B1D2B08D3EA0}"/>
                </a:ext>
              </a:extLst>
            </p:cNvPr>
            <p:cNvGrpSpPr/>
            <p:nvPr/>
          </p:nvGrpSpPr>
          <p:grpSpPr>
            <a:xfrm>
              <a:off x="3656107" y="2138338"/>
              <a:ext cx="696023" cy="535267"/>
              <a:chOff x="3377591" y="2591077"/>
              <a:chExt cx="696023" cy="535267"/>
            </a:xfrm>
          </p:grpSpPr>
          <p:sp>
            <p:nvSpPr>
              <p:cNvPr id="624" name="Прямоугольник 623">
                <a:extLst>
                  <a:ext uri="{FF2B5EF4-FFF2-40B4-BE49-F238E27FC236}">
                    <a16:creationId xmlns:a16="http://schemas.microsoft.com/office/drawing/2014/main" xmlns="" id="{3AD12C56-7EF2-4087-A9DB-011C57BBE483}"/>
                  </a:ext>
                </a:extLst>
              </p:cNvPr>
              <p:cNvSpPr/>
              <p:nvPr/>
            </p:nvSpPr>
            <p:spPr>
              <a:xfrm>
                <a:off x="3428438" y="2591077"/>
                <a:ext cx="596637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ru-RU" sz="2000" dirty="0">
                    <a:solidFill>
                      <a:srgbClr val="D91D5C"/>
                    </a:solidFill>
                    <a:latin typeface="Akrobat Black" panose="00000A00000000000000" pitchFamily="50" charset="-52"/>
                    <a:cs typeface="Times New Roman" panose="02020603050405020304" pitchFamily="18" charset="0"/>
                  </a:rPr>
                  <a:t>66,0</a:t>
                </a:r>
              </a:p>
            </p:txBody>
          </p:sp>
          <p:sp>
            <p:nvSpPr>
              <p:cNvPr id="625" name="Прямоугольник 624">
                <a:extLst>
                  <a:ext uri="{FF2B5EF4-FFF2-40B4-BE49-F238E27FC236}">
                    <a16:creationId xmlns:a16="http://schemas.microsoft.com/office/drawing/2014/main" xmlns="" id="{71D4D973-57F9-4927-BBFD-CC460C4DC80D}"/>
                  </a:ext>
                </a:extLst>
              </p:cNvPr>
              <p:cNvSpPr/>
              <p:nvPr/>
            </p:nvSpPr>
            <p:spPr>
              <a:xfrm>
                <a:off x="3377591" y="2849345"/>
                <a:ext cx="696023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sz="1200" dirty="0">
                    <a:solidFill>
                      <a:srgbClr val="D91D5C"/>
                    </a:solidFill>
                    <a:latin typeface="Akrobat Black" panose="00000A00000000000000" pitchFamily="50" charset="-52"/>
                    <a:cs typeface="Times New Roman" panose="02020603050405020304" pitchFamily="18" charset="0"/>
                  </a:rPr>
                  <a:t>mln RUR</a:t>
                </a:r>
                <a:endParaRPr lang="ru-RU" sz="1200" dirty="0">
                  <a:solidFill>
                    <a:srgbClr val="D91D5C"/>
                  </a:solidFill>
                  <a:latin typeface="Akrobat Black" panose="00000A00000000000000" pitchFamily="50" charset="-52"/>
                </a:endParaRPr>
              </a:p>
            </p:txBody>
          </p:sp>
        </p:grpSp>
        <p:sp>
          <p:nvSpPr>
            <p:cNvPr id="623" name="Прямоугольник 622">
              <a:extLst>
                <a:ext uri="{FF2B5EF4-FFF2-40B4-BE49-F238E27FC236}">
                  <a16:creationId xmlns:a16="http://schemas.microsoft.com/office/drawing/2014/main" xmlns="" id="{6C5200A8-1E46-42DA-B2D2-12F49E82264B}"/>
                </a:ext>
              </a:extLst>
            </p:cNvPr>
            <p:cNvSpPr/>
            <p:nvPr/>
          </p:nvSpPr>
          <p:spPr>
            <a:xfrm>
              <a:off x="4255793" y="2173005"/>
              <a:ext cx="1754272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00" dirty="0">
                  <a:solidFill>
                    <a:schemeClr val="bg2">
                      <a:lumMod val="25000"/>
                    </a:schemeClr>
                  </a:solidFill>
                  <a:latin typeface="Akrobat" panose="020B0604020202020204" charset="-52"/>
                </a:rPr>
                <a:t>Timber harvesting</a:t>
              </a:r>
              <a:endParaRPr lang="ru-RU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endParaRPr>
            </a:p>
          </p:txBody>
        </p:sp>
      </p:grpSp>
      <p:grpSp>
        <p:nvGrpSpPr>
          <p:cNvPr id="23" name="Группа 22">
            <a:extLst>
              <a:ext uri="{FF2B5EF4-FFF2-40B4-BE49-F238E27FC236}">
                <a16:creationId xmlns:a16="http://schemas.microsoft.com/office/drawing/2014/main" xmlns="" id="{6945BFFE-AB64-42E4-B43B-2FE9EFDBE097}"/>
              </a:ext>
            </a:extLst>
          </p:cNvPr>
          <p:cNvGrpSpPr/>
          <p:nvPr/>
        </p:nvGrpSpPr>
        <p:grpSpPr>
          <a:xfrm>
            <a:off x="5837418" y="2891829"/>
            <a:ext cx="1495727" cy="471413"/>
            <a:chOff x="5554253" y="1740079"/>
            <a:chExt cx="1342840" cy="471413"/>
          </a:xfrm>
        </p:grpSpPr>
        <p:sp>
          <p:nvSpPr>
            <p:cNvPr id="19" name="Прямоугольник 18">
              <a:extLst>
                <a:ext uri="{FF2B5EF4-FFF2-40B4-BE49-F238E27FC236}">
                  <a16:creationId xmlns:a16="http://schemas.microsoft.com/office/drawing/2014/main" xmlns="" id="{089B419F-D6E4-4933-8E65-6347E70213B8}"/>
                </a:ext>
              </a:extLst>
            </p:cNvPr>
            <p:cNvSpPr/>
            <p:nvPr/>
          </p:nvSpPr>
          <p:spPr>
            <a:xfrm>
              <a:off x="5613816" y="1776396"/>
              <a:ext cx="1214068" cy="435096"/>
            </a:xfrm>
            <a:prstGeom prst="rect">
              <a:avLst/>
            </a:prstGeom>
            <a:solidFill>
              <a:srgbClr val="26262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262626"/>
                </a:solidFill>
              </a:endParaRPr>
            </a:p>
          </p:txBody>
        </p:sp>
        <p:sp>
          <p:nvSpPr>
            <p:cNvPr id="376" name="Прямоугольник 375">
              <a:extLst>
                <a:ext uri="{FF2B5EF4-FFF2-40B4-BE49-F238E27FC236}">
                  <a16:creationId xmlns:a16="http://schemas.microsoft.com/office/drawing/2014/main" xmlns="" id="{C4A148A0-BEEC-485E-BF5B-18A8B6445380}"/>
                </a:ext>
              </a:extLst>
            </p:cNvPr>
            <p:cNvSpPr/>
            <p:nvPr/>
          </p:nvSpPr>
          <p:spPr>
            <a:xfrm>
              <a:off x="5554253" y="1922253"/>
              <a:ext cx="855227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00" dirty="0">
                  <a:solidFill>
                    <a:schemeClr val="bg1"/>
                  </a:solidFill>
                  <a:latin typeface="Akrobat" panose="020B0604020202020204" charset="-52"/>
                </a:rPr>
                <a:t>IDF funding</a:t>
              </a:r>
              <a:endParaRPr lang="ru-RU" sz="1200" dirty="0">
                <a:solidFill>
                  <a:schemeClr val="bg1"/>
                </a:solidFill>
                <a:latin typeface="Akrobat" panose="020B0604020202020204" charset="-52"/>
              </a:endParaRPr>
            </a:p>
          </p:txBody>
        </p:sp>
        <p:pic>
          <p:nvPicPr>
            <p:cNvPr id="522" name="Picture 2" descr="Картинки по запросу &quot;лого ФРП&quot;&quot;">
              <a:extLst>
                <a:ext uri="{FF2B5EF4-FFF2-40B4-BE49-F238E27FC236}">
                  <a16:creationId xmlns:a16="http://schemas.microsoft.com/office/drawing/2014/main" xmlns="" id="{95147FE3-F6CB-494D-B6C4-DB5393F8330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0"/>
                      </a14:imgEffect>
                      <a14:imgEffect>
                        <a14:brightnessContrast bright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11576" y="2001935"/>
              <a:ext cx="486786" cy="14464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61" name="TextBox 660">
              <a:extLst>
                <a:ext uri="{FF2B5EF4-FFF2-40B4-BE49-F238E27FC236}">
                  <a16:creationId xmlns:a16="http://schemas.microsoft.com/office/drawing/2014/main" xmlns="" id="{EB65A95E-7908-4B7A-9F1C-0D5139D11521}"/>
                </a:ext>
              </a:extLst>
            </p:cNvPr>
            <p:cNvSpPr txBox="1"/>
            <p:nvPr/>
          </p:nvSpPr>
          <p:spPr>
            <a:xfrm>
              <a:off x="5554253" y="1740079"/>
              <a:ext cx="1342840" cy="2769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1200" dirty="0">
                  <a:solidFill>
                    <a:schemeClr val="bg1"/>
                  </a:solidFill>
                  <a:latin typeface="Akrobat" panose="020B0604020202020204" charset="-52"/>
                </a:rPr>
                <a:t>incl</a:t>
              </a:r>
              <a:r>
                <a:rPr lang="ru-RU" sz="1200" dirty="0">
                  <a:solidFill>
                    <a:schemeClr val="bg1"/>
                  </a:solidFill>
                  <a:latin typeface="Akrobat" panose="020B0604020202020204" charset="-52"/>
                </a:rPr>
                <a:t>.</a:t>
              </a:r>
              <a:r>
                <a:rPr lang="en-US" sz="1200" dirty="0">
                  <a:solidFill>
                    <a:schemeClr val="bg1"/>
                  </a:solidFill>
                  <a:latin typeface="Akrobat" panose="020B0604020202020204" charset="-52"/>
                </a:rPr>
                <a:t> </a:t>
              </a:r>
              <a:r>
                <a:rPr lang="ru-RU" sz="1200" dirty="0">
                  <a:solidFill>
                    <a:schemeClr val="bg1"/>
                  </a:solidFill>
                  <a:latin typeface="Akrobat Black" panose="00000A00000000000000" pitchFamily="50" charset="-52"/>
                </a:rPr>
                <a:t>46,2</a:t>
              </a:r>
              <a:r>
                <a:rPr lang="en-US" sz="1200" dirty="0">
                  <a:solidFill>
                    <a:schemeClr val="bg1"/>
                  </a:solidFill>
                  <a:latin typeface="Akrobat Black" panose="00000A00000000000000" pitchFamily="50" charset="-52"/>
                </a:rPr>
                <a:t> mln RUR </a:t>
              </a:r>
              <a:endParaRPr lang="ru-RU" sz="1200" dirty="0">
                <a:solidFill>
                  <a:schemeClr val="bg1"/>
                </a:solidFill>
                <a:latin typeface="Akrobat Black" panose="00000A00000000000000" pitchFamily="50" charset="-52"/>
              </a:endParaRPr>
            </a:p>
          </p:txBody>
        </p:sp>
      </p:grpSp>
      <p:sp>
        <p:nvSpPr>
          <p:cNvPr id="572" name="Прямоугольник 571">
            <a:extLst>
              <a:ext uri="{FF2B5EF4-FFF2-40B4-BE49-F238E27FC236}">
                <a16:creationId xmlns:a16="http://schemas.microsoft.com/office/drawing/2014/main" xmlns="" id="{E4358313-ECEE-4C4E-AD38-4FD4B05F9285}"/>
              </a:ext>
            </a:extLst>
          </p:cNvPr>
          <p:cNvSpPr/>
          <p:nvPr/>
        </p:nvSpPr>
        <p:spPr>
          <a:xfrm>
            <a:off x="777536" y="5492296"/>
            <a:ext cx="166070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Times New Roman" panose="02020603050405020304" pitchFamily="18" charset="0"/>
              </a:rPr>
              <a:t>PRIVATE INVESTMENTS</a:t>
            </a:r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xmlns="" id="{DF8F1D71-FFC5-4759-9076-B51AA6B1F604}"/>
              </a:ext>
            </a:extLst>
          </p:cNvPr>
          <p:cNvSpPr txBox="1"/>
          <p:nvPr/>
        </p:nvSpPr>
        <p:spPr>
          <a:xfrm>
            <a:off x="3139621" y="4414655"/>
            <a:ext cx="125892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2400" dirty="0">
                <a:solidFill>
                  <a:schemeClr val="bg1"/>
                </a:solidFill>
                <a:latin typeface="Akrobat Black" panose="00000A00000000000000" pitchFamily="50" charset="-52"/>
                <a:cs typeface="Times New Roman" panose="02020603050405020304" pitchFamily="18" charset="0"/>
              </a:rPr>
              <a:t>2 049,4</a:t>
            </a:r>
            <a:endParaRPr lang="en-US" sz="2400" dirty="0">
              <a:solidFill>
                <a:schemeClr val="bg1"/>
              </a:solidFill>
              <a:latin typeface="Akrobat Black" panose="00000A00000000000000" pitchFamily="50" charset="-52"/>
              <a:cs typeface="Times New Roman" panose="02020603050405020304" pitchFamily="18" charset="0"/>
            </a:endParaRPr>
          </a:p>
          <a:p>
            <a:pPr algn="ctr">
              <a:lnSpc>
                <a:spcPct val="80000"/>
              </a:lnSpc>
            </a:pPr>
            <a:r>
              <a:rPr lang="en-US" sz="1600" dirty="0">
                <a:solidFill>
                  <a:schemeClr val="bg1"/>
                </a:solidFill>
                <a:latin typeface="Akrobat Black" panose="00000A00000000000000" pitchFamily="50" charset="-52"/>
                <a:cs typeface="Times New Roman" panose="02020603050405020304" pitchFamily="18" charset="0"/>
              </a:rPr>
              <a:t>mln RUR</a:t>
            </a:r>
            <a:r>
              <a:rPr lang="ru-RU" sz="1600" dirty="0">
                <a:solidFill>
                  <a:schemeClr val="bg1"/>
                </a:solidFill>
                <a:latin typeface="Akrobat Black" panose="00000A00000000000000" pitchFamily="50" charset="-52"/>
                <a:cs typeface="Times New Roman" panose="02020603050405020304" pitchFamily="18" charset="0"/>
              </a:rPr>
              <a:t> </a:t>
            </a:r>
            <a:endParaRPr lang="ru-RU" sz="2800" dirty="0">
              <a:solidFill>
                <a:schemeClr val="bg1"/>
              </a:solidFill>
              <a:latin typeface="Akrobat Black" panose="00000A00000000000000" pitchFamily="50" charset="-52"/>
              <a:cs typeface="Times New Roman" panose="02020603050405020304" pitchFamily="18" charset="0"/>
            </a:endParaRPr>
          </a:p>
        </p:txBody>
      </p:sp>
      <p:sp>
        <p:nvSpPr>
          <p:cNvPr id="104" name="Арка 103">
            <a:extLst>
              <a:ext uri="{FF2B5EF4-FFF2-40B4-BE49-F238E27FC236}">
                <a16:creationId xmlns:a16="http://schemas.microsoft.com/office/drawing/2014/main" xmlns="" id="{264545C9-C6CA-4A7D-8D7A-A04B285AD0F0}"/>
              </a:ext>
            </a:extLst>
          </p:cNvPr>
          <p:cNvSpPr/>
          <p:nvPr/>
        </p:nvSpPr>
        <p:spPr>
          <a:xfrm rot="21105569">
            <a:off x="2537460" y="3606153"/>
            <a:ext cx="2467717" cy="2467717"/>
          </a:xfrm>
          <a:prstGeom prst="blockArc">
            <a:avLst>
              <a:gd name="adj1" fmla="val 15765737"/>
              <a:gd name="adj2" fmla="val 17737800"/>
              <a:gd name="adj3" fmla="val 7602"/>
            </a:avLst>
          </a:prstGeom>
          <a:solidFill>
            <a:srgbClr val="E95963"/>
          </a:solidFill>
          <a:ln w="12700">
            <a:noFill/>
          </a:ln>
          <a:effectLst>
            <a:outerShdw blurRad="101600" dist="127000" dir="5520000" sx="93000" sy="93000" algn="tl" rotWithShape="0">
              <a:schemeClr val="bg2">
                <a:lumMod val="25000"/>
                <a:alpha val="28000"/>
              </a:schemeClr>
            </a:outerShdw>
          </a:effectLst>
          <a:scene3d>
            <a:camera prst="orthographicFront"/>
            <a:lightRig rig="threePt" dir="t"/>
          </a:scene3d>
          <a:sp3d>
            <a:contourClr>
              <a:srgbClr val="93440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D91D5C"/>
              </a:solidFill>
            </a:endParaRPr>
          </a:p>
        </p:txBody>
      </p:sp>
      <p:sp>
        <p:nvSpPr>
          <p:cNvPr id="105" name="Арка 104">
            <a:extLst>
              <a:ext uri="{FF2B5EF4-FFF2-40B4-BE49-F238E27FC236}">
                <a16:creationId xmlns:a16="http://schemas.microsoft.com/office/drawing/2014/main" xmlns="" id="{DF7D1975-F2E3-45C7-8E37-22CC1694963C}"/>
              </a:ext>
            </a:extLst>
          </p:cNvPr>
          <p:cNvSpPr/>
          <p:nvPr/>
        </p:nvSpPr>
        <p:spPr>
          <a:xfrm rot="15903975">
            <a:off x="2462596" y="3676954"/>
            <a:ext cx="2458457" cy="2458457"/>
          </a:xfrm>
          <a:prstGeom prst="blockArc">
            <a:avLst>
              <a:gd name="adj1" fmla="val 12102963"/>
              <a:gd name="adj2" fmla="val 17737800"/>
              <a:gd name="adj3" fmla="val 7602"/>
            </a:avLst>
          </a:prstGeom>
          <a:solidFill>
            <a:srgbClr val="F39200"/>
          </a:solidFill>
          <a:ln w="12700">
            <a:noFill/>
          </a:ln>
          <a:effectLst>
            <a:outerShdw blurRad="228600" dist="203200" dir="7140000" algn="tl" rotWithShape="0">
              <a:schemeClr val="bg2">
                <a:lumMod val="25000"/>
                <a:alpha val="25000"/>
              </a:schemeClr>
            </a:outerShdw>
          </a:effectLst>
          <a:scene3d>
            <a:camera prst="orthographicFront"/>
            <a:lightRig rig="threePt" dir="t"/>
          </a:scene3d>
          <a:sp3d>
            <a:contourClr>
              <a:srgbClr val="93440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D91D5C"/>
              </a:solidFill>
            </a:endParaRPr>
          </a:p>
        </p:txBody>
      </p:sp>
      <p:grpSp>
        <p:nvGrpSpPr>
          <p:cNvPr id="17" name="Группа 16">
            <a:extLst>
              <a:ext uri="{FF2B5EF4-FFF2-40B4-BE49-F238E27FC236}">
                <a16:creationId xmlns:a16="http://schemas.microsoft.com/office/drawing/2014/main" xmlns="" id="{4F6E877B-C01F-40B8-8D99-82CEA4C9A895}"/>
              </a:ext>
            </a:extLst>
          </p:cNvPr>
          <p:cNvGrpSpPr/>
          <p:nvPr/>
        </p:nvGrpSpPr>
        <p:grpSpPr>
          <a:xfrm>
            <a:off x="916024" y="3189222"/>
            <a:ext cx="2062156" cy="535267"/>
            <a:chOff x="-215212" y="2445367"/>
            <a:chExt cx="2062156" cy="535267"/>
          </a:xfrm>
        </p:grpSpPr>
        <p:grpSp>
          <p:nvGrpSpPr>
            <p:cNvPr id="108" name="Группа 107">
              <a:extLst>
                <a:ext uri="{FF2B5EF4-FFF2-40B4-BE49-F238E27FC236}">
                  <a16:creationId xmlns:a16="http://schemas.microsoft.com/office/drawing/2014/main" xmlns="" id="{979521C6-86D4-4C39-A61F-C933C333A7AB}"/>
                </a:ext>
              </a:extLst>
            </p:cNvPr>
            <p:cNvGrpSpPr/>
            <p:nvPr/>
          </p:nvGrpSpPr>
          <p:grpSpPr>
            <a:xfrm>
              <a:off x="1171759" y="2445367"/>
              <a:ext cx="675185" cy="535267"/>
              <a:chOff x="3388011" y="2591077"/>
              <a:chExt cx="675185" cy="535267"/>
            </a:xfrm>
          </p:grpSpPr>
          <p:sp>
            <p:nvSpPr>
              <p:cNvPr id="110" name="Прямоугольник 109">
                <a:extLst>
                  <a:ext uri="{FF2B5EF4-FFF2-40B4-BE49-F238E27FC236}">
                    <a16:creationId xmlns:a16="http://schemas.microsoft.com/office/drawing/2014/main" xmlns="" id="{47246998-4BF8-4024-AD16-198CFD94133D}"/>
                  </a:ext>
                </a:extLst>
              </p:cNvPr>
              <p:cNvSpPr/>
              <p:nvPr/>
            </p:nvSpPr>
            <p:spPr>
              <a:xfrm>
                <a:off x="3428437" y="2591077"/>
                <a:ext cx="59663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ru-RU" sz="2000" dirty="0">
                    <a:solidFill>
                      <a:srgbClr val="D91D5C"/>
                    </a:solidFill>
                    <a:latin typeface="Akrobat Black" panose="00000A00000000000000" pitchFamily="50" charset="-52"/>
                    <a:cs typeface="Times New Roman" panose="02020603050405020304" pitchFamily="18" charset="0"/>
                  </a:rPr>
                  <a:t>65,0</a:t>
                </a:r>
              </a:p>
            </p:txBody>
          </p:sp>
          <p:sp>
            <p:nvSpPr>
              <p:cNvPr id="111" name="Прямоугольник 110">
                <a:extLst>
                  <a:ext uri="{FF2B5EF4-FFF2-40B4-BE49-F238E27FC236}">
                    <a16:creationId xmlns:a16="http://schemas.microsoft.com/office/drawing/2014/main" xmlns="" id="{447D9A6D-5989-4F2C-AA8E-248AACBBB002}"/>
                  </a:ext>
                </a:extLst>
              </p:cNvPr>
              <p:cNvSpPr/>
              <p:nvPr/>
            </p:nvSpPr>
            <p:spPr>
              <a:xfrm>
                <a:off x="3388011" y="2849345"/>
                <a:ext cx="675185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sz="1200" dirty="0">
                    <a:solidFill>
                      <a:srgbClr val="D91D5C"/>
                    </a:solidFill>
                    <a:latin typeface="Akrobat Black" panose="00000A00000000000000" pitchFamily="50" charset="-52"/>
                    <a:cs typeface="Times New Roman" panose="02020603050405020304" pitchFamily="18" charset="0"/>
                  </a:rPr>
                  <a:t>mln RUR</a:t>
                </a:r>
                <a:endParaRPr lang="ru-RU" sz="1200" dirty="0">
                  <a:solidFill>
                    <a:srgbClr val="D91D5C"/>
                  </a:solidFill>
                  <a:latin typeface="Akrobat Black" panose="00000A00000000000000" pitchFamily="50" charset="-52"/>
                </a:endParaRPr>
              </a:p>
            </p:txBody>
          </p:sp>
        </p:grpSp>
        <p:sp>
          <p:nvSpPr>
            <p:cNvPr id="109" name="Прямоугольник 108">
              <a:extLst>
                <a:ext uri="{FF2B5EF4-FFF2-40B4-BE49-F238E27FC236}">
                  <a16:creationId xmlns:a16="http://schemas.microsoft.com/office/drawing/2014/main" xmlns="" id="{F1AFE508-F784-4917-9A31-0A30EAA9BDA0}"/>
                </a:ext>
              </a:extLst>
            </p:cNvPr>
            <p:cNvSpPr/>
            <p:nvPr/>
          </p:nvSpPr>
          <p:spPr>
            <a:xfrm>
              <a:off x="-215212" y="2506289"/>
              <a:ext cx="1448884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sz="1200" dirty="0">
                  <a:solidFill>
                    <a:schemeClr val="bg2">
                      <a:lumMod val="25000"/>
                    </a:schemeClr>
                  </a:solidFill>
                  <a:latin typeface="Akrobat" panose="020B0604020202020204" charset="-52"/>
                </a:rPr>
                <a:t>Production of PPE and special clothes</a:t>
              </a:r>
              <a:endParaRPr lang="ru-RU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endParaRPr>
            </a:p>
          </p:txBody>
        </p:sp>
      </p:grpSp>
      <p:sp>
        <p:nvSpPr>
          <p:cNvPr id="100" name="Прямоугольник 99">
            <a:extLst>
              <a:ext uri="{FF2B5EF4-FFF2-40B4-BE49-F238E27FC236}">
                <a16:creationId xmlns:a16="http://schemas.microsoft.com/office/drawing/2014/main" xmlns="" id="{07B42981-59C4-4AD3-BAA1-493EA3165B5D}"/>
              </a:ext>
            </a:extLst>
          </p:cNvPr>
          <p:cNvSpPr/>
          <p:nvPr/>
        </p:nvSpPr>
        <p:spPr>
          <a:xfrm>
            <a:off x="3118887" y="4971190"/>
            <a:ext cx="129556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dirty="0">
                <a:solidFill>
                  <a:schemeClr val="bg1"/>
                </a:solidFill>
                <a:latin typeface="Akrobat" panose="020B0604020202020204" charset="-52"/>
              </a:rPr>
              <a:t>total budget of projects</a:t>
            </a:r>
            <a:endParaRPr lang="ru-RU" sz="1200" dirty="0">
              <a:solidFill>
                <a:schemeClr val="bg1"/>
              </a:solidFill>
              <a:latin typeface="Akrobat" panose="020B0604020202020204" charset="-52"/>
            </a:endParaRPr>
          </a:p>
        </p:txBody>
      </p:sp>
      <p:sp>
        <p:nvSpPr>
          <p:cNvPr id="360" name="Прямоугольник 359">
            <a:extLst>
              <a:ext uri="{FF2B5EF4-FFF2-40B4-BE49-F238E27FC236}">
                <a16:creationId xmlns:a16="http://schemas.microsoft.com/office/drawing/2014/main" xmlns="" id="{A0C90E9A-430B-4DE4-9E69-9250C9C1A2D2}"/>
              </a:ext>
            </a:extLst>
          </p:cNvPr>
          <p:cNvSpPr/>
          <p:nvPr/>
        </p:nvSpPr>
        <p:spPr>
          <a:xfrm>
            <a:off x="2777322" y="1847253"/>
            <a:ext cx="1482202" cy="58477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Akrobat Black" panose="00000A00000000000000" pitchFamily="50" charset="-52"/>
                <a:cs typeface="Times New Roman" panose="02020603050405020304" pitchFamily="18" charset="0"/>
              </a:rPr>
              <a:t>6 </a:t>
            </a:r>
            <a:r>
              <a:rPr lang="en-US" sz="2000" dirty="0">
                <a:solidFill>
                  <a:schemeClr val="bg1"/>
                </a:solidFill>
                <a:latin typeface="Akrobat Black" panose="00000A00000000000000" pitchFamily="50" charset="-52"/>
                <a:cs typeface="Times New Roman" panose="02020603050405020304" pitchFamily="18" charset="0"/>
              </a:rPr>
              <a:t>LOANS</a:t>
            </a:r>
          </a:p>
          <a:p>
            <a:r>
              <a:rPr lang="en-US" sz="1200" dirty="0">
                <a:solidFill>
                  <a:schemeClr val="bg1"/>
                </a:solidFill>
                <a:latin typeface="Akrobat Black" panose="00000A00000000000000" pitchFamily="50" charset="-52"/>
                <a:cs typeface="Times New Roman" panose="02020603050405020304" pitchFamily="18" charset="0"/>
              </a:rPr>
              <a:t>APPROVED</a:t>
            </a:r>
            <a:endParaRPr lang="ru-RU" sz="1600" dirty="0">
              <a:solidFill>
                <a:schemeClr val="bg1"/>
              </a:solidFill>
              <a:latin typeface="Akrobat Black" panose="00000A00000000000000" pitchFamily="50" charset="-52"/>
              <a:cs typeface="Times New Roman" panose="02020603050405020304" pitchFamily="18" charset="0"/>
            </a:endParaRPr>
          </a:p>
        </p:txBody>
      </p:sp>
      <p:sp>
        <p:nvSpPr>
          <p:cNvPr id="132" name="Прямоугольник 131">
            <a:extLst>
              <a:ext uri="{FF2B5EF4-FFF2-40B4-BE49-F238E27FC236}">
                <a16:creationId xmlns:a16="http://schemas.microsoft.com/office/drawing/2014/main" xmlns="" id="{254AA14B-9ED3-4973-A27F-96BB03DC0316}"/>
              </a:ext>
            </a:extLst>
          </p:cNvPr>
          <p:cNvSpPr/>
          <p:nvPr/>
        </p:nvSpPr>
        <p:spPr>
          <a:xfrm>
            <a:off x="4438209" y="2030357"/>
            <a:ext cx="2343778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Akrobat Black" panose="00000A00000000000000" pitchFamily="50" charset="-52"/>
                <a:cs typeface="Times New Roman" panose="02020603050405020304" pitchFamily="18" charset="0"/>
              </a:rPr>
              <a:t>1 006,0 </a:t>
            </a:r>
            <a:r>
              <a:rPr lang="en-US" sz="1600" dirty="0">
                <a:solidFill>
                  <a:schemeClr val="bg1"/>
                </a:solidFill>
                <a:latin typeface="Akrobat Black" panose="00000A00000000000000" pitchFamily="50" charset="-52"/>
                <a:cs typeface="Times New Roman" panose="02020603050405020304" pitchFamily="18" charset="0"/>
              </a:rPr>
              <a:t>million rubles</a:t>
            </a:r>
            <a:r>
              <a:rPr lang="ru-RU" sz="1600" dirty="0">
                <a:solidFill>
                  <a:schemeClr val="bg1"/>
                </a:solidFill>
                <a:latin typeface="Akrobat Black" panose="00000A00000000000000" pitchFamily="50" charset="-52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xmlns="" id="{9C78EF1A-6AFC-4B57-B8E1-6EFA1329D354}"/>
              </a:ext>
            </a:extLst>
          </p:cNvPr>
          <p:cNvSpPr txBox="1"/>
          <p:nvPr/>
        </p:nvSpPr>
        <p:spPr>
          <a:xfrm>
            <a:off x="563829" y="5236472"/>
            <a:ext cx="1831444" cy="4862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80000"/>
              </a:lnSpc>
            </a:pPr>
            <a:r>
              <a:rPr lang="ru-RU" sz="2000" dirty="0">
                <a:solidFill>
                  <a:srgbClr val="F39200"/>
                </a:solidFill>
                <a:latin typeface="Akrobat Black" panose="00000A00000000000000" pitchFamily="50" charset="-52"/>
                <a:cs typeface="Times New Roman" panose="02020603050405020304" pitchFamily="18" charset="0"/>
              </a:rPr>
              <a:t>1 043,4 </a:t>
            </a:r>
            <a:r>
              <a:rPr lang="en-US" sz="1200" dirty="0">
                <a:solidFill>
                  <a:srgbClr val="F39200"/>
                </a:solidFill>
                <a:latin typeface="Akrobat Black" panose="00000A00000000000000" pitchFamily="50" charset="-52"/>
                <a:cs typeface="Times New Roman" panose="02020603050405020304" pitchFamily="18" charset="0"/>
              </a:rPr>
              <a:t>mln RUR</a:t>
            </a:r>
            <a:endParaRPr lang="ru-RU" sz="1200" dirty="0">
              <a:solidFill>
                <a:srgbClr val="F39200"/>
              </a:solidFill>
              <a:latin typeface="Akrobat Black" panose="00000A00000000000000" pitchFamily="50" charset="-52"/>
              <a:cs typeface="Times New Roman" panose="02020603050405020304" pitchFamily="18" charset="0"/>
            </a:endParaRPr>
          </a:p>
          <a:p>
            <a:pPr algn="r">
              <a:lnSpc>
                <a:spcPct val="80000"/>
              </a:lnSpc>
            </a:pPr>
            <a:endParaRPr lang="ru-RU" sz="1200" dirty="0">
              <a:solidFill>
                <a:srgbClr val="F39200"/>
              </a:solidFill>
              <a:latin typeface="Akrobat Black" panose="00000A00000000000000" pitchFamily="50" charset="-52"/>
              <a:cs typeface="Times New Roman" panose="02020603050405020304" pitchFamily="18" charset="0"/>
            </a:endParaRPr>
          </a:p>
        </p:txBody>
      </p:sp>
      <p:sp>
        <p:nvSpPr>
          <p:cNvPr id="11" name="Равнобедренный треугольник 10">
            <a:extLst>
              <a:ext uri="{FF2B5EF4-FFF2-40B4-BE49-F238E27FC236}">
                <a16:creationId xmlns:a16="http://schemas.microsoft.com/office/drawing/2014/main" xmlns="" id="{223C6BE3-C0E8-4366-B91B-738D307C5542}"/>
              </a:ext>
            </a:extLst>
          </p:cNvPr>
          <p:cNvSpPr/>
          <p:nvPr/>
        </p:nvSpPr>
        <p:spPr>
          <a:xfrm rot="10800000">
            <a:off x="3492902" y="2589292"/>
            <a:ext cx="469140" cy="165470"/>
          </a:xfrm>
          <a:prstGeom prst="triangle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4" name="Полилиния: фигура 163">
            <a:extLst>
              <a:ext uri="{FF2B5EF4-FFF2-40B4-BE49-F238E27FC236}">
                <a16:creationId xmlns:a16="http://schemas.microsoft.com/office/drawing/2014/main" xmlns="" id="{EBA98691-BB90-4054-90D8-CCBB41C8789C}"/>
              </a:ext>
            </a:extLst>
          </p:cNvPr>
          <p:cNvSpPr/>
          <p:nvPr/>
        </p:nvSpPr>
        <p:spPr>
          <a:xfrm rot="18900000">
            <a:off x="7212132" y="1715524"/>
            <a:ext cx="100251" cy="100251"/>
          </a:xfrm>
          <a:custGeom>
            <a:avLst/>
            <a:gdLst>
              <a:gd name="connsiteX0" fmla="*/ 96874 w 100251"/>
              <a:gd name="connsiteY0" fmla="*/ 39995 h 100251"/>
              <a:gd name="connsiteX1" fmla="*/ 100251 w 100251"/>
              <a:gd name="connsiteY1" fmla="*/ 43372 h 100251"/>
              <a:gd name="connsiteX2" fmla="*/ 100251 w 100251"/>
              <a:gd name="connsiteY2" fmla="*/ 56879 h 100251"/>
              <a:gd name="connsiteX3" fmla="*/ 96874 w 100251"/>
              <a:gd name="connsiteY3" fmla="*/ 60256 h 100251"/>
              <a:gd name="connsiteX4" fmla="*/ 58764 w 100251"/>
              <a:gd name="connsiteY4" fmla="*/ 60256 h 100251"/>
              <a:gd name="connsiteX5" fmla="*/ 58764 w 100251"/>
              <a:gd name="connsiteY5" fmla="*/ 96874 h 100251"/>
              <a:gd name="connsiteX6" fmla="*/ 55387 w 100251"/>
              <a:gd name="connsiteY6" fmla="*/ 100251 h 100251"/>
              <a:gd name="connsiteX7" fmla="*/ 41880 w 100251"/>
              <a:gd name="connsiteY7" fmla="*/ 100251 h 100251"/>
              <a:gd name="connsiteX8" fmla="*/ 38503 w 100251"/>
              <a:gd name="connsiteY8" fmla="*/ 96874 h 100251"/>
              <a:gd name="connsiteX9" fmla="*/ 38503 w 100251"/>
              <a:gd name="connsiteY9" fmla="*/ 60256 h 100251"/>
              <a:gd name="connsiteX10" fmla="*/ 3377 w 100251"/>
              <a:gd name="connsiteY10" fmla="*/ 60256 h 100251"/>
              <a:gd name="connsiteX11" fmla="*/ 0 w 100251"/>
              <a:gd name="connsiteY11" fmla="*/ 56879 h 100251"/>
              <a:gd name="connsiteX12" fmla="*/ 0 w 100251"/>
              <a:gd name="connsiteY12" fmla="*/ 43372 h 100251"/>
              <a:gd name="connsiteX13" fmla="*/ 3377 w 100251"/>
              <a:gd name="connsiteY13" fmla="*/ 39995 h 100251"/>
              <a:gd name="connsiteX14" fmla="*/ 38503 w 100251"/>
              <a:gd name="connsiteY14" fmla="*/ 39995 h 100251"/>
              <a:gd name="connsiteX15" fmla="*/ 38503 w 100251"/>
              <a:gd name="connsiteY15" fmla="*/ 3377 h 100251"/>
              <a:gd name="connsiteX16" fmla="*/ 41880 w 100251"/>
              <a:gd name="connsiteY16" fmla="*/ 0 h 100251"/>
              <a:gd name="connsiteX17" fmla="*/ 55387 w 100251"/>
              <a:gd name="connsiteY17" fmla="*/ 0 h 100251"/>
              <a:gd name="connsiteX18" fmla="*/ 58764 w 100251"/>
              <a:gd name="connsiteY18" fmla="*/ 3377 h 100251"/>
              <a:gd name="connsiteX19" fmla="*/ 58764 w 100251"/>
              <a:gd name="connsiteY19" fmla="*/ 39995 h 100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00251" h="100251">
                <a:moveTo>
                  <a:pt x="96874" y="39995"/>
                </a:moveTo>
                <a:cubicBezTo>
                  <a:pt x="98739" y="39995"/>
                  <a:pt x="100251" y="41507"/>
                  <a:pt x="100251" y="43372"/>
                </a:cubicBezTo>
                <a:lnTo>
                  <a:pt x="100251" y="56879"/>
                </a:lnTo>
                <a:cubicBezTo>
                  <a:pt x="100251" y="58744"/>
                  <a:pt x="98739" y="60256"/>
                  <a:pt x="96874" y="60256"/>
                </a:cubicBezTo>
                <a:lnTo>
                  <a:pt x="58764" y="60256"/>
                </a:lnTo>
                <a:lnTo>
                  <a:pt x="58764" y="96874"/>
                </a:lnTo>
                <a:cubicBezTo>
                  <a:pt x="58764" y="98739"/>
                  <a:pt x="57252" y="100251"/>
                  <a:pt x="55387" y="100251"/>
                </a:cubicBezTo>
                <a:lnTo>
                  <a:pt x="41880" y="100251"/>
                </a:lnTo>
                <a:cubicBezTo>
                  <a:pt x="40015" y="100251"/>
                  <a:pt x="38503" y="98739"/>
                  <a:pt x="38503" y="96874"/>
                </a:cubicBezTo>
                <a:lnTo>
                  <a:pt x="38503" y="60256"/>
                </a:lnTo>
                <a:lnTo>
                  <a:pt x="3377" y="60256"/>
                </a:lnTo>
                <a:cubicBezTo>
                  <a:pt x="1512" y="60256"/>
                  <a:pt x="0" y="58744"/>
                  <a:pt x="0" y="56879"/>
                </a:cubicBezTo>
                <a:lnTo>
                  <a:pt x="0" y="43372"/>
                </a:lnTo>
                <a:cubicBezTo>
                  <a:pt x="0" y="41507"/>
                  <a:pt x="1512" y="39995"/>
                  <a:pt x="3377" y="39995"/>
                </a:cubicBezTo>
                <a:lnTo>
                  <a:pt x="38503" y="39995"/>
                </a:lnTo>
                <a:lnTo>
                  <a:pt x="38503" y="3377"/>
                </a:lnTo>
                <a:cubicBezTo>
                  <a:pt x="38503" y="1512"/>
                  <a:pt x="40015" y="0"/>
                  <a:pt x="41880" y="0"/>
                </a:cubicBezTo>
                <a:lnTo>
                  <a:pt x="55387" y="0"/>
                </a:lnTo>
                <a:cubicBezTo>
                  <a:pt x="57252" y="0"/>
                  <a:pt x="58764" y="1512"/>
                  <a:pt x="58764" y="3377"/>
                </a:cubicBezTo>
                <a:lnTo>
                  <a:pt x="58764" y="39995"/>
                </a:lnTo>
                <a:close/>
              </a:path>
            </a:pathLst>
          </a:custGeom>
          <a:solidFill>
            <a:schemeClr val="bg1">
              <a:lumMod val="85000"/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/>
          </a:p>
        </p:txBody>
      </p:sp>
      <p:cxnSp>
        <p:nvCxnSpPr>
          <p:cNvPr id="28" name="Прямая со стрелкой 27">
            <a:extLst>
              <a:ext uri="{FF2B5EF4-FFF2-40B4-BE49-F238E27FC236}">
                <a16:creationId xmlns:a16="http://schemas.microsoft.com/office/drawing/2014/main" xmlns="" id="{BFDAECAF-4671-41E2-9685-01AF0EBD9F85}"/>
              </a:ext>
            </a:extLst>
          </p:cNvPr>
          <p:cNvCxnSpPr>
            <a:cxnSpLocks/>
          </p:cNvCxnSpPr>
          <p:nvPr/>
        </p:nvCxnSpPr>
        <p:spPr>
          <a:xfrm flipV="1">
            <a:off x="5135608" y="3135021"/>
            <a:ext cx="709438" cy="7803"/>
          </a:xfrm>
          <a:prstGeom prst="straightConnector1">
            <a:avLst/>
          </a:prstGeom>
          <a:ln w="12700">
            <a:solidFill>
              <a:srgbClr val="D91D5C"/>
            </a:solidFill>
            <a:headEnd type="oval" w="sm" len="sm"/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Группа 6">
            <a:extLst>
              <a:ext uri="{FF2B5EF4-FFF2-40B4-BE49-F238E27FC236}">
                <a16:creationId xmlns:a16="http://schemas.microsoft.com/office/drawing/2014/main" xmlns="" id="{D28FEAB8-9A7A-4B80-B1CA-AB37D4939F5E}"/>
              </a:ext>
            </a:extLst>
          </p:cNvPr>
          <p:cNvGrpSpPr/>
          <p:nvPr/>
        </p:nvGrpSpPr>
        <p:grpSpPr>
          <a:xfrm>
            <a:off x="7535831" y="3382799"/>
            <a:ext cx="2156042" cy="998681"/>
            <a:chOff x="7478758" y="3382841"/>
            <a:chExt cx="2156042" cy="998681"/>
          </a:xfrm>
        </p:grpSpPr>
        <p:grpSp>
          <p:nvGrpSpPr>
            <p:cNvPr id="63" name="Группа 62">
              <a:extLst>
                <a:ext uri="{FF2B5EF4-FFF2-40B4-BE49-F238E27FC236}">
                  <a16:creationId xmlns:a16="http://schemas.microsoft.com/office/drawing/2014/main" xmlns="" id="{42C1CDF5-15AA-4193-978B-DFB42EE11C33}"/>
                </a:ext>
              </a:extLst>
            </p:cNvPr>
            <p:cNvGrpSpPr/>
            <p:nvPr/>
          </p:nvGrpSpPr>
          <p:grpSpPr>
            <a:xfrm>
              <a:off x="8274198" y="3477638"/>
              <a:ext cx="391963" cy="903884"/>
              <a:chOff x="14098614" y="-391892"/>
              <a:chExt cx="391963" cy="903884"/>
            </a:xfrm>
          </p:grpSpPr>
          <p:cxnSp>
            <p:nvCxnSpPr>
              <p:cNvPr id="47" name="Прямая соединительная линия 46">
                <a:extLst>
                  <a:ext uri="{FF2B5EF4-FFF2-40B4-BE49-F238E27FC236}">
                    <a16:creationId xmlns:a16="http://schemas.microsoft.com/office/drawing/2014/main" xmlns="" id="{CD679BD7-2545-4270-86F9-711CBB209E9F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14098614" y="484563"/>
                <a:ext cx="391963" cy="27429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0" name="Прямая соединительная линия 159">
                <a:extLst>
                  <a:ext uri="{FF2B5EF4-FFF2-40B4-BE49-F238E27FC236}">
                    <a16:creationId xmlns:a16="http://schemas.microsoft.com/office/drawing/2014/main" xmlns="" id="{EC1C7F22-36A1-4DFE-8EDF-4E399C17E8EE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14278356" y="-391892"/>
                <a:ext cx="0" cy="888997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0" name="Группа 59">
              <a:extLst>
                <a:ext uri="{FF2B5EF4-FFF2-40B4-BE49-F238E27FC236}">
                  <a16:creationId xmlns:a16="http://schemas.microsoft.com/office/drawing/2014/main" xmlns="" id="{189B0736-DCC3-4A9D-B0DB-5D9DF07A1F37}"/>
                </a:ext>
              </a:extLst>
            </p:cNvPr>
            <p:cNvGrpSpPr/>
            <p:nvPr/>
          </p:nvGrpSpPr>
          <p:grpSpPr>
            <a:xfrm>
              <a:off x="7478758" y="3382841"/>
              <a:ext cx="1021352" cy="737371"/>
              <a:chOff x="7100059" y="-768745"/>
              <a:chExt cx="1021352" cy="737371"/>
            </a:xfrm>
          </p:grpSpPr>
          <p:sp>
            <p:nvSpPr>
              <p:cNvPr id="137" name="TextBox 136">
                <a:extLst>
                  <a:ext uri="{FF2B5EF4-FFF2-40B4-BE49-F238E27FC236}">
                    <a16:creationId xmlns:a16="http://schemas.microsoft.com/office/drawing/2014/main" xmlns="" id="{469CB5CC-91F0-4391-85FD-D11308368240}"/>
                  </a:ext>
                </a:extLst>
              </p:cNvPr>
              <p:cNvSpPr txBox="1"/>
              <p:nvPr/>
            </p:nvSpPr>
            <p:spPr>
              <a:xfrm>
                <a:off x="7307407" y="-768745"/>
                <a:ext cx="738960" cy="3385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>
                <a:defPPr>
                  <a:defRPr lang="ru-RU"/>
                </a:defPPr>
                <a:lvl1pPr algn="ctr">
                  <a:defRPr sz="1400">
                    <a:solidFill>
                      <a:schemeClr val="bg1"/>
                    </a:solidFill>
                    <a:latin typeface="Akrobat Black" panose="00000A00000000000000" pitchFamily="50" charset="-52"/>
                    <a:cs typeface="Times New Roman" panose="02020603050405020304" pitchFamily="18" charset="0"/>
                  </a:defRPr>
                </a:lvl1pPr>
              </a:lstStyle>
              <a:p>
                <a:pPr algn="r"/>
                <a:r>
                  <a:rPr lang="ru-RU" sz="1600" dirty="0">
                    <a:solidFill>
                      <a:srgbClr val="FF9D05"/>
                    </a:solidFill>
                  </a:rPr>
                  <a:t>238,4</a:t>
                </a:r>
              </a:p>
            </p:txBody>
          </p:sp>
          <p:sp>
            <p:nvSpPr>
              <p:cNvPr id="139" name="TextBox 138">
                <a:extLst>
                  <a:ext uri="{FF2B5EF4-FFF2-40B4-BE49-F238E27FC236}">
                    <a16:creationId xmlns:a16="http://schemas.microsoft.com/office/drawing/2014/main" xmlns="" id="{07266BE4-D1E5-4862-BED7-357AE03AEEA2}"/>
                  </a:ext>
                </a:extLst>
              </p:cNvPr>
              <p:cNvSpPr txBox="1"/>
              <p:nvPr/>
            </p:nvSpPr>
            <p:spPr>
              <a:xfrm>
                <a:off x="7100059" y="-554594"/>
                <a:ext cx="1021352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>
                <a:defPPr>
                  <a:defRPr lang="ru-RU"/>
                </a:defPPr>
                <a:lvl1pPr algn="ctr">
                  <a:defRPr sz="1400">
                    <a:solidFill>
                      <a:schemeClr val="bg1"/>
                    </a:solidFill>
                    <a:latin typeface="Akrobat Black" panose="00000A00000000000000" pitchFamily="50" charset="-52"/>
                    <a:cs typeface="Times New Roman" panose="02020603050405020304" pitchFamily="18" charset="0"/>
                  </a:defRPr>
                </a:lvl1pPr>
              </a:lstStyle>
              <a:p>
                <a:pPr algn="r"/>
                <a:r>
                  <a:rPr lang="en-US" dirty="0"/>
                  <a:t>mln RUR </a:t>
                </a:r>
                <a:r>
                  <a:rPr lang="en-US" dirty="0">
                    <a:solidFill>
                      <a:srgbClr val="FF9D05"/>
                    </a:solidFill>
                  </a:rPr>
                  <a:t>APPROVED</a:t>
                </a:r>
                <a:endParaRPr lang="ru-RU" dirty="0">
                  <a:solidFill>
                    <a:srgbClr val="FF9D05"/>
                  </a:solidFill>
                </a:endParaRPr>
              </a:p>
            </p:txBody>
          </p:sp>
        </p:grpSp>
        <p:grpSp>
          <p:nvGrpSpPr>
            <p:cNvPr id="59" name="Группа 58">
              <a:extLst>
                <a:ext uri="{FF2B5EF4-FFF2-40B4-BE49-F238E27FC236}">
                  <a16:creationId xmlns:a16="http://schemas.microsoft.com/office/drawing/2014/main" xmlns="" id="{E4CFFF87-F85A-4275-9211-F6EFB8D1F60E}"/>
                </a:ext>
              </a:extLst>
            </p:cNvPr>
            <p:cNvGrpSpPr/>
            <p:nvPr/>
          </p:nvGrpSpPr>
          <p:grpSpPr>
            <a:xfrm>
              <a:off x="8447932" y="3389527"/>
              <a:ext cx="1186868" cy="727756"/>
              <a:chOff x="8508999" y="-760204"/>
              <a:chExt cx="1186868" cy="727756"/>
            </a:xfrm>
          </p:grpSpPr>
          <p:sp>
            <p:nvSpPr>
              <p:cNvPr id="138" name="TextBox 137">
                <a:extLst>
                  <a:ext uri="{FF2B5EF4-FFF2-40B4-BE49-F238E27FC236}">
                    <a16:creationId xmlns:a16="http://schemas.microsoft.com/office/drawing/2014/main" xmlns="" id="{DB40D1F1-135B-4EA2-9FD8-0CBD142044BC}"/>
                  </a:ext>
                </a:extLst>
              </p:cNvPr>
              <p:cNvSpPr txBox="1"/>
              <p:nvPr/>
            </p:nvSpPr>
            <p:spPr>
              <a:xfrm>
                <a:off x="8508999" y="-760204"/>
                <a:ext cx="836245" cy="3385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>
                <a:defPPr>
                  <a:defRPr lang="ru-RU"/>
                </a:defPPr>
                <a:lvl1pPr algn="ctr">
                  <a:defRPr sz="1400">
                    <a:solidFill>
                      <a:schemeClr val="bg1"/>
                    </a:solidFill>
                    <a:latin typeface="Akrobat Black" panose="00000A00000000000000" pitchFamily="50" charset="-52"/>
                    <a:cs typeface="Times New Roman" panose="02020603050405020304" pitchFamily="18" charset="0"/>
                  </a:defRPr>
                </a:lvl1pPr>
              </a:lstStyle>
              <a:p>
                <a:pPr algn="l"/>
                <a:r>
                  <a:rPr lang="ru-RU" sz="1600" dirty="0">
                    <a:solidFill>
                      <a:srgbClr val="FF9D05"/>
                    </a:solidFill>
                  </a:rPr>
                  <a:t>238,4</a:t>
                </a:r>
              </a:p>
            </p:txBody>
          </p:sp>
          <p:sp>
            <p:nvSpPr>
              <p:cNvPr id="140" name="TextBox 139">
                <a:extLst>
                  <a:ext uri="{FF2B5EF4-FFF2-40B4-BE49-F238E27FC236}">
                    <a16:creationId xmlns:a16="http://schemas.microsoft.com/office/drawing/2014/main" xmlns="" id="{A05CAD65-6D9C-4230-B2B0-79C2F56F756F}"/>
                  </a:ext>
                </a:extLst>
              </p:cNvPr>
              <p:cNvSpPr txBox="1"/>
              <p:nvPr/>
            </p:nvSpPr>
            <p:spPr>
              <a:xfrm>
                <a:off x="8509000" y="-555668"/>
                <a:ext cx="1186867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>
                <a:defPPr>
                  <a:defRPr lang="ru-RU"/>
                </a:defPPr>
                <a:lvl1pPr algn="ctr">
                  <a:defRPr sz="1400">
                    <a:solidFill>
                      <a:schemeClr val="bg1"/>
                    </a:solidFill>
                    <a:latin typeface="Akrobat Black" panose="00000A00000000000000" pitchFamily="50" charset="-52"/>
                    <a:cs typeface="Times New Roman" panose="02020603050405020304" pitchFamily="18" charset="0"/>
                  </a:defRPr>
                </a:lvl1pPr>
              </a:lstStyle>
              <a:p>
                <a:pPr algn="l"/>
                <a:r>
                  <a:rPr lang="en-US" dirty="0"/>
                  <a:t>mln RUR </a:t>
                </a:r>
                <a:r>
                  <a:rPr lang="en-US" dirty="0">
                    <a:solidFill>
                      <a:srgbClr val="FF9D05"/>
                    </a:solidFill>
                  </a:rPr>
                  <a:t>DISBURSED</a:t>
                </a:r>
                <a:endParaRPr lang="ru-RU" dirty="0">
                  <a:solidFill>
                    <a:srgbClr val="FF9D05"/>
                  </a:solidFill>
                </a:endParaRPr>
              </a:p>
            </p:txBody>
          </p:sp>
        </p:grpSp>
      </p:grpSp>
      <p:grpSp>
        <p:nvGrpSpPr>
          <p:cNvPr id="12" name="Группа 11">
            <a:extLst>
              <a:ext uri="{FF2B5EF4-FFF2-40B4-BE49-F238E27FC236}">
                <a16:creationId xmlns:a16="http://schemas.microsoft.com/office/drawing/2014/main" xmlns="" id="{C72A2B00-3264-4608-8160-9C5DED5E3AC4}"/>
              </a:ext>
            </a:extLst>
          </p:cNvPr>
          <p:cNvGrpSpPr/>
          <p:nvPr/>
        </p:nvGrpSpPr>
        <p:grpSpPr>
          <a:xfrm>
            <a:off x="8673949" y="2191379"/>
            <a:ext cx="2132736" cy="1490084"/>
            <a:chOff x="8688913" y="2433075"/>
            <a:chExt cx="2132736" cy="1490084"/>
          </a:xfrm>
        </p:grpSpPr>
        <p:grpSp>
          <p:nvGrpSpPr>
            <p:cNvPr id="448" name="Группа 447">
              <a:extLst>
                <a:ext uri="{FF2B5EF4-FFF2-40B4-BE49-F238E27FC236}">
                  <a16:creationId xmlns:a16="http://schemas.microsoft.com/office/drawing/2014/main" xmlns="" id="{94832241-25B8-421B-B57D-0570E56F2897}"/>
                </a:ext>
              </a:extLst>
            </p:cNvPr>
            <p:cNvGrpSpPr/>
            <p:nvPr/>
          </p:nvGrpSpPr>
          <p:grpSpPr>
            <a:xfrm>
              <a:off x="9524150" y="2487451"/>
              <a:ext cx="366650" cy="1435708"/>
              <a:chOff x="14597653" y="-1011170"/>
              <a:chExt cx="366650" cy="1435708"/>
            </a:xfrm>
          </p:grpSpPr>
          <p:cxnSp>
            <p:nvCxnSpPr>
              <p:cNvPr id="147" name="Прямая соединительная линия 146">
                <a:extLst>
                  <a:ext uri="{FF2B5EF4-FFF2-40B4-BE49-F238E27FC236}">
                    <a16:creationId xmlns:a16="http://schemas.microsoft.com/office/drawing/2014/main" xmlns="" id="{804B1725-B3CE-4B2B-A6E4-DF6822FEBC1E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14597653" y="403176"/>
                <a:ext cx="366650" cy="21362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Прямая соединительная линия 56">
                <a:extLst>
                  <a:ext uri="{FF2B5EF4-FFF2-40B4-BE49-F238E27FC236}">
                    <a16:creationId xmlns:a16="http://schemas.microsoft.com/office/drawing/2014/main" xmlns="" id="{3CD98C9D-9097-4A72-A0D8-223400BD60D5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14784938" y="-1011170"/>
                <a:ext cx="0" cy="1423313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1" name="Группа 180">
              <a:extLst>
                <a:ext uri="{FF2B5EF4-FFF2-40B4-BE49-F238E27FC236}">
                  <a16:creationId xmlns:a16="http://schemas.microsoft.com/office/drawing/2014/main" xmlns="" id="{3D37C597-67E5-404A-9A65-39F2BF629FCE}"/>
                </a:ext>
              </a:extLst>
            </p:cNvPr>
            <p:cNvGrpSpPr/>
            <p:nvPr/>
          </p:nvGrpSpPr>
          <p:grpSpPr>
            <a:xfrm>
              <a:off x="8688913" y="2434486"/>
              <a:ext cx="1021352" cy="727756"/>
              <a:chOff x="7050729" y="-759887"/>
              <a:chExt cx="1021352" cy="727756"/>
            </a:xfrm>
          </p:grpSpPr>
          <p:sp>
            <p:nvSpPr>
              <p:cNvPr id="182" name="TextBox 181">
                <a:extLst>
                  <a:ext uri="{FF2B5EF4-FFF2-40B4-BE49-F238E27FC236}">
                    <a16:creationId xmlns:a16="http://schemas.microsoft.com/office/drawing/2014/main" xmlns="" id="{36170860-A95B-4DC4-A2E4-00E55384E52E}"/>
                  </a:ext>
                </a:extLst>
              </p:cNvPr>
              <p:cNvSpPr txBox="1"/>
              <p:nvPr/>
            </p:nvSpPr>
            <p:spPr>
              <a:xfrm>
                <a:off x="7333121" y="-759887"/>
                <a:ext cx="738960" cy="3385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>
                <a:defPPr>
                  <a:defRPr lang="ru-RU"/>
                </a:defPPr>
                <a:lvl1pPr algn="ctr">
                  <a:defRPr sz="1400">
                    <a:solidFill>
                      <a:schemeClr val="bg1"/>
                    </a:solidFill>
                    <a:latin typeface="Akrobat Black" panose="00000A00000000000000" pitchFamily="50" charset="-52"/>
                    <a:cs typeface="Times New Roman" panose="02020603050405020304" pitchFamily="18" charset="0"/>
                  </a:defRPr>
                </a:lvl1pPr>
              </a:lstStyle>
              <a:p>
                <a:pPr algn="r"/>
                <a:r>
                  <a:rPr lang="ru-RU" sz="1600" dirty="0">
                    <a:solidFill>
                      <a:srgbClr val="FF9D05"/>
                    </a:solidFill>
                  </a:rPr>
                  <a:t>180,0</a:t>
                </a:r>
              </a:p>
            </p:txBody>
          </p:sp>
          <p:sp>
            <p:nvSpPr>
              <p:cNvPr id="183" name="TextBox 182">
                <a:extLst>
                  <a:ext uri="{FF2B5EF4-FFF2-40B4-BE49-F238E27FC236}">
                    <a16:creationId xmlns:a16="http://schemas.microsoft.com/office/drawing/2014/main" xmlns="" id="{80E25FEF-F144-4715-956F-C2B28D561962}"/>
                  </a:ext>
                </a:extLst>
              </p:cNvPr>
              <p:cNvSpPr txBox="1"/>
              <p:nvPr/>
            </p:nvSpPr>
            <p:spPr>
              <a:xfrm>
                <a:off x="7050729" y="-555351"/>
                <a:ext cx="1021352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>
                <a:defPPr>
                  <a:defRPr lang="ru-RU"/>
                </a:defPPr>
                <a:lvl1pPr algn="ctr">
                  <a:defRPr sz="1400">
                    <a:solidFill>
                      <a:schemeClr val="bg1"/>
                    </a:solidFill>
                    <a:latin typeface="Akrobat Black" panose="00000A00000000000000" pitchFamily="50" charset="-52"/>
                    <a:cs typeface="Times New Roman" panose="02020603050405020304" pitchFamily="18" charset="0"/>
                  </a:defRPr>
                </a:lvl1pPr>
              </a:lstStyle>
              <a:p>
                <a:pPr algn="r"/>
                <a:r>
                  <a:rPr lang="en-US" dirty="0"/>
                  <a:t>mln RUR </a:t>
                </a:r>
                <a:r>
                  <a:rPr lang="en-US" dirty="0">
                    <a:solidFill>
                      <a:srgbClr val="FF9D05"/>
                    </a:solidFill>
                  </a:rPr>
                  <a:t>APPROVED</a:t>
                </a:r>
                <a:endParaRPr lang="ru-RU" dirty="0">
                  <a:solidFill>
                    <a:srgbClr val="FF9D05"/>
                  </a:solidFill>
                </a:endParaRPr>
              </a:p>
            </p:txBody>
          </p:sp>
        </p:grpSp>
        <p:grpSp>
          <p:nvGrpSpPr>
            <p:cNvPr id="184" name="Группа 183">
              <a:extLst>
                <a:ext uri="{FF2B5EF4-FFF2-40B4-BE49-F238E27FC236}">
                  <a16:creationId xmlns:a16="http://schemas.microsoft.com/office/drawing/2014/main" xmlns="" id="{DAD6C53A-1891-46DF-85C1-825EFEF47FC0}"/>
                </a:ext>
              </a:extLst>
            </p:cNvPr>
            <p:cNvGrpSpPr/>
            <p:nvPr/>
          </p:nvGrpSpPr>
          <p:grpSpPr>
            <a:xfrm>
              <a:off x="9663852" y="2433075"/>
              <a:ext cx="1157797" cy="743475"/>
              <a:chOff x="8462587" y="-769347"/>
              <a:chExt cx="1157797" cy="743475"/>
            </a:xfrm>
          </p:grpSpPr>
          <p:sp>
            <p:nvSpPr>
              <p:cNvPr id="185" name="TextBox 184">
                <a:extLst>
                  <a:ext uri="{FF2B5EF4-FFF2-40B4-BE49-F238E27FC236}">
                    <a16:creationId xmlns:a16="http://schemas.microsoft.com/office/drawing/2014/main" xmlns="" id="{D9CB088B-E011-412A-868B-BACB2A1A3C2E}"/>
                  </a:ext>
                </a:extLst>
              </p:cNvPr>
              <p:cNvSpPr txBox="1"/>
              <p:nvPr/>
            </p:nvSpPr>
            <p:spPr>
              <a:xfrm>
                <a:off x="8462587" y="-769347"/>
                <a:ext cx="888303" cy="3385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>
                <a:defPPr>
                  <a:defRPr lang="ru-RU"/>
                </a:defPPr>
                <a:lvl1pPr algn="ctr">
                  <a:defRPr sz="1400">
                    <a:solidFill>
                      <a:schemeClr val="bg1"/>
                    </a:solidFill>
                    <a:latin typeface="Akrobat Black" panose="00000A00000000000000" pitchFamily="50" charset="-52"/>
                    <a:cs typeface="Times New Roman" panose="02020603050405020304" pitchFamily="18" charset="0"/>
                  </a:defRPr>
                </a:lvl1pPr>
              </a:lstStyle>
              <a:p>
                <a:pPr algn="l"/>
                <a:r>
                  <a:rPr lang="ru-RU" sz="1600" dirty="0">
                    <a:solidFill>
                      <a:srgbClr val="FF9D05"/>
                    </a:solidFill>
                  </a:rPr>
                  <a:t>154,5</a:t>
                </a:r>
              </a:p>
            </p:txBody>
          </p:sp>
          <p:sp>
            <p:nvSpPr>
              <p:cNvPr id="186" name="TextBox 185">
                <a:extLst>
                  <a:ext uri="{FF2B5EF4-FFF2-40B4-BE49-F238E27FC236}">
                    <a16:creationId xmlns:a16="http://schemas.microsoft.com/office/drawing/2014/main" xmlns="" id="{B4DDBEAA-6A08-4727-BC2C-585237E2DF42}"/>
                  </a:ext>
                </a:extLst>
              </p:cNvPr>
              <p:cNvSpPr txBox="1"/>
              <p:nvPr/>
            </p:nvSpPr>
            <p:spPr>
              <a:xfrm>
                <a:off x="8483339" y="-549092"/>
                <a:ext cx="1137045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>
                <a:defPPr>
                  <a:defRPr lang="ru-RU"/>
                </a:defPPr>
                <a:lvl1pPr algn="ctr">
                  <a:defRPr sz="1400">
                    <a:solidFill>
                      <a:schemeClr val="bg1"/>
                    </a:solidFill>
                    <a:latin typeface="Akrobat Black" panose="00000A00000000000000" pitchFamily="50" charset="-52"/>
                    <a:cs typeface="Times New Roman" panose="02020603050405020304" pitchFamily="18" charset="0"/>
                  </a:defRPr>
                </a:lvl1pPr>
              </a:lstStyle>
              <a:p>
                <a:pPr algn="l"/>
                <a:r>
                  <a:rPr lang="en-US" dirty="0"/>
                  <a:t>mln RUR </a:t>
                </a:r>
                <a:r>
                  <a:rPr lang="en-US" dirty="0">
                    <a:solidFill>
                      <a:srgbClr val="FF9D05"/>
                    </a:solidFill>
                  </a:rPr>
                  <a:t>DISBURSED</a:t>
                </a:r>
                <a:endParaRPr lang="ru-RU" dirty="0">
                  <a:solidFill>
                    <a:srgbClr val="FF9D05"/>
                  </a:solidFill>
                </a:endParaRPr>
              </a:p>
            </p:txBody>
          </p:sp>
        </p:grpSp>
      </p:grpSp>
      <p:grpSp>
        <p:nvGrpSpPr>
          <p:cNvPr id="13" name="Группа 12">
            <a:extLst>
              <a:ext uri="{FF2B5EF4-FFF2-40B4-BE49-F238E27FC236}">
                <a16:creationId xmlns:a16="http://schemas.microsoft.com/office/drawing/2014/main" xmlns="" id="{43C3EC63-6623-4E15-BEFA-BF9C3AAA6E26}"/>
              </a:ext>
            </a:extLst>
          </p:cNvPr>
          <p:cNvGrpSpPr/>
          <p:nvPr/>
        </p:nvGrpSpPr>
        <p:grpSpPr>
          <a:xfrm>
            <a:off x="9811601" y="1316866"/>
            <a:ext cx="1994981" cy="764745"/>
            <a:chOff x="9801747" y="1019954"/>
            <a:chExt cx="1994981" cy="764745"/>
          </a:xfrm>
        </p:grpSpPr>
        <p:grpSp>
          <p:nvGrpSpPr>
            <p:cNvPr id="187" name="Группа 186">
              <a:extLst>
                <a:ext uri="{FF2B5EF4-FFF2-40B4-BE49-F238E27FC236}">
                  <a16:creationId xmlns:a16="http://schemas.microsoft.com/office/drawing/2014/main" xmlns="" id="{8A99C397-BE32-4460-8F99-070B992262C9}"/>
                </a:ext>
              </a:extLst>
            </p:cNvPr>
            <p:cNvGrpSpPr/>
            <p:nvPr/>
          </p:nvGrpSpPr>
          <p:grpSpPr>
            <a:xfrm>
              <a:off x="10634794" y="1137414"/>
              <a:ext cx="374951" cy="647285"/>
              <a:chOff x="14597653" y="-222747"/>
              <a:chExt cx="374951" cy="647285"/>
            </a:xfrm>
          </p:grpSpPr>
          <p:cxnSp>
            <p:nvCxnSpPr>
              <p:cNvPr id="188" name="Прямая соединительная линия 187">
                <a:extLst>
                  <a:ext uri="{FF2B5EF4-FFF2-40B4-BE49-F238E27FC236}">
                    <a16:creationId xmlns:a16="http://schemas.microsoft.com/office/drawing/2014/main" xmlns="" id="{54C6BE1B-ED5B-4C0B-8E97-37544D1D972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4597653" y="424538"/>
                <a:ext cx="374951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9" name="Прямая соединительная линия 188">
                <a:extLst>
                  <a:ext uri="{FF2B5EF4-FFF2-40B4-BE49-F238E27FC236}">
                    <a16:creationId xmlns:a16="http://schemas.microsoft.com/office/drawing/2014/main" xmlns="" id="{423ACECE-D823-4AE4-8513-21FE43534D2B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14784938" y="-222747"/>
                <a:ext cx="0" cy="634891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1" name="Группа 190">
              <a:extLst>
                <a:ext uri="{FF2B5EF4-FFF2-40B4-BE49-F238E27FC236}">
                  <a16:creationId xmlns:a16="http://schemas.microsoft.com/office/drawing/2014/main" xmlns="" id="{F7E04FD9-D7E8-4B2A-9BBC-B5C3E331B1EB}"/>
                </a:ext>
              </a:extLst>
            </p:cNvPr>
            <p:cNvGrpSpPr/>
            <p:nvPr/>
          </p:nvGrpSpPr>
          <p:grpSpPr>
            <a:xfrm>
              <a:off x="9801747" y="1019954"/>
              <a:ext cx="1021352" cy="727756"/>
              <a:chOff x="7050729" y="-759887"/>
              <a:chExt cx="1021352" cy="727756"/>
            </a:xfrm>
          </p:grpSpPr>
          <p:sp>
            <p:nvSpPr>
              <p:cNvPr id="192" name="TextBox 191">
                <a:extLst>
                  <a:ext uri="{FF2B5EF4-FFF2-40B4-BE49-F238E27FC236}">
                    <a16:creationId xmlns:a16="http://schemas.microsoft.com/office/drawing/2014/main" xmlns="" id="{7D69B8F3-7D56-4887-984A-912235C78576}"/>
                  </a:ext>
                </a:extLst>
              </p:cNvPr>
              <p:cNvSpPr txBox="1"/>
              <p:nvPr/>
            </p:nvSpPr>
            <p:spPr>
              <a:xfrm>
                <a:off x="7079315" y="-759887"/>
                <a:ext cx="992766" cy="3385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>
                <a:defPPr>
                  <a:defRPr lang="ru-RU"/>
                </a:defPPr>
                <a:lvl1pPr algn="ctr">
                  <a:defRPr sz="1400">
                    <a:solidFill>
                      <a:schemeClr val="bg1"/>
                    </a:solidFill>
                    <a:latin typeface="Akrobat Black" panose="00000A00000000000000" pitchFamily="50" charset="-52"/>
                    <a:cs typeface="Times New Roman" panose="02020603050405020304" pitchFamily="18" charset="0"/>
                  </a:defRPr>
                </a:lvl1pPr>
              </a:lstStyle>
              <a:p>
                <a:pPr algn="r"/>
                <a:r>
                  <a:rPr lang="ru-RU" sz="1600" dirty="0">
                    <a:solidFill>
                      <a:srgbClr val="FF9D05"/>
                    </a:solidFill>
                  </a:rPr>
                  <a:t>1 006,0</a:t>
                </a:r>
              </a:p>
            </p:txBody>
          </p:sp>
          <p:sp>
            <p:nvSpPr>
              <p:cNvPr id="193" name="TextBox 192">
                <a:extLst>
                  <a:ext uri="{FF2B5EF4-FFF2-40B4-BE49-F238E27FC236}">
                    <a16:creationId xmlns:a16="http://schemas.microsoft.com/office/drawing/2014/main" xmlns="" id="{BF296823-57E7-4DB6-979D-A623C3790322}"/>
                  </a:ext>
                </a:extLst>
              </p:cNvPr>
              <p:cNvSpPr txBox="1"/>
              <p:nvPr/>
            </p:nvSpPr>
            <p:spPr>
              <a:xfrm>
                <a:off x="7050729" y="-555351"/>
                <a:ext cx="1021352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>
                <a:defPPr>
                  <a:defRPr lang="ru-RU"/>
                </a:defPPr>
                <a:lvl1pPr algn="ctr">
                  <a:defRPr sz="1400">
                    <a:solidFill>
                      <a:schemeClr val="bg1"/>
                    </a:solidFill>
                    <a:latin typeface="Akrobat Black" panose="00000A00000000000000" pitchFamily="50" charset="-52"/>
                    <a:cs typeface="Times New Roman" panose="02020603050405020304" pitchFamily="18" charset="0"/>
                  </a:defRPr>
                </a:lvl1pPr>
              </a:lstStyle>
              <a:p>
                <a:pPr algn="r"/>
                <a:r>
                  <a:rPr lang="en-US" dirty="0"/>
                  <a:t>mln RUR </a:t>
                </a:r>
                <a:r>
                  <a:rPr lang="en-US" dirty="0">
                    <a:solidFill>
                      <a:srgbClr val="FF9D05"/>
                    </a:solidFill>
                  </a:rPr>
                  <a:t>APPROVED</a:t>
                </a:r>
                <a:endParaRPr lang="ru-RU" dirty="0">
                  <a:solidFill>
                    <a:srgbClr val="FF9D05"/>
                  </a:solidFill>
                </a:endParaRPr>
              </a:p>
            </p:txBody>
          </p:sp>
        </p:grpSp>
        <p:grpSp>
          <p:nvGrpSpPr>
            <p:cNvPr id="194" name="Группа 193">
              <a:extLst>
                <a:ext uri="{FF2B5EF4-FFF2-40B4-BE49-F238E27FC236}">
                  <a16:creationId xmlns:a16="http://schemas.microsoft.com/office/drawing/2014/main" xmlns="" id="{20820DCE-033C-4421-A5F6-0157EC7C8C82}"/>
                </a:ext>
              </a:extLst>
            </p:cNvPr>
            <p:cNvGrpSpPr/>
            <p:nvPr/>
          </p:nvGrpSpPr>
          <p:grpSpPr>
            <a:xfrm>
              <a:off x="10823098" y="1027686"/>
              <a:ext cx="973630" cy="727756"/>
              <a:chOff x="8508999" y="-760204"/>
              <a:chExt cx="973630" cy="727756"/>
            </a:xfrm>
          </p:grpSpPr>
          <p:sp>
            <p:nvSpPr>
              <p:cNvPr id="195" name="TextBox 194">
                <a:extLst>
                  <a:ext uri="{FF2B5EF4-FFF2-40B4-BE49-F238E27FC236}">
                    <a16:creationId xmlns:a16="http://schemas.microsoft.com/office/drawing/2014/main" xmlns="" id="{1401AA40-FD43-4BDD-8A87-2DF762A3E881}"/>
                  </a:ext>
                </a:extLst>
              </p:cNvPr>
              <p:cNvSpPr txBox="1"/>
              <p:nvPr/>
            </p:nvSpPr>
            <p:spPr>
              <a:xfrm>
                <a:off x="8508999" y="-760204"/>
                <a:ext cx="864211" cy="3385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>
                <a:defPPr>
                  <a:defRPr lang="ru-RU"/>
                </a:defPPr>
                <a:lvl1pPr algn="ctr">
                  <a:defRPr sz="1400">
                    <a:solidFill>
                      <a:schemeClr val="bg1"/>
                    </a:solidFill>
                    <a:latin typeface="Akrobat Black" panose="00000A00000000000000" pitchFamily="50" charset="-52"/>
                    <a:cs typeface="Times New Roman" panose="02020603050405020304" pitchFamily="18" charset="0"/>
                  </a:defRPr>
                </a:lvl1pPr>
              </a:lstStyle>
              <a:p>
                <a:pPr algn="l"/>
                <a:r>
                  <a:rPr lang="ru-RU" sz="1600" dirty="0">
                    <a:solidFill>
                      <a:srgbClr val="FF9D05"/>
                    </a:solidFill>
                  </a:rPr>
                  <a:t>878,0</a:t>
                </a:r>
              </a:p>
            </p:txBody>
          </p:sp>
          <p:sp>
            <p:nvSpPr>
              <p:cNvPr id="196" name="TextBox 195">
                <a:extLst>
                  <a:ext uri="{FF2B5EF4-FFF2-40B4-BE49-F238E27FC236}">
                    <a16:creationId xmlns:a16="http://schemas.microsoft.com/office/drawing/2014/main" xmlns="" id="{465D7235-FFD4-4069-8C62-CB5B3C85BAE9}"/>
                  </a:ext>
                </a:extLst>
              </p:cNvPr>
              <p:cNvSpPr txBox="1"/>
              <p:nvPr/>
            </p:nvSpPr>
            <p:spPr>
              <a:xfrm>
                <a:off x="8509000" y="-555668"/>
                <a:ext cx="973629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>
                <a:defPPr>
                  <a:defRPr lang="ru-RU"/>
                </a:defPPr>
                <a:lvl1pPr algn="ctr">
                  <a:defRPr sz="1400">
                    <a:solidFill>
                      <a:schemeClr val="bg1"/>
                    </a:solidFill>
                    <a:latin typeface="Akrobat Black" panose="00000A00000000000000" pitchFamily="50" charset="-52"/>
                    <a:cs typeface="Times New Roman" panose="02020603050405020304" pitchFamily="18" charset="0"/>
                  </a:defRPr>
                </a:lvl1pPr>
              </a:lstStyle>
              <a:p>
                <a:pPr algn="l"/>
                <a:r>
                  <a:rPr lang="en-US" dirty="0"/>
                  <a:t>mln RUR </a:t>
                </a:r>
                <a:r>
                  <a:rPr lang="en-US" dirty="0">
                    <a:solidFill>
                      <a:srgbClr val="FF9D05"/>
                    </a:solidFill>
                  </a:rPr>
                  <a:t>DISBURSED</a:t>
                </a:r>
                <a:endParaRPr lang="ru-RU" dirty="0">
                  <a:solidFill>
                    <a:srgbClr val="FF9D05"/>
                  </a:solidFill>
                </a:endParaRPr>
              </a:p>
            </p:txBody>
          </p:sp>
        </p:grpSp>
      </p:grpSp>
      <p:grpSp>
        <p:nvGrpSpPr>
          <p:cNvPr id="2" name="Группа 1">
            <a:extLst>
              <a:ext uri="{FF2B5EF4-FFF2-40B4-BE49-F238E27FC236}">
                <a16:creationId xmlns:a16="http://schemas.microsoft.com/office/drawing/2014/main" xmlns="" id="{37AE23E4-BC40-4E06-8449-B7D40ABEE3F4}"/>
              </a:ext>
            </a:extLst>
          </p:cNvPr>
          <p:cNvGrpSpPr/>
          <p:nvPr/>
        </p:nvGrpSpPr>
        <p:grpSpPr>
          <a:xfrm>
            <a:off x="8100774" y="3712426"/>
            <a:ext cx="2321208" cy="3238131"/>
            <a:chOff x="8252087" y="4631746"/>
            <a:chExt cx="2321208" cy="3238131"/>
          </a:xfrm>
        </p:grpSpPr>
        <p:pic>
          <p:nvPicPr>
            <p:cNvPr id="44" name="Рисунок 43">
              <a:extLst>
                <a:ext uri="{FF2B5EF4-FFF2-40B4-BE49-F238E27FC236}">
                  <a16:creationId xmlns:a16="http://schemas.microsoft.com/office/drawing/2014/main" xmlns="" id="{5427A5CC-4CB8-4EB1-AB60-AFBB5EB002E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rcRect l="44250" r="25664" b="28878"/>
            <a:stretch/>
          </p:blipFill>
          <p:spPr>
            <a:xfrm>
              <a:off x="8252087" y="4631746"/>
              <a:ext cx="2321208" cy="3238131"/>
            </a:xfrm>
            <a:prstGeom prst="rect">
              <a:avLst/>
            </a:prstGeom>
            <a:effectLst>
              <a:outerShdw blurRad="215900" dist="215900" dir="2520000" algn="tl" rotWithShape="0">
                <a:prstClr val="black">
                  <a:alpha val="21000"/>
                </a:prstClr>
              </a:outerShdw>
            </a:effectLst>
          </p:spPr>
        </p:pic>
        <p:sp>
          <p:nvSpPr>
            <p:cNvPr id="154" name="TextBox 153">
              <a:extLst>
                <a:ext uri="{FF2B5EF4-FFF2-40B4-BE49-F238E27FC236}">
                  <a16:creationId xmlns:a16="http://schemas.microsoft.com/office/drawing/2014/main" xmlns="" id="{543EDEAB-95C6-45BE-B0E1-4425DE90B415}"/>
                </a:ext>
              </a:extLst>
            </p:cNvPr>
            <p:cNvSpPr txBox="1"/>
            <p:nvPr/>
          </p:nvSpPr>
          <p:spPr>
            <a:xfrm rot="4431968">
              <a:off x="8650305" y="6668542"/>
              <a:ext cx="579005" cy="369332"/>
            </a:xfrm>
            <a:prstGeom prst="rect">
              <a:avLst/>
            </a:prstGeom>
            <a:scene3d>
              <a:camera prst="isometricOffAxis2Left"/>
              <a:lightRig rig="threePt" dir="t"/>
            </a:scene3d>
          </p:spPr>
          <p:txBody>
            <a:bodyPr wrap="none">
              <a:spAutoFit/>
            </a:bodyPr>
            <a:lstStyle>
              <a:defPPr>
                <a:defRPr lang="ru-RU"/>
              </a:defPPr>
              <a:lvl1pPr>
                <a:defRPr sz="1400">
                  <a:solidFill>
                    <a:schemeClr val="bg2">
                      <a:lumMod val="25000"/>
                    </a:schemeClr>
                  </a:solidFill>
                  <a:latin typeface="Akrobat" panose="00000600000000000000" pitchFamily="50" charset="-52"/>
                  <a:cs typeface="Times New Roman" panose="02020603050405020304" pitchFamily="18" charset="0"/>
                </a:defRPr>
              </a:lvl1pPr>
            </a:lstStyle>
            <a:p>
              <a:pPr algn="ctr"/>
              <a:r>
                <a:rPr lang="ru-RU" sz="1800" dirty="0">
                  <a:solidFill>
                    <a:schemeClr val="bg1"/>
                  </a:solidFill>
                  <a:latin typeface="Akrobat Black" panose="00000A00000000000000" pitchFamily="50" charset="-52"/>
                </a:rPr>
                <a:t>2018</a:t>
              </a:r>
            </a:p>
          </p:txBody>
        </p:sp>
      </p:grpSp>
      <p:sp>
        <p:nvSpPr>
          <p:cNvPr id="200" name="Прямоугольник 199">
            <a:extLst>
              <a:ext uri="{FF2B5EF4-FFF2-40B4-BE49-F238E27FC236}">
                <a16:creationId xmlns:a16="http://schemas.microsoft.com/office/drawing/2014/main" xmlns="" id="{8A2A3D6B-E152-4902-8D14-3D5D28530FDA}"/>
              </a:ext>
            </a:extLst>
          </p:cNvPr>
          <p:cNvSpPr/>
          <p:nvPr/>
        </p:nvSpPr>
        <p:spPr>
          <a:xfrm rot="976512">
            <a:off x="9047774" y="4541068"/>
            <a:ext cx="261857" cy="420952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1" name="Прямоугольник 200">
            <a:extLst>
              <a:ext uri="{FF2B5EF4-FFF2-40B4-BE49-F238E27FC236}">
                <a16:creationId xmlns:a16="http://schemas.microsoft.com/office/drawing/2014/main" xmlns="" id="{57479645-CEEB-4395-A5CF-C0006D10E6F6}"/>
              </a:ext>
            </a:extLst>
          </p:cNvPr>
          <p:cNvSpPr/>
          <p:nvPr/>
        </p:nvSpPr>
        <p:spPr>
          <a:xfrm rot="524627">
            <a:off x="10057977" y="3576252"/>
            <a:ext cx="261857" cy="506699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4" name="TextBox 233">
            <a:extLst>
              <a:ext uri="{FF2B5EF4-FFF2-40B4-BE49-F238E27FC236}">
                <a16:creationId xmlns:a16="http://schemas.microsoft.com/office/drawing/2014/main" xmlns="" id="{A90CA003-21D9-423C-A114-80F5B0C2C7F1}"/>
              </a:ext>
            </a:extLst>
          </p:cNvPr>
          <p:cNvSpPr txBox="1"/>
          <p:nvPr/>
        </p:nvSpPr>
        <p:spPr>
          <a:xfrm>
            <a:off x="11678415" y="6509956"/>
            <a:ext cx="4001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>
                <a:solidFill>
                  <a:schemeClr val="bg1"/>
                </a:solidFill>
                <a:latin typeface="Akrobat ExtraBold" panose="00000900000000000000" pitchFamily="50" charset="-52"/>
                <a:cs typeface="Times New Roman" panose="02020603050405020304" pitchFamily="18" charset="0"/>
              </a:rPr>
              <a:t>- 4 -</a:t>
            </a:r>
          </a:p>
        </p:txBody>
      </p:sp>
      <p:pic>
        <p:nvPicPr>
          <p:cNvPr id="235" name="Рисунок 234">
            <a:extLst>
              <a:ext uri="{FF2B5EF4-FFF2-40B4-BE49-F238E27FC236}">
                <a16:creationId xmlns:a16="http://schemas.microsoft.com/office/drawing/2014/main" xmlns="" id="{E11680B2-BF9F-442F-98C9-561F05F501C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rot="3403410">
            <a:off x="7350917" y="2268305"/>
            <a:ext cx="231314" cy="231314"/>
          </a:xfrm>
          <a:prstGeom prst="rect">
            <a:avLst/>
          </a:prstGeom>
          <a:effectLst>
            <a:outerShdw blurRad="76200" dir="18900000" sy="23000" kx="-1200000" algn="bl" rotWithShape="0">
              <a:schemeClr val="tx1">
                <a:alpha val="20000"/>
              </a:schemeClr>
            </a:outerShdw>
          </a:effectLst>
        </p:spPr>
      </p:pic>
      <p:pic>
        <p:nvPicPr>
          <p:cNvPr id="614" name="Рисунок 613">
            <a:extLst>
              <a:ext uri="{FF2B5EF4-FFF2-40B4-BE49-F238E27FC236}">
                <a16:creationId xmlns:a16="http://schemas.microsoft.com/office/drawing/2014/main" xmlns="" id="{A24DC22A-D351-4FA1-AF3A-37CBD0974EBF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rcRect l="35652" t="37438" r="39224" b="37438"/>
          <a:stretch/>
        </p:blipFill>
        <p:spPr>
          <a:xfrm rot="19800000">
            <a:off x="1152846" y="5721538"/>
            <a:ext cx="243621" cy="255590"/>
          </a:xfrm>
          <a:prstGeom prst="rect">
            <a:avLst/>
          </a:prstGeom>
          <a:effectLst>
            <a:outerShdw blurRad="152400" dist="203200" dir="19980000" sx="83000" sy="83000" algn="tl" rotWithShape="0">
              <a:schemeClr val="bg1">
                <a:lumMod val="50000"/>
                <a:alpha val="52000"/>
              </a:schemeClr>
            </a:outerShdw>
          </a:effectLst>
        </p:spPr>
      </p:pic>
      <p:pic>
        <p:nvPicPr>
          <p:cNvPr id="177" name="Рисунок 176">
            <a:extLst>
              <a:ext uri="{FF2B5EF4-FFF2-40B4-BE49-F238E27FC236}">
                <a16:creationId xmlns:a16="http://schemas.microsoft.com/office/drawing/2014/main" xmlns="" id="{A8330FF4-3F1F-47E5-BAFC-748D7FF033E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10096966" y="615067"/>
            <a:ext cx="143522" cy="143520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178" name="Рисунок 177">
            <a:extLst>
              <a:ext uri="{FF2B5EF4-FFF2-40B4-BE49-F238E27FC236}">
                <a16:creationId xmlns:a16="http://schemas.microsoft.com/office/drawing/2014/main" xmlns="" id="{A1F3C317-F7DD-4571-B0B5-DE681056B70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xmlns="" r:embed="rId13"/>
              </a:ext>
            </a:extLst>
          </a:blip>
          <a:stretch>
            <a:fillRect/>
          </a:stretch>
        </p:blipFill>
        <p:spPr>
          <a:xfrm>
            <a:off x="11332198" y="642050"/>
            <a:ext cx="145950" cy="106656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179" name="Рисунок 178">
            <a:extLst>
              <a:ext uri="{FF2B5EF4-FFF2-40B4-BE49-F238E27FC236}">
                <a16:creationId xmlns:a16="http://schemas.microsoft.com/office/drawing/2014/main" xmlns="" id="{3C5FD27E-3832-49BD-994F-56FF5C7D1F50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xmlns="" r:embed="rId15"/>
              </a:ext>
            </a:extLst>
          </a:blip>
          <a:stretch>
            <a:fillRect/>
          </a:stretch>
        </p:blipFill>
        <p:spPr>
          <a:xfrm>
            <a:off x="8845229" y="614271"/>
            <a:ext cx="133624" cy="133622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grpSp>
        <p:nvGrpSpPr>
          <p:cNvPr id="180" name="Группа 179">
            <a:extLst>
              <a:ext uri="{FF2B5EF4-FFF2-40B4-BE49-F238E27FC236}">
                <a16:creationId xmlns:a16="http://schemas.microsoft.com/office/drawing/2014/main" xmlns="" id="{108ED898-1D31-4CD5-BE9B-066201D735DF}"/>
              </a:ext>
            </a:extLst>
          </p:cNvPr>
          <p:cNvGrpSpPr/>
          <p:nvPr/>
        </p:nvGrpSpPr>
        <p:grpSpPr>
          <a:xfrm>
            <a:off x="8072081" y="528230"/>
            <a:ext cx="327214" cy="327212"/>
            <a:chOff x="508605" y="412938"/>
            <a:chExt cx="327214" cy="327212"/>
          </a:xfrm>
        </p:grpSpPr>
        <p:sp>
          <p:nvSpPr>
            <p:cNvPr id="190" name="Овал 189">
              <a:extLst>
                <a:ext uri="{FF2B5EF4-FFF2-40B4-BE49-F238E27FC236}">
                  <a16:creationId xmlns:a16="http://schemas.microsoft.com/office/drawing/2014/main" xmlns="" id="{79A1D2EA-C690-442A-9BD9-06065685B5F0}"/>
                </a:ext>
              </a:extLst>
            </p:cNvPr>
            <p:cNvSpPr/>
            <p:nvPr/>
          </p:nvSpPr>
          <p:spPr>
            <a:xfrm>
              <a:off x="508605" y="412938"/>
              <a:ext cx="327214" cy="327212"/>
            </a:xfrm>
            <a:prstGeom prst="ellipse">
              <a:avLst/>
            </a:prstGeom>
            <a:noFill/>
            <a:ln w="12700">
              <a:solidFill>
                <a:srgbClr val="D91D5C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D91D5C"/>
                </a:solidFill>
              </a:endParaRPr>
            </a:p>
          </p:txBody>
        </p:sp>
        <p:pic>
          <p:nvPicPr>
            <p:cNvPr id="197" name="Рисунок 196">
              <a:extLst>
                <a:ext uri="{FF2B5EF4-FFF2-40B4-BE49-F238E27FC236}">
                  <a16:creationId xmlns:a16="http://schemas.microsoft.com/office/drawing/2014/main" xmlns="" id="{37EB335D-5B33-45C9-846E-431B896D75AD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extLst>
                <a:ext uri="{96DAC541-7B7A-43D3-8B79-37D633B846F1}">
                  <asvg:svgBlip xmlns:asvg="http://schemas.microsoft.com/office/drawing/2016/SVG/main" xmlns="" r:embed="rId17"/>
                </a:ext>
              </a:extLst>
            </a:blip>
            <a:stretch>
              <a:fillRect/>
            </a:stretch>
          </p:blipFill>
          <p:spPr>
            <a:xfrm>
              <a:off x="609234" y="510613"/>
              <a:ext cx="127928" cy="127926"/>
            </a:xfrm>
            <a:prstGeom prst="rect">
              <a:avLst/>
            </a:prstGeom>
            <a:effectLst>
              <a:outerShdw blurRad="63500" sx="102000" sy="102000" algn="ctr" rotWithShape="0">
                <a:schemeClr val="bg1">
                  <a:alpha val="40000"/>
                </a:schemeClr>
              </a:outerShdw>
            </a:effectLst>
          </p:spPr>
        </p:pic>
      </p:grpSp>
      <p:pic>
        <p:nvPicPr>
          <p:cNvPr id="198" name="Рисунок 197">
            <a:extLst>
              <a:ext uri="{FF2B5EF4-FFF2-40B4-BE49-F238E27FC236}">
                <a16:creationId xmlns:a16="http://schemas.microsoft.com/office/drawing/2014/main" xmlns="" id="{EAECE887-B42E-4D34-B444-1FFE62E4C090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96DAC541-7B7A-43D3-8B79-37D633B846F1}">
                <asvg:svgBlip xmlns:asvg="http://schemas.microsoft.com/office/drawing/2016/SVG/main" xmlns="" r:embed="rId19"/>
              </a:ext>
            </a:extLst>
          </a:blip>
          <a:stretch>
            <a:fillRect/>
          </a:stretch>
        </p:blipFill>
        <p:spPr>
          <a:xfrm>
            <a:off x="9475758" y="628566"/>
            <a:ext cx="133624" cy="133622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199" name="Рисунок 198">
            <a:extLst>
              <a:ext uri="{FF2B5EF4-FFF2-40B4-BE49-F238E27FC236}">
                <a16:creationId xmlns:a16="http://schemas.microsoft.com/office/drawing/2014/main" xmlns="" id="{5677F659-D59C-43ED-83A7-4D3AF0144FAB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96DAC541-7B7A-43D3-8B79-37D633B846F1}">
                <asvg:svgBlip xmlns:asvg="http://schemas.microsoft.com/office/drawing/2016/SVG/main" xmlns="" r:embed="rId21"/>
              </a:ext>
            </a:extLst>
          </a:blip>
          <a:stretch>
            <a:fillRect/>
          </a:stretch>
        </p:blipFill>
        <p:spPr>
          <a:xfrm>
            <a:off x="10718636" y="619617"/>
            <a:ext cx="128674" cy="128674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cxnSp>
        <p:nvCxnSpPr>
          <p:cNvPr id="15" name="Прямая соединительная линия 14">
            <a:extLst>
              <a:ext uri="{FF2B5EF4-FFF2-40B4-BE49-F238E27FC236}">
                <a16:creationId xmlns:a16="http://schemas.microsoft.com/office/drawing/2014/main" xmlns="" id="{ABF316BF-EA20-493B-878F-FE10C76A3DF5}"/>
              </a:ext>
            </a:extLst>
          </p:cNvPr>
          <p:cNvCxnSpPr/>
          <p:nvPr/>
        </p:nvCxnSpPr>
        <p:spPr>
          <a:xfrm>
            <a:off x="2495285" y="1934882"/>
            <a:ext cx="0" cy="353183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Группа 2">
            <a:extLst>
              <a:ext uri="{FF2B5EF4-FFF2-40B4-BE49-F238E27FC236}">
                <a16:creationId xmlns:a16="http://schemas.microsoft.com/office/drawing/2014/main" xmlns="" id="{A285A03F-8FCF-4F8D-AD10-6B9043F8F7E3}"/>
              </a:ext>
            </a:extLst>
          </p:cNvPr>
          <p:cNvGrpSpPr/>
          <p:nvPr/>
        </p:nvGrpSpPr>
        <p:grpSpPr>
          <a:xfrm>
            <a:off x="9225195" y="2345191"/>
            <a:ext cx="3082574" cy="4378016"/>
            <a:chOff x="9311633" y="5227999"/>
            <a:chExt cx="3082574" cy="4378016"/>
          </a:xfrm>
        </p:grpSpPr>
        <p:pic>
          <p:nvPicPr>
            <p:cNvPr id="61" name="Рисунок 60">
              <a:extLst>
                <a:ext uri="{FF2B5EF4-FFF2-40B4-BE49-F238E27FC236}">
                  <a16:creationId xmlns:a16="http://schemas.microsoft.com/office/drawing/2014/main" xmlns="" id="{D82BFDF3-5615-435F-8751-4F95D946B5E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2">
              <a:extLst>
                <a:ext uri="{96DAC541-7B7A-43D3-8B79-37D633B846F1}">
                  <asvg:svgBlip xmlns:asvg="http://schemas.microsoft.com/office/drawing/2016/SVG/main" xmlns="" r:embed="rId23"/>
                </a:ext>
              </a:extLst>
            </a:blip>
            <a:srcRect l="45983" r="15305" b="7144"/>
            <a:stretch/>
          </p:blipFill>
          <p:spPr>
            <a:xfrm>
              <a:off x="9311633" y="5227999"/>
              <a:ext cx="3082574" cy="4378016"/>
            </a:xfrm>
            <a:prstGeom prst="rect">
              <a:avLst/>
            </a:prstGeom>
            <a:effectLst>
              <a:outerShdw blurRad="215900" dist="215900" dir="2520000" algn="tl" rotWithShape="0">
                <a:prstClr val="black">
                  <a:alpha val="21000"/>
                </a:prstClr>
              </a:outerShdw>
            </a:effectLst>
          </p:spPr>
        </p:pic>
        <p:sp>
          <p:nvSpPr>
            <p:cNvPr id="155" name="TextBox 154">
              <a:extLst>
                <a:ext uri="{FF2B5EF4-FFF2-40B4-BE49-F238E27FC236}">
                  <a16:creationId xmlns:a16="http://schemas.microsoft.com/office/drawing/2014/main" xmlns="" id="{E7FCB2F8-791D-4478-B2B1-B3B3AD2674D7}"/>
                </a:ext>
              </a:extLst>
            </p:cNvPr>
            <p:cNvSpPr txBox="1"/>
            <p:nvPr/>
          </p:nvSpPr>
          <p:spPr>
            <a:xfrm rot="4257567">
              <a:off x="9695737" y="7434745"/>
              <a:ext cx="623889" cy="369332"/>
            </a:xfrm>
            <a:prstGeom prst="rect">
              <a:avLst/>
            </a:prstGeom>
            <a:scene3d>
              <a:camera prst="isometricOffAxis2Left"/>
              <a:lightRig rig="threePt" dir="t"/>
            </a:scene3d>
          </p:spPr>
          <p:txBody>
            <a:bodyPr wrap="none">
              <a:spAutoFit/>
            </a:bodyPr>
            <a:lstStyle>
              <a:defPPr>
                <a:defRPr lang="ru-RU"/>
              </a:defPPr>
              <a:lvl1pPr algn="ctr">
                <a:defRPr sz="1600">
                  <a:solidFill>
                    <a:schemeClr val="bg1"/>
                  </a:solidFill>
                  <a:latin typeface="Akrobat Black" panose="00000A00000000000000" pitchFamily="50" charset="-52"/>
                  <a:cs typeface="Times New Roman" panose="02020603050405020304" pitchFamily="18" charset="0"/>
                </a:defRPr>
              </a:lvl1pPr>
            </a:lstStyle>
            <a:p>
              <a:r>
                <a:rPr lang="ru-RU" sz="1800" dirty="0"/>
                <a:t>2019 </a:t>
              </a:r>
            </a:p>
          </p:txBody>
        </p:sp>
      </p:grpSp>
      <p:grpSp>
        <p:nvGrpSpPr>
          <p:cNvPr id="6" name="Группа 5">
            <a:extLst>
              <a:ext uri="{FF2B5EF4-FFF2-40B4-BE49-F238E27FC236}">
                <a16:creationId xmlns:a16="http://schemas.microsoft.com/office/drawing/2014/main" xmlns="" id="{76223E36-7CAD-4ABF-86A4-2384E13A31CF}"/>
              </a:ext>
            </a:extLst>
          </p:cNvPr>
          <p:cNvGrpSpPr/>
          <p:nvPr/>
        </p:nvGrpSpPr>
        <p:grpSpPr>
          <a:xfrm>
            <a:off x="10253598" y="2032492"/>
            <a:ext cx="2070460" cy="4819650"/>
            <a:chOff x="10260623" y="1724964"/>
            <a:chExt cx="2070460" cy="4819650"/>
          </a:xfrm>
        </p:grpSpPr>
        <p:pic>
          <p:nvPicPr>
            <p:cNvPr id="45" name="Рисунок 44">
              <a:extLst>
                <a:ext uri="{FF2B5EF4-FFF2-40B4-BE49-F238E27FC236}">
                  <a16:creationId xmlns:a16="http://schemas.microsoft.com/office/drawing/2014/main" xmlns="" id="{312CAD07-638A-4A88-A0CC-87FEBA0F355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4">
              <a:extLst>
                <a:ext uri="{96DAC541-7B7A-43D3-8B79-37D633B846F1}">
                  <asvg:svgBlip xmlns:asvg="http://schemas.microsoft.com/office/drawing/2016/SVG/main" xmlns="" r:embed="rId25"/>
                </a:ext>
              </a:extLst>
            </a:blip>
            <a:srcRect l="43687" r="30739"/>
            <a:stretch/>
          </p:blipFill>
          <p:spPr>
            <a:xfrm>
              <a:off x="10260623" y="1724964"/>
              <a:ext cx="2070460" cy="4819650"/>
            </a:xfrm>
            <a:prstGeom prst="rect">
              <a:avLst/>
            </a:prstGeom>
            <a:effectLst>
              <a:outerShdw blurRad="215900" dist="215900" dir="2520000" algn="tl" rotWithShape="0">
                <a:prstClr val="black">
                  <a:alpha val="21000"/>
                </a:prstClr>
              </a:outerShdw>
            </a:effectLst>
          </p:spPr>
        </p:pic>
        <p:sp>
          <p:nvSpPr>
            <p:cNvPr id="156" name="TextBox 155">
              <a:extLst>
                <a:ext uri="{FF2B5EF4-FFF2-40B4-BE49-F238E27FC236}">
                  <a16:creationId xmlns:a16="http://schemas.microsoft.com/office/drawing/2014/main" xmlns="" id="{2FB79537-4E8D-4ECD-AE81-D135784CA027}"/>
                </a:ext>
              </a:extLst>
            </p:cNvPr>
            <p:cNvSpPr txBox="1"/>
            <p:nvPr/>
          </p:nvSpPr>
          <p:spPr>
            <a:xfrm rot="4341720">
              <a:off x="10870840" y="3970720"/>
              <a:ext cx="657551" cy="369332"/>
            </a:xfrm>
            <a:prstGeom prst="rect">
              <a:avLst/>
            </a:prstGeom>
            <a:scene3d>
              <a:camera prst="isometricOffAxis2Left"/>
              <a:lightRig rig="threePt" dir="t"/>
            </a:scene3d>
          </p:spPr>
          <p:txBody>
            <a:bodyPr wrap="none">
              <a:spAutoFit/>
            </a:bodyPr>
            <a:lstStyle>
              <a:defPPr>
                <a:defRPr lang="ru-RU"/>
              </a:defPPr>
              <a:lvl1pPr algn="ctr">
                <a:defRPr sz="1600">
                  <a:solidFill>
                    <a:schemeClr val="bg1"/>
                  </a:solidFill>
                  <a:latin typeface="Akrobat Black" panose="00000A00000000000000" pitchFamily="50" charset="-52"/>
                  <a:cs typeface="Times New Roman" panose="02020603050405020304" pitchFamily="18" charset="0"/>
                </a:defRPr>
              </a:lvl1pPr>
            </a:lstStyle>
            <a:p>
              <a:r>
                <a:rPr lang="ru-RU" sz="1800" dirty="0"/>
                <a:t>2020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89254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2.08333E-7 4.81481E-6 L 0.03607 -0.0437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97" y="-219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2.70833E-6 2.22222E-6 L -0.03568 0.05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6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84" y="25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Прямоугольник 243">
            <a:extLst>
              <a:ext uri="{FF2B5EF4-FFF2-40B4-BE49-F238E27FC236}">
                <a16:creationId xmlns:a16="http://schemas.microsoft.com/office/drawing/2014/main" xmlns="" id="{44AA9042-E341-409A-9394-A62D7BF65719}"/>
              </a:ext>
            </a:extLst>
          </p:cNvPr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26262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/>
          </a:p>
        </p:txBody>
      </p:sp>
      <p:grpSp>
        <p:nvGrpSpPr>
          <p:cNvPr id="147" name="Группа 146">
            <a:extLst>
              <a:ext uri="{FF2B5EF4-FFF2-40B4-BE49-F238E27FC236}">
                <a16:creationId xmlns:a16="http://schemas.microsoft.com/office/drawing/2014/main" xmlns="" id="{1C756914-3B74-472C-97E5-26E9F93DF711}"/>
              </a:ext>
            </a:extLst>
          </p:cNvPr>
          <p:cNvGrpSpPr/>
          <p:nvPr/>
        </p:nvGrpSpPr>
        <p:grpSpPr>
          <a:xfrm flipH="1">
            <a:off x="8050434" y="3632705"/>
            <a:ext cx="4140397" cy="3225295"/>
            <a:chOff x="-3557" y="3635634"/>
            <a:chExt cx="4140397" cy="3225295"/>
          </a:xfrm>
        </p:grpSpPr>
        <p:sp>
          <p:nvSpPr>
            <p:cNvPr id="153" name="Равнобедренный треугольник 152">
              <a:extLst>
                <a:ext uri="{FF2B5EF4-FFF2-40B4-BE49-F238E27FC236}">
                  <a16:creationId xmlns:a16="http://schemas.microsoft.com/office/drawing/2014/main" xmlns="" id="{3B6B6D9B-09F3-4E78-9946-28748C1EAE39}"/>
                </a:ext>
              </a:extLst>
            </p:cNvPr>
            <p:cNvSpPr/>
            <p:nvPr/>
          </p:nvSpPr>
          <p:spPr>
            <a:xfrm>
              <a:off x="751697" y="6208841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4" name="Равнобедренный треугольник 153">
              <a:extLst>
                <a:ext uri="{FF2B5EF4-FFF2-40B4-BE49-F238E27FC236}">
                  <a16:creationId xmlns:a16="http://schemas.microsoft.com/office/drawing/2014/main" xmlns="" id="{AD0A4EB5-9E4B-4078-B338-B6B00B0FF32B}"/>
                </a:ext>
              </a:extLst>
            </p:cNvPr>
            <p:cNvSpPr/>
            <p:nvPr/>
          </p:nvSpPr>
          <p:spPr>
            <a:xfrm rot="10800000">
              <a:off x="1127360" y="6211770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5" name="Равнобедренный треугольник 154">
              <a:extLst>
                <a:ext uri="{FF2B5EF4-FFF2-40B4-BE49-F238E27FC236}">
                  <a16:creationId xmlns:a16="http://schemas.microsoft.com/office/drawing/2014/main" xmlns="" id="{2F99ECEE-D497-4E37-8755-C7FA4E87CB18}"/>
                </a:ext>
              </a:extLst>
            </p:cNvPr>
            <p:cNvSpPr/>
            <p:nvPr/>
          </p:nvSpPr>
          <p:spPr>
            <a:xfrm>
              <a:off x="1503024" y="6210305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6" name="Равнобедренный треугольник 155">
              <a:extLst>
                <a:ext uri="{FF2B5EF4-FFF2-40B4-BE49-F238E27FC236}">
                  <a16:creationId xmlns:a16="http://schemas.microsoft.com/office/drawing/2014/main" xmlns="" id="{AD58E358-3379-4909-993E-E133D2877217}"/>
                </a:ext>
              </a:extLst>
            </p:cNvPr>
            <p:cNvSpPr/>
            <p:nvPr/>
          </p:nvSpPr>
          <p:spPr>
            <a:xfrm>
              <a:off x="2254721" y="6208841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7" name="Равнобедренный треугольник 156">
              <a:extLst>
                <a:ext uri="{FF2B5EF4-FFF2-40B4-BE49-F238E27FC236}">
                  <a16:creationId xmlns:a16="http://schemas.microsoft.com/office/drawing/2014/main" xmlns="" id="{27563D8C-D15D-4076-82E3-21DB58FD6E41}"/>
                </a:ext>
              </a:extLst>
            </p:cNvPr>
            <p:cNvSpPr/>
            <p:nvPr/>
          </p:nvSpPr>
          <p:spPr>
            <a:xfrm rot="10800000">
              <a:off x="750957" y="5569577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8" name="Равнобедренный треугольник 157">
              <a:extLst>
                <a:ext uri="{FF2B5EF4-FFF2-40B4-BE49-F238E27FC236}">
                  <a16:creationId xmlns:a16="http://schemas.microsoft.com/office/drawing/2014/main" xmlns="" id="{D22490FE-A29A-4D22-A86B-9C452A4075E6}"/>
                </a:ext>
              </a:extLst>
            </p:cNvPr>
            <p:cNvSpPr/>
            <p:nvPr/>
          </p:nvSpPr>
          <p:spPr>
            <a:xfrm rot="10800000">
              <a:off x="1502654" y="5568113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9" name="Равнобедренный треугольник 158">
              <a:extLst>
                <a:ext uri="{FF2B5EF4-FFF2-40B4-BE49-F238E27FC236}">
                  <a16:creationId xmlns:a16="http://schemas.microsoft.com/office/drawing/2014/main" xmlns="" id="{251A31E0-1124-41B3-9A24-D5A7547B1CF8}"/>
                </a:ext>
              </a:extLst>
            </p:cNvPr>
            <p:cNvSpPr/>
            <p:nvPr/>
          </p:nvSpPr>
          <p:spPr>
            <a:xfrm>
              <a:off x="1878318" y="5566648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0" name="Равнобедренный треугольник 159">
              <a:extLst>
                <a:ext uri="{FF2B5EF4-FFF2-40B4-BE49-F238E27FC236}">
                  <a16:creationId xmlns:a16="http://schemas.microsoft.com/office/drawing/2014/main" xmlns="" id="{EA43F953-D0E8-48B4-8F7C-B2640F5694C0}"/>
                </a:ext>
              </a:extLst>
            </p:cNvPr>
            <p:cNvSpPr/>
            <p:nvPr/>
          </p:nvSpPr>
          <p:spPr>
            <a:xfrm rot="10800000">
              <a:off x="2253981" y="5569577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2" name="Равнобедренный треугольник 161">
              <a:extLst>
                <a:ext uri="{FF2B5EF4-FFF2-40B4-BE49-F238E27FC236}">
                  <a16:creationId xmlns:a16="http://schemas.microsoft.com/office/drawing/2014/main" xmlns="" id="{FA67059B-E2CF-4E30-9E54-2B2022986E35}"/>
                </a:ext>
              </a:extLst>
            </p:cNvPr>
            <p:cNvSpPr/>
            <p:nvPr/>
          </p:nvSpPr>
          <p:spPr>
            <a:xfrm>
              <a:off x="2630015" y="5565184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4" name="Равнобедренный треугольник 163">
              <a:extLst>
                <a:ext uri="{FF2B5EF4-FFF2-40B4-BE49-F238E27FC236}">
                  <a16:creationId xmlns:a16="http://schemas.microsoft.com/office/drawing/2014/main" xmlns="" id="{3788DDBA-8F3B-460F-ABA6-5261E006B9E0}"/>
                </a:ext>
              </a:extLst>
            </p:cNvPr>
            <p:cNvSpPr/>
            <p:nvPr/>
          </p:nvSpPr>
          <p:spPr>
            <a:xfrm rot="10800000">
              <a:off x="3005678" y="5568113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5" name="Равнобедренный треугольник 164">
              <a:extLst>
                <a:ext uri="{FF2B5EF4-FFF2-40B4-BE49-F238E27FC236}">
                  <a16:creationId xmlns:a16="http://schemas.microsoft.com/office/drawing/2014/main" xmlns="" id="{9BC0F13E-CF83-4D77-B3C1-C794EF608939}"/>
                </a:ext>
              </a:extLst>
            </p:cNvPr>
            <p:cNvSpPr/>
            <p:nvPr/>
          </p:nvSpPr>
          <p:spPr>
            <a:xfrm>
              <a:off x="750957" y="4921505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6" name="Равнобедренный треугольник 165">
              <a:extLst>
                <a:ext uri="{FF2B5EF4-FFF2-40B4-BE49-F238E27FC236}">
                  <a16:creationId xmlns:a16="http://schemas.microsoft.com/office/drawing/2014/main" xmlns="" id="{13C81309-4D4E-4016-80DC-0E0FA169ED31}"/>
                </a:ext>
              </a:extLst>
            </p:cNvPr>
            <p:cNvSpPr/>
            <p:nvPr/>
          </p:nvSpPr>
          <p:spPr>
            <a:xfrm rot="10800000">
              <a:off x="1126620" y="4924434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7" name="Равнобедренный треугольник 166">
              <a:extLst>
                <a:ext uri="{FF2B5EF4-FFF2-40B4-BE49-F238E27FC236}">
                  <a16:creationId xmlns:a16="http://schemas.microsoft.com/office/drawing/2014/main" xmlns="" id="{E226BFF1-B509-416D-91A2-0A99BD375AC3}"/>
                </a:ext>
              </a:extLst>
            </p:cNvPr>
            <p:cNvSpPr/>
            <p:nvPr/>
          </p:nvSpPr>
          <p:spPr>
            <a:xfrm>
              <a:off x="1502654" y="4920041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8" name="Равнобедренный треугольник 167">
              <a:extLst>
                <a:ext uri="{FF2B5EF4-FFF2-40B4-BE49-F238E27FC236}">
                  <a16:creationId xmlns:a16="http://schemas.microsoft.com/office/drawing/2014/main" xmlns="" id="{E224E515-F840-49DE-A856-869C4C5DDDAB}"/>
                </a:ext>
              </a:extLst>
            </p:cNvPr>
            <p:cNvSpPr/>
            <p:nvPr/>
          </p:nvSpPr>
          <p:spPr>
            <a:xfrm>
              <a:off x="2253981" y="4921505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9" name="Равнобедренный треугольник 168">
              <a:extLst>
                <a:ext uri="{FF2B5EF4-FFF2-40B4-BE49-F238E27FC236}">
                  <a16:creationId xmlns:a16="http://schemas.microsoft.com/office/drawing/2014/main" xmlns="" id="{5C1563A1-6351-4754-A72E-EBD7F0A3B3C8}"/>
                </a:ext>
              </a:extLst>
            </p:cNvPr>
            <p:cNvSpPr/>
            <p:nvPr/>
          </p:nvSpPr>
          <p:spPr>
            <a:xfrm rot="10800000">
              <a:off x="1501914" y="4280777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0" name="Равнобедренный треугольник 169">
              <a:extLst>
                <a:ext uri="{FF2B5EF4-FFF2-40B4-BE49-F238E27FC236}">
                  <a16:creationId xmlns:a16="http://schemas.microsoft.com/office/drawing/2014/main" xmlns="" id="{482160A5-75EB-4CB7-9A73-0988091ED2E5}"/>
                </a:ext>
              </a:extLst>
            </p:cNvPr>
            <p:cNvSpPr/>
            <p:nvPr/>
          </p:nvSpPr>
          <p:spPr>
            <a:xfrm>
              <a:off x="1877948" y="4276384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1" name="Равнобедренный треугольник 170">
              <a:extLst>
                <a:ext uri="{FF2B5EF4-FFF2-40B4-BE49-F238E27FC236}">
                  <a16:creationId xmlns:a16="http://schemas.microsoft.com/office/drawing/2014/main" xmlns="" id="{6973AA50-853D-48A3-9F0A-2025DCEAC8A2}"/>
                </a:ext>
              </a:extLst>
            </p:cNvPr>
            <p:cNvSpPr/>
            <p:nvPr/>
          </p:nvSpPr>
          <p:spPr>
            <a:xfrm rot="10800000">
              <a:off x="749847" y="4282241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2" name="Равнобедренный треугольник 171">
              <a:extLst>
                <a:ext uri="{FF2B5EF4-FFF2-40B4-BE49-F238E27FC236}">
                  <a16:creationId xmlns:a16="http://schemas.microsoft.com/office/drawing/2014/main" xmlns="" id="{C13D0A42-EABE-4F40-BD14-559BB869F184}"/>
                </a:ext>
              </a:extLst>
            </p:cNvPr>
            <p:cNvSpPr/>
            <p:nvPr/>
          </p:nvSpPr>
          <p:spPr>
            <a:xfrm>
              <a:off x="3009850" y="6207376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3" name="Равнобедренный треугольник 172">
              <a:extLst>
                <a:ext uri="{FF2B5EF4-FFF2-40B4-BE49-F238E27FC236}">
                  <a16:creationId xmlns:a16="http://schemas.microsoft.com/office/drawing/2014/main" xmlns="" id="{AB001E3D-2D91-49A1-BECE-F12599B742CB}"/>
                </a:ext>
              </a:extLst>
            </p:cNvPr>
            <p:cNvSpPr/>
            <p:nvPr/>
          </p:nvSpPr>
          <p:spPr>
            <a:xfrm rot="10800000">
              <a:off x="3385513" y="6210305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4" name="Равнобедренный треугольник 173">
              <a:extLst>
                <a:ext uri="{FF2B5EF4-FFF2-40B4-BE49-F238E27FC236}">
                  <a16:creationId xmlns:a16="http://schemas.microsoft.com/office/drawing/2014/main" xmlns="" id="{FDB3D526-9390-4B54-B1BD-857A032DDC7E}"/>
                </a:ext>
              </a:extLst>
            </p:cNvPr>
            <p:cNvSpPr/>
            <p:nvPr/>
          </p:nvSpPr>
          <p:spPr>
            <a:xfrm>
              <a:off x="3381408" y="5566648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5" name="Равнобедренный треугольник 174">
              <a:extLst>
                <a:ext uri="{FF2B5EF4-FFF2-40B4-BE49-F238E27FC236}">
                  <a16:creationId xmlns:a16="http://schemas.microsoft.com/office/drawing/2014/main" xmlns="" id="{91306BD9-86A2-4DFC-B307-8F11A873D965}"/>
                </a:ext>
              </a:extLst>
            </p:cNvPr>
            <p:cNvSpPr/>
            <p:nvPr/>
          </p:nvSpPr>
          <p:spPr>
            <a:xfrm rot="10800000">
              <a:off x="375663" y="6213234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6" name="Равнобедренный треугольник 175">
              <a:extLst>
                <a:ext uri="{FF2B5EF4-FFF2-40B4-BE49-F238E27FC236}">
                  <a16:creationId xmlns:a16="http://schemas.microsoft.com/office/drawing/2014/main" xmlns="" id="{FDDE6575-550B-484E-852B-FF0016CD13B1}"/>
                </a:ext>
              </a:extLst>
            </p:cNvPr>
            <p:cNvSpPr/>
            <p:nvPr/>
          </p:nvSpPr>
          <p:spPr>
            <a:xfrm>
              <a:off x="375294" y="5566648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7" name="Равнобедренный треугольник 176">
              <a:extLst>
                <a:ext uri="{FF2B5EF4-FFF2-40B4-BE49-F238E27FC236}">
                  <a16:creationId xmlns:a16="http://schemas.microsoft.com/office/drawing/2014/main" xmlns="" id="{ABAD6C22-5DFA-4DE0-B02C-9E929CA8BA71}"/>
                </a:ext>
              </a:extLst>
            </p:cNvPr>
            <p:cNvSpPr/>
            <p:nvPr/>
          </p:nvSpPr>
          <p:spPr>
            <a:xfrm>
              <a:off x="-3557" y="3637098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8" name="Равнобедренный треугольник 177">
              <a:extLst>
                <a:ext uri="{FF2B5EF4-FFF2-40B4-BE49-F238E27FC236}">
                  <a16:creationId xmlns:a16="http://schemas.microsoft.com/office/drawing/2014/main" xmlns="" id="{910E1FA1-C667-4807-9127-FE6BC7A2FAD7}"/>
                </a:ext>
              </a:extLst>
            </p:cNvPr>
            <p:cNvSpPr/>
            <p:nvPr/>
          </p:nvSpPr>
          <p:spPr>
            <a:xfrm rot="10800000">
              <a:off x="372106" y="3640027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9" name="Равнобедренный треугольник 178">
              <a:extLst>
                <a:ext uri="{FF2B5EF4-FFF2-40B4-BE49-F238E27FC236}">
                  <a16:creationId xmlns:a16="http://schemas.microsoft.com/office/drawing/2014/main" xmlns="" id="{1AA0F78D-8042-44DA-838A-E2C85BA93A70}"/>
                </a:ext>
              </a:extLst>
            </p:cNvPr>
            <p:cNvSpPr/>
            <p:nvPr/>
          </p:nvSpPr>
          <p:spPr>
            <a:xfrm>
              <a:off x="748140" y="3635634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0" name="Равнобедренный треугольник 179">
              <a:extLst>
                <a:ext uri="{FF2B5EF4-FFF2-40B4-BE49-F238E27FC236}">
                  <a16:creationId xmlns:a16="http://schemas.microsoft.com/office/drawing/2014/main" xmlns="" id="{1EE3BF12-34C6-4B2F-A1DE-1423BDE8C6EA}"/>
                </a:ext>
              </a:extLst>
            </p:cNvPr>
            <p:cNvSpPr/>
            <p:nvPr/>
          </p:nvSpPr>
          <p:spPr>
            <a:xfrm rot="10800000">
              <a:off x="-3557" y="4282619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1" name="Равнобедренный треугольник 180">
              <a:extLst>
                <a:ext uri="{FF2B5EF4-FFF2-40B4-BE49-F238E27FC236}">
                  <a16:creationId xmlns:a16="http://schemas.microsoft.com/office/drawing/2014/main" xmlns="" id="{3DBD97EE-1FA6-430B-ACCB-476A0C3D3DF2}"/>
                </a:ext>
              </a:extLst>
            </p:cNvPr>
            <p:cNvSpPr/>
            <p:nvPr/>
          </p:nvSpPr>
          <p:spPr>
            <a:xfrm>
              <a:off x="-1420" y="4925393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2" name="Равнобедренный треугольник 181">
              <a:extLst>
                <a:ext uri="{FF2B5EF4-FFF2-40B4-BE49-F238E27FC236}">
                  <a16:creationId xmlns:a16="http://schemas.microsoft.com/office/drawing/2014/main" xmlns="" id="{E7D7E05A-DE6E-4217-A5B0-B237FEBA3B22}"/>
                </a:ext>
              </a:extLst>
            </p:cNvPr>
            <p:cNvSpPr/>
            <p:nvPr/>
          </p:nvSpPr>
          <p:spPr>
            <a:xfrm rot="10800000">
              <a:off x="374243" y="4928322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77" name="Прямоугольник 76">
            <a:extLst>
              <a:ext uri="{FF2B5EF4-FFF2-40B4-BE49-F238E27FC236}">
                <a16:creationId xmlns:a16="http://schemas.microsoft.com/office/drawing/2014/main" xmlns="" id="{0B984425-079C-4EED-A6BA-4E66ACE5D07B}"/>
              </a:ext>
            </a:extLst>
          </p:cNvPr>
          <p:cNvSpPr/>
          <p:nvPr/>
        </p:nvSpPr>
        <p:spPr>
          <a:xfrm>
            <a:off x="-1485" y="-1"/>
            <a:ext cx="6161376" cy="2264039"/>
          </a:xfrm>
          <a:prstGeom prst="rect">
            <a:avLst/>
          </a:prstGeom>
          <a:solidFill>
            <a:srgbClr val="26262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/>
          </a:p>
        </p:txBody>
      </p:sp>
      <p:sp>
        <p:nvSpPr>
          <p:cNvPr id="246" name="Прямоугольник 245">
            <a:extLst>
              <a:ext uri="{FF2B5EF4-FFF2-40B4-BE49-F238E27FC236}">
                <a16:creationId xmlns:a16="http://schemas.microsoft.com/office/drawing/2014/main" xmlns="" id="{6F78B65B-1DE4-423E-AD42-B26353DA86A9}"/>
              </a:ext>
            </a:extLst>
          </p:cNvPr>
          <p:cNvSpPr/>
          <p:nvPr/>
        </p:nvSpPr>
        <p:spPr>
          <a:xfrm>
            <a:off x="553511" y="428258"/>
            <a:ext cx="63319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FINANCIAL SUPPORT</a:t>
            </a:r>
            <a:endParaRPr lang="ru-RU" sz="2800" dirty="0">
              <a:solidFill>
                <a:schemeClr val="bg1"/>
              </a:solidFill>
              <a:latin typeface="Akrobat Black" panose="00000A00000000000000" pitchFamily="50" charset="-52"/>
              <a:cs typeface="Arial" panose="020B0604020202020204" pitchFamily="34" charset="0"/>
            </a:endParaRPr>
          </a:p>
        </p:txBody>
      </p:sp>
      <p:sp>
        <p:nvSpPr>
          <p:cNvPr id="359" name="Прямоугольник 358">
            <a:extLst>
              <a:ext uri="{FF2B5EF4-FFF2-40B4-BE49-F238E27FC236}">
                <a16:creationId xmlns:a16="http://schemas.microsoft.com/office/drawing/2014/main" xmlns="" id="{E520ADE6-F3F2-4E16-B40B-0690632836C7}"/>
              </a:ext>
            </a:extLst>
          </p:cNvPr>
          <p:cNvSpPr/>
          <p:nvPr/>
        </p:nvSpPr>
        <p:spPr>
          <a:xfrm>
            <a:off x="6505575" y="1444693"/>
            <a:ext cx="2167097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dirty="0">
                <a:solidFill>
                  <a:srgbClr val="FF9D05"/>
                </a:solidFill>
                <a:latin typeface="Akrobat Black" panose="00000A00000000000000" pitchFamily="50" charset="-52"/>
                <a:cs typeface="Times New Roman" panose="02020603050405020304" pitchFamily="18" charset="0"/>
              </a:rPr>
              <a:t>parameters</a:t>
            </a:r>
            <a:endParaRPr lang="ru-RU" dirty="0">
              <a:solidFill>
                <a:srgbClr val="FF9D05"/>
              </a:solidFill>
              <a:latin typeface="Akrobat Black" panose="00000A00000000000000" pitchFamily="50" charset="-52"/>
              <a:cs typeface="Times New Roman" panose="02020603050405020304" pitchFamily="18" charset="0"/>
            </a:endParaRPr>
          </a:p>
        </p:txBody>
      </p:sp>
      <p:sp>
        <p:nvSpPr>
          <p:cNvPr id="379" name="Прямоугольник 378">
            <a:extLst>
              <a:ext uri="{FF2B5EF4-FFF2-40B4-BE49-F238E27FC236}">
                <a16:creationId xmlns:a16="http://schemas.microsoft.com/office/drawing/2014/main" xmlns="" id="{25F4BC6E-ECF7-4FC0-946C-1E38AD116B13}"/>
              </a:ext>
            </a:extLst>
          </p:cNvPr>
          <p:cNvSpPr/>
          <p:nvPr/>
        </p:nvSpPr>
        <p:spPr>
          <a:xfrm>
            <a:off x="2788024" y="1444693"/>
            <a:ext cx="1912555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dirty="0">
                <a:solidFill>
                  <a:srgbClr val="D91D5C"/>
                </a:solidFill>
                <a:latin typeface="Akrobat Black" panose="00000A00000000000000" pitchFamily="50" charset="-52"/>
                <a:cs typeface="Times New Roman" panose="02020603050405020304" pitchFamily="18" charset="0"/>
              </a:rPr>
              <a:t>8 </a:t>
            </a:r>
            <a:r>
              <a:rPr lang="en-US" dirty="0">
                <a:solidFill>
                  <a:srgbClr val="D91D5C"/>
                </a:solidFill>
                <a:latin typeface="Akrobat Black" panose="00000A00000000000000" pitchFamily="50" charset="-52"/>
                <a:cs typeface="Times New Roman" panose="02020603050405020304" pitchFamily="18" charset="0"/>
              </a:rPr>
              <a:t>programs</a:t>
            </a:r>
            <a:endParaRPr lang="ru-RU" dirty="0">
              <a:solidFill>
                <a:srgbClr val="D91D5C"/>
              </a:solidFill>
              <a:latin typeface="Akrobat Black" panose="00000A00000000000000" pitchFamily="50" charset="-52"/>
              <a:cs typeface="Times New Roman" panose="02020603050405020304" pitchFamily="18" charset="0"/>
            </a:endParaRPr>
          </a:p>
        </p:txBody>
      </p:sp>
      <p:sp>
        <p:nvSpPr>
          <p:cNvPr id="399" name="Часть круга 398">
            <a:extLst>
              <a:ext uri="{FF2B5EF4-FFF2-40B4-BE49-F238E27FC236}">
                <a16:creationId xmlns:a16="http://schemas.microsoft.com/office/drawing/2014/main" xmlns="" id="{6626594E-A4D3-4C52-B7B4-3DA557119300}"/>
              </a:ext>
            </a:extLst>
          </p:cNvPr>
          <p:cNvSpPr/>
          <p:nvPr/>
        </p:nvSpPr>
        <p:spPr>
          <a:xfrm>
            <a:off x="6557287" y="4319832"/>
            <a:ext cx="246063" cy="246063"/>
          </a:xfrm>
          <a:prstGeom prst="pie">
            <a:avLst>
              <a:gd name="adj1" fmla="val 0"/>
              <a:gd name="adj2" fmla="val 5433043"/>
            </a:avLst>
          </a:prstGeom>
          <a:solidFill>
            <a:srgbClr val="ECCE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5" name="Прямоугольник 84">
            <a:extLst>
              <a:ext uri="{FF2B5EF4-FFF2-40B4-BE49-F238E27FC236}">
                <a16:creationId xmlns:a16="http://schemas.microsoft.com/office/drawing/2014/main" xmlns="" id="{D75B4B76-C491-4C15-9B8B-B1FB02AD4E4D}"/>
              </a:ext>
            </a:extLst>
          </p:cNvPr>
          <p:cNvSpPr/>
          <p:nvPr/>
        </p:nvSpPr>
        <p:spPr>
          <a:xfrm>
            <a:off x="4389480" y="2689451"/>
            <a:ext cx="1102267" cy="461665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Times New Roman" panose="02020603050405020304" pitchFamily="18" charset="0"/>
              </a:rPr>
              <a:t>DEVELOPMENT PROJECTS</a:t>
            </a:r>
            <a:endParaRPr lang="ru-RU" sz="1200" dirty="0">
              <a:solidFill>
                <a:schemeClr val="bg2">
                  <a:lumMod val="25000"/>
                </a:schemeClr>
              </a:solidFill>
              <a:latin typeface="Akrobat Black" panose="00000A00000000000000" pitchFamily="50" charset="-52"/>
              <a:cs typeface="Times New Roman" panose="02020603050405020304" pitchFamily="18" charset="0"/>
            </a:endParaRPr>
          </a:p>
        </p:txBody>
      </p:sp>
      <p:sp>
        <p:nvSpPr>
          <p:cNvPr id="86" name="Прямоугольник 85">
            <a:extLst>
              <a:ext uri="{FF2B5EF4-FFF2-40B4-BE49-F238E27FC236}">
                <a16:creationId xmlns:a16="http://schemas.microsoft.com/office/drawing/2014/main" xmlns="" id="{A5BD885C-D155-4C26-9340-8E759C522162}"/>
              </a:ext>
            </a:extLst>
          </p:cNvPr>
          <p:cNvSpPr/>
          <p:nvPr/>
        </p:nvSpPr>
        <p:spPr>
          <a:xfrm>
            <a:off x="1584017" y="5696155"/>
            <a:ext cx="1972931" cy="461665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Times New Roman" panose="02020603050405020304" pitchFamily="18" charset="0"/>
              </a:rPr>
              <a:t>CREATION</a:t>
            </a:r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Times New Roman" panose="02020603050405020304" pitchFamily="18" charset="0"/>
              </a:rPr>
              <a:t> / </a:t>
            </a:r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Times New Roman" panose="02020603050405020304" pitchFamily="18" charset="0"/>
              </a:rPr>
              <a:t>DEVELOPMENT</a:t>
            </a:r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Times New Roman" panose="02020603050405020304" pitchFamily="18" charset="0"/>
              </a:rPr>
              <a:t> </a:t>
            </a:r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Times New Roman" panose="02020603050405020304" pitchFamily="18" charset="0"/>
              </a:rPr>
              <a:t>OF INDUSTRIAL INFRASTRUCTURE</a:t>
            </a:r>
            <a:endParaRPr lang="ru-RU" sz="1200" dirty="0">
              <a:solidFill>
                <a:schemeClr val="bg2">
                  <a:lumMod val="25000"/>
                </a:schemeClr>
              </a:solidFill>
              <a:latin typeface="Akrobat Black" panose="00000A00000000000000" pitchFamily="50" charset="-52"/>
              <a:cs typeface="Times New Roman" panose="02020603050405020304" pitchFamily="18" charset="0"/>
            </a:endParaRPr>
          </a:p>
        </p:txBody>
      </p:sp>
      <p:sp>
        <p:nvSpPr>
          <p:cNvPr id="87" name="Прямоугольник 86">
            <a:extLst>
              <a:ext uri="{FF2B5EF4-FFF2-40B4-BE49-F238E27FC236}">
                <a16:creationId xmlns:a16="http://schemas.microsoft.com/office/drawing/2014/main" xmlns="" id="{DC3AD299-1C2D-444C-8608-F19057EFC69B}"/>
              </a:ext>
            </a:extLst>
          </p:cNvPr>
          <p:cNvSpPr/>
          <p:nvPr/>
        </p:nvSpPr>
        <p:spPr>
          <a:xfrm>
            <a:off x="4421179" y="3693963"/>
            <a:ext cx="1357766" cy="461665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r>
              <a:rPr lang="en-US" sz="1200" dirty="0">
                <a:solidFill>
                  <a:srgbClr val="D91D5C"/>
                </a:solidFill>
                <a:latin typeface="Akrobat Black" panose="00000A00000000000000" pitchFamily="50" charset="-52"/>
                <a:cs typeface="Times New Roman" panose="02020603050405020304" pitchFamily="18" charset="0"/>
              </a:rPr>
              <a:t>NEW PRODUCTIVE FACILITIES</a:t>
            </a:r>
            <a:endParaRPr lang="ru-RU" sz="1200" dirty="0">
              <a:solidFill>
                <a:srgbClr val="D91D5C"/>
              </a:solidFill>
              <a:latin typeface="Akrobat Black" panose="00000A00000000000000" pitchFamily="50" charset="-52"/>
              <a:cs typeface="Times New Roman" panose="02020603050405020304" pitchFamily="18" charset="0"/>
            </a:endParaRPr>
          </a:p>
        </p:txBody>
      </p:sp>
      <p:sp>
        <p:nvSpPr>
          <p:cNvPr id="88" name="Прямоугольник 87">
            <a:extLst>
              <a:ext uri="{FF2B5EF4-FFF2-40B4-BE49-F238E27FC236}">
                <a16:creationId xmlns:a16="http://schemas.microsoft.com/office/drawing/2014/main" xmlns="" id="{C170CE05-4F83-460F-8D1B-262AA8A46B8F}"/>
              </a:ext>
            </a:extLst>
          </p:cNvPr>
          <p:cNvSpPr/>
          <p:nvPr/>
        </p:nvSpPr>
        <p:spPr>
          <a:xfrm>
            <a:off x="1626525" y="2778371"/>
            <a:ext cx="1327961" cy="276999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r>
              <a:rPr lang="en-US" sz="1200" dirty="0">
                <a:solidFill>
                  <a:srgbClr val="D91D5C"/>
                </a:solidFill>
                <a:latin typeface="Akrobat Black" panose="00000A00000000000000" pitchFamily="50" charset="-52"/>
                <a:cs typeface="Times New Roman" panose="02020603050405020304" pitchFamily="18" charset="0"/>
              </a:rPr>
              <a:t>FOOD INDUSTRY</a:t>
            </a:r>
            <a:endParaRPr lang="ru-RU" sz="1200" dirty="0">
              <a:solidFill>
                <a:srgbClr val="D91D5C"/>
              </a:solidFill>
              <a:latin typeface="Akrobat Black" panose="00000A00000000000000" pitchFamily="50" charset="-52"/>
              <a:cs typeface="Times New Roman" panose="02020603050405020304" pitchFamily="18" charset="0"/>
            </a:endParaRPr>
          </a:p>
        </p:txBody>
      </p:sp>
      <p:sp>
        <p:nvSpPr>
          <p:cNvPr id="89" name="Прямоугольник 88">
            <a:extLst>
              <a:ext uri="{FF2B5EF4-FFF2-40B4-BE49-F238E27FC236}">
                <a16:creationId xmlns:a16="http://schemas.microsoft.com/office/drawing/2014/main" xmlns="" id="{50D4367C-8DC0-40DF-80B7-0F4337BF197B}"/>
              </a:ext>
            </a:extLst>
          </p:cNvPr>
          <p:cNvSpPr/>
          <p:nvPr/>
        </p:nvSpPr>
        <p:spPr>
          <a:xfrm>
            <a:off x="1645236" y="3795731"/>
            <a:ext cx="920902" cy="276999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r>
              <a:rPr lang="en-US" sz="1200" dirty="0">
                <a:solidFill>
                  <a:srgbClr val="D91D5C"/>
                </a:solidFill>
                <a:latin typeface="Akrobat Black" panose="00000A00000000000000" pitchFamily="50" charset="-52"/>
                <a:cs typeface="Times New Roman" panose="02020603050405020304" pitchFamily="18" charset="0"/>
              </a:rPr>
              <a:t>RESIDENT</a:t>
            </a:r>
            <a:endParaRPr lang="ru-RU" sz="1200" dirty="0">
              <a:solidFill>
                <a:srgbClr val="D91D5C"/>
              </a:solidFill>
              <a:latin typeface="Akrobat Black" panose="00000A00000000000000" pitchFamily="50" charset="-52"/>
              <a:cs typeface="Times New Roman" panose="02020603050405020304" pitchFamily="18" charset="0"/>
            </a:endParaRPr>
          </a:p>
        </p:txBody>
      </p:sp>
      <p:sp>
        <p:nvSpPr>
          <p:cNvPr id="90" name="Прямоугольник 89">
            <a:extLst>
              <a:ext uri="{FF2B5EF4-FFF2-40B4-BE49-F238E27FC236}">
                <a16:creationId xmlns:a16="http://schemas.microsoft.com/office/drawing/2014/main" xmlns="" id="{B11BF3B2-F3F2-4D9A-B5A1-035F38C029D7}"/>
              </a:ext>
            </a:extLst>
          </p:cNvPr>
          <p:cNvSpPr/>
          <p:nvPr/>
        </p:nvSpPr>
        <p:spPr>
          <a:xfrm>
            <a:off x="1626525" y="4795021"/>
            <a:ext cx="1096045" cy="276999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r>
              <a:rPr lang="en-US" sz="1200" dirty="0">
                <a:solidFill>
                  <a:srgbClr val="D91D5C"/>
                </a:solidFill>
                <a:latin typeface="Akrobat Black" panose="00000A00000000000000" pitchFamily="50" charset="-52"/>
                <a:cs typeface="Times New Roman" panose="02020603050405020304" pitchFamily="18" charset="0"/>
              </a:rPr>
              <a:t>BIO-CLUSTER</a:t>
            </a:r>
            <a:endParaRPr lang="ru-RU" sz="1200" dirty="0">
              <a:solidFill>
                <a:srgbClr val="D91D5C"/>
              </a:solidFill>
              <a:latin typeface="Akrobat Black" panose="00000A00000000000000" pitchFamily="50" charset="-52"/>
              <a:cs typeface="Times New Roman" panose="02020603050405020304" pitchFamily="18" charset="0"/>
            </a:endParaRPr>
          </a:p>
        </p:txBody>
      </p:sp>
      <p:sp>
        <p:nvSpPr>
          <p:cNvPr id="91" name="Прямоугольник 90">
            <a:extLst>
              <a:ext uri="{FF2B5EF4-FFF2-40B4-BE49-F238E27FC236}">
                <a16:creationId xmlns:a16="http://schemas.microsoft.com/office/drawing/2014/main" xmlns="" id="{18817483-A78F-444E-B54B-70E61999877A}"/>
              </a:ext>
            </a:extLst>
          </p:cNvPr>
          <p:cNvSpPr/>
          <p:nvPr/>
        </p:nvSpPr>
        <p:spPr>
          <a:xfrm>
            <a:off x="4447769" y="4754281"/>
            <a:ext cx="1357766" cy="276999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r>
              <a:rPr lang="en-US" sz="1200" dirty="0">
                <a:solidFill>
                  <a:srgbClr val="D91D5C"/>
                </a:solidFill>
                <a:latin typeface="Akrobat Black" panose="00000A00000000000000" pitchFamily="50" charset="-52"/>
                <a:cs typeface="Times New Roman" panose="02020603050405020304" pitchFamily="18" charset="0"/>
              </a:rPr>
              <a:t>SMW TREATMENT</a:t>
            </a:r>
            <a:endParaRPr lang="ru-RU" sz="1200" dirty="0">
              <a:solidFill>
                <a:srgbClr val="D91D5C"/>
              </a:solidFill>
              <a:latin typeface="Akrobat Black" panose="00000A00000000000000" pitchFamily="50" charset="-52"/>
              <a:cs typeface="Times New Roman" panose="02020603050405020304" pitchFamily="18" charset="0"/>
            </a:endParaRPr>
          </a:p>
        </p:txBody>
      </p:sp>
      <p:sp>
        <p:nvSpPr>
          <p:cNvPr id="92" name="Прямоугольник 91">
            <a:extLst>
              <a:ext uri="{FF2B5EF4-FFF2-40B4-BE49-F238E27FC236}">
                <a16:creationId xmlns:a16="http://schemas.microsoft.com/office/drawing/2014/main" xmlns="" id="{F9C9FD82-C1E8-4030-A56D-48F45B47CD73}"/>
              </a:ext>
            </a:extLst>
          </p:cNvPr>
          <p:cNvSpPr/>
          <p:nvPr/>
        </p:nvSpPr>
        <p:spPr>
          <a:xfrm>
            <a:off x="4416461" y="5693815"/>
            <a:ext cx="1768917" cy="461665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r>
              <a:rPr lang="en-US" sz="1200" dirty="0">
                <a:solidFill>
                  <a:srgbClr val="D91D5C"/>
                </a:solidFill>
                <a:latin typeface="Akrobat Black" panose="00000A00000000000000" pitchFamily="50" charset="-52"/>
                <a:cs typeface="Times New Roman" panose="02020603050405020304" pitchFamily="18" charset="0"/>
              </a:rPr>
              <a:t>COUNTERING </a:t>
            </a:r>
          </a:p>
          <a:p>
            <a:r>
              <a:rPr lang="en-US" sz="1200" dirty="0">
                <a:solidFill>
                  <a:srgbClr val="D91D5C"/>
                </a:solidFill>
                <a:latin typeface="Akrobat Black" panose="00000A00000000000000" pitchFamily="50" charset="-52"/>
                <a:cs typeface="Times New Roman" panose="02020603050405020304" pitchFamily="18" charset="0"/>
              </a:rPr>
              <a:t>EPIDEMIC DISEASES</a:t>
            </a:r>
            <a:endParaRPr lang="ru-RU" sz="1200" dirty="0">
              <a:solidFill>
                <a:srgbClr val="D91D5C"/>
              </a:solidFill>
              <a:latin typeface="Akrobat Black" panose="00000A00000000000000" pitchFamily="50" charset="-52"/>
              <a:cs typeface="Times New Roman" panose="02020603050405020304" pitchFamily="18" charset="0"/>
            </a:endParaRPr>
          </a:p>
        </p:txBody>
      </p:sp>
      <p:sp>
        <p:nvSpPr>
          <p:cNvPr id="74" name="Прямоугольник 73">
            <a:extLst>
              <a:ext uri="{FF2B5EF4-FFF2-40B4-BE49-F238E27FC236}">
                <a16:creationId xmlns:a16="http://schemas.microsoft.com/office/drawing/2014/main" xmlns="" id="{9BAA7D35-266D-47D6-A30D-E28B13DD5A03}"/>
              </a:ext>
            </a:extLst>
          </p:cNvPr>
          <p:cNvSpPr/>
          <p:nvPr/>
        </p:nvSpPr>
        <p:spPr>
          <a:xfrm>
            <a:off x="557348" y="1444444"/>
            <a:ext cx="2843077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Akrobat Black" panose="00000A00000000000000" pitchFamily="50" charset="-52"/>
                <a:cs typeface="Times New Roman" panose="02020603050405020304" pitchFamily="18" charset="0"/>
              </a:rPr>
              <a:t>FINANCING PROGRAMS</a:t>
            </a:r>
            <a:endParaRPr lang="ru-RU" dirty="0">
              <a:solidFill>
                <a:schemeClr val="bg1"/>
              </a:solidFill>
              <a:latin typeface="Akrobat Black" panose="00000A00000000000000" pitchFamily="50" charset="-52"/>
              <a:cs typeface="Times New Roman" panose="02020603050405020304" pitchFamily="18" charset="0"/>
            </a:endParaRPr>
          </a:p>
        </p:txBody>
      </p:sp>
      <p:sp>
        <p:nvSpPr>
          <p:cNvPr id="75" name="Равнобедренный треугольник 74">
            <a:extLst>
              <a:ext uri="{FF2B5EF4-FFF2-40B4-BE49-F238E27FC236}">
                <a16:creationId xmlns:a16="http://schemas.microsoft.com/office/drawing/2014/main" xmlns="" id="{34672AEB-CF58-460F-ABA9-3C69F55101CB}"/>
              </a:ext>
            </a:extLst>
          </p:cNvPr>
          <p:cNvSpPr/>
          <p:nvPr/>
        </p:nvSpPr>
        <p:spPr>
          <a:xfrm rot="10800000">
            <a:off x="959911" y="2172758"/>
            <a:ext cx="469140" cy="165470"/>
          </a:xfrm>
          <a:prstGeom prst="triangle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6" name="Равнобедренный треугольник 75">
            <a:extLst>
              <a:ext uri="{FF2B5EF4-FFF2-40B4-BE49-F238E27FC236}">
                <a16:creationId xmlns:a16="http://schemas.microsoft.com/office/drawing/2014/main" xmlns="" id="{72908141-9CBE-45E1-B2D1-F62939EB43EC}"/>
              </a:ext>
            </a:extLst>
          </p:cNvPr>
          <p:cNvSpPr/>
          <p:nvPr/>
        </p:nvSpPr>
        <p:spPr>
          <a:xfrm rot="5400000">
            <a:off x="2839203" y="1599710"/>
            <a:ext cx="131014" cy="53871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8" name="Прямоугольник: скругленные углы 77">
            <a:extLst>
              <a:ext uri="{FF2B5EF4-FFF2-40B4-BE49-F238E27FC236}">
                <a16:creationId xmlns:a16="http://schemas.microsoft.com/office/drawing/2014/main" xmlns="" id="{E74E1689-D7FC-4926-9C32-E14CF47A7C7A}"/>
              </a:ext>
            </a:extLst>
          </p:cNvPr>
          <p:cNvSpPr/>
          <p:nvPr/>
        </p:nvSpPr>
        <p:spPr>
          <a:xfrm>
            <a:off x="-178837" y="1120587"/>
            <a:ext cx="6274837" cy="5929147"/>
          </a:xfrm>
          <a:prstGeom prst="roundRect">
            <a:avLst>
              <a:gd name="adj" fmla="val 2128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9" name="Полилиния: фигура 78">
            <a:extLst>
              <a:ext uri="{FF2B5EF4-FFF2-40B4-BE49-F238E27FC236}">
                <a16:creationId xmlns:a16="http://schemas.microsoft.com/office/drawing/2014/main" xmlns="" id="{337C4D98-3613-406A-B760-7A9A6E51C9D1}"/>
              </a:ext>
            </a:extLst>
          </p:cNvPr>
          <p:cNvSpPr/>
          <p:nvPr/>
        </p:nvSpPr>
        <p:spPr>
          <a:xfrm rot="18900000">
            <a:off x="5877451" y="1266576"/>
            <a:ext cx="100251" cy="100251"/>
          </a:xfrm>
          <a:custGeom>
            <a:avLst/>
            <a:gdLst>
              <a:gd name="connsiteX0" fmla="*/ 96874 w 100251"/>
              <a:gd name="connsiteY0" fmla="*/ 39995 h 100251"/>
              <a:gd name="connsiteX1" fmla="*/ 100251 w 100251"/>
              <a:gd name="connsiteY1" fmla="*/ 43372 h 100251"/>
              <a:gd name="connsiteX2" fmla="*/ 100251 w 100251"/>
              <a:gd name="connsiteY2" fmla="*/ 56879 h 100251"/>
              <a:gd name="connsiteX3" fmla="*/ 96874 w 100251"/>
              <a:gd name="connsiteY3" fmla="*/ 60256 h 100251"/>
              <a:gd name="connsiteX4" fmla="*/ 58764 w 100251"/>
              <a:gd name="connsiteY4" fmla="*/ 60256 h 100251"/>
              <a:gd name="connsiteX5" fmla="*/ 58764 w 100251"/>
              <a:gd name="connsiteY5" fmla="*/ 96874 h 100251"/>
              <a:gd name="connsiteX6" fmla="*/ 55387 w 100251"/>
              <a:gd name="connsiteY6" fmla="*/ 100251 h 100251"/>
              <a:gd name="connsiteX7" fmla="*/ 41880 w 100251"/>
              <a:gd name="connsiteY7" fmla="*/ 100251 h 100251"/>
              <a:gd name="connsiteX8" fmla="*/ 38503 w 100251"/>
              <a:gd name="connsiteY8" fmla="*/ 96874 h 100251"/>
              <a:gd name="connsiteX9" fmla="*/ 38503 w 100251"/>
              <a:gd name="connsiteY9" fmla="*/ 60256 h 100251"/>
              <a:gd name="connsiteX10" fmla="*/ 3377 w 100251"/>
              <a:gd name="connsiteY10" fmla="*/ 60256 h 100251"/>
              <a:gd name="connsiteX11" fmla="*/ 0 w 100251"/>
              <a:gd name="connsiteY11" fmla="*/ 56879 h 100251"/>
              <a:gd name="connsiteX12" fmla="*/ 0 w 100251"/>
              <a:gd name="connsiteY12" fmla="*/ 43372 h 100251"/>
              <a:gd name="connsiteX13" fmla="*/ 3377 w 100251"/>
              <a:gd name="connsiteY13" fmla="*/ 39995 h 100251"/>
              <a:gd name="connsiteX14" fmla="*/ 38503 w 100251"/>
              <a:gd name="connsiteY14" fmla="*/ 39995 h 100251"/>
              <a:gd name="connsiteX15" fmla="*/ 38503 w 100251"/>
              <a:gd name="connsiteY15" fmla="*/ 3377 h 100251"/>
              <a:gd name="connsiteX16" fmla="*/ 41880 w 100251"/>
              <a:gd name="connsiteY16" fmla="*/ 0 h 100251"/>
              <a:gd name="connsiteX17" fmla="*/ 55387 w 100251"/>
              <a:gd name="connsiteY17" fmla="*/ 0 h 100251"/>
              <a:gd name="connsiteX18" fmla="*/ 58764 w 100251"/>
              <a:gd name="connsiteY18" fmla="*/ 3377 h 100251"/>
              <a:gd name="connsiteX19" fmla="*/ 58764 w 100251"/>
              <a:gd name="connsiteY19" fmla="*/ 39995 h 100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00251" h="100251">
                <a:moveTo>
                  <a:pt x="96874" y="39995"/>
                </a:moveTo>
                <a:cubicBezTo>
                  <a:pt x="98739" y="39995"/>
                  <a:pt x="100251" y="41507"/>
                  <a:pt x="100251" y="43372"/>
                </a:cubicBezTo>
                <a:lnTo>
                  <a:pt x="100251" y="56879"/>
                </a:lnTo>
                <a:cubicBezTo>
                  <a:pt x="100251" y="58744"/>
                  <a:pt x="98739" y="60256"/>
                  <a:pt x="96874" y="60256"/>
                </a:cubicBezTo>
                <a:lnTo>
                  <a:pt x="58764" y="60256"/>
                </a:lnTo>
                <a:lnTo>
                  <a:pt x="58764" y="96874"/>
                </a:lnTo>
                <a:cubicBezTo>
                  <a:pt x="58764" y="98739"/>
                  <a:pt x="57252" y="100251"/>
                  <a:pt x="55387" y="100251"/>
                </a:cubicBezTo>
                <a:lnTo>
                  <a:pt x="41880" y="100251"/>
                </a:lnTo>
                <a:cubicBezTo>
                  <a:pt x="40015" y="100251"/>
                  <a:pt x="38503" y="98739"/>
                  <a:pt x="38503" y="96874"/>
                </a:cubicBezTo>
                <a:lnTo>
                  <a:pt x="38503" y="60256"/>
                </a:lnTo>
                <a:lnTo>
                  <a:pt x="3377" y="60256"/>
                </a:lnTo>
                <a:cubicBezTo>
                  <a:pt x="1512" y="60256"/>
                  <a:pt x="0" y="58744"/>
                  <a:pt x="0" y="56879"/>
                </a:cubicBezTo>
                <a:lnTo>
                  <a:pt x="0" y="43372"/>
                </a:lnTo>
                <a:cubicBezTo>
                  <a:pt x="0" y="41507"/>
                  <a:pt x="1512" y="39995"/>
                  <a:pt x="3377" y="39995"/>
                </a:cubicBezTo>
                <a:lnTo>
                  <a:pt x="38503" y="39995"/>
                </a:lnTo>
                <a:lnTo>
                  <a:pt x="38503" y="3377"/>
                </a:lnTo>
                <a:cubicBezTo>
                  <a:pt x="38503" y="1512"/>
                  <a:pt x="40015" y="0"/>
                  <a:pt x="41880" y="0"/>
                </a:cubicBezTo>
                <a:lnTo>
                  <a:pt x="55387" y="0"/>
                </a:lnTo>
                <a:cubicBezTo>
                  <a:pt x="57252" y="0"/>
                  <a:pt x="58764" y="1512"/>
                  <a:pt x="58764" y="3377"/>
                </a:cubicBezTo>
                <a:lnTo>
                  <a:pt x="58764" y="39995"/>
                </a:lnTo>
                <a:close/>
              </a:path>
            </a:pathLst>
          </a:custGeom>
          <a:solidFill>
            <a:schemeClr val="bg1">
              <a:lumMod val="85000"/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/>
          </a:p>
        </p:txBody>
      </p:sp>
      <p:sp>
        <p:nvSpPr>
          <p:cNvPr id="80" name="Шестиугольник 79">
            <a:extLst>
              <a:ext uri="{FF2B5EF4-FFF2-40B4-BE49-F238E27FC236}">
                <a16:creationId xmlns:a16="http://schemas.microsoft.com/office/drawing/2014/main" xmlns="" id="{67EC7C7C-D0CA-49A4-9B1D-1848B7583C5C}"/>
              </a:ext>
            </a:extLst>
          </p:cNvPr>
          <p:cNvSpPr/>
          <p:nvPr/>
        </p:nvSpPr>
        <p:spPr>
          <a:xfrm rot="16200000">
            <a:off x="798168" y="2579096"/>
            <a:ext cx="793289" cy="683869"/>
          </a:xfrm>
          <a:prstGeom prst="hexagon">
            <a:avLst>
              <a:gd name="adj" fmla="val 29867"/>
              <a:gd name="vf" fmla="val 115470"/>
            </a:avLst>
          </a:prstGeom>
          <a:solidFill>
            <a:srgbClr val="262626"/>
          </a:solidFill>
          <a:ln w="25400">
            <a:noFill/>
          </a:ln>
          <a:effectLst>
            <a:outerShdw blurRad="127000" sx="98000" sy="98000" algn="ctr" rotWithShape="0">
              <a:srgbClr val="D91D5C">
                <a:alpha val="8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lt1"/>
              </a:solidFill>
            </a:endParaRPr>
          </a:p>
        </p:txBody>
      </p:sp>
      <p:sp>
        <p:nvSpPr>
          <p:cNvPr id="96" name="Шестиугольник 95">
            <a:extLst>
              <a:ext uri="{FF2B5EF4-FFF2-40B4-BE49-F238E27FC236}">
                <a16:creationId xmlns:a16="http://schemas.microsoft.com/office/drawing/2014/main" xmlns="" id="{B1C53988-C6CC-4CF6-91DD-FC1FDDC6B2B0}"/>
              </a:ext>
            </a:extLst>
          </p:cNvPr>
          <p:cNvSpPr/>
          <p:nvPr/>
        </p:nvSpPr>
        <p:spPr>
          <a:xfrm rot="16200000">
            <a:off x="798168" y="3580871"/>
            <a:ext cx="793289" cy="683869"/>
          </a:xfrm>
          <a:prstGeom prst="hexagon">
            <a:avLst>
              <a:gd name="adj" fmla="val 29867"/>
              <a:gd name="vf" fmla="val 115470"/>
            </a:avLst>
          </a:prstGeom>
          <a:solidFill>
            <a:srgbClr val="262626"/>
          </a:solidFill>
          <a:ln w="25400">
            <a:noFill/>
          </a:ln>
          <a:effectLst>
            <a:outerShdw blurRad="127000" sx="98000" sy="98000" algn="ctr" rotWithShape="0">
              <a:srgbClr val="D91D5C">
                <a:alpha val="8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Шестиугольник 108">
            <a:extLst>
              <a:ext uri="{FF2B5EF4-FFF2-40B4-BE49-F238E27FC236}">
                <a16:creationId xmlns:a16="http://schemas.microsoft.com/office/drawing/2014/main" xmlns="" id="{F87E65CA-3625-46DC-94D1-B0694F145C92}"/>
              </a:ext>
            </a:extLst>
          </p:cNvPr>
          <p:cNvSpPr/>
          <p:nvPr/>
        </p:nvSpPr>
        <p:spPr>
          <a:xfrm rot="16200000">
            <a:off x="798168" y="4584928"/>
            <a:ext cx="793289" cy="683869"/>
          </a:xfrm>
          <a:prstGeom prst="hexagon">
            <a:avLst>
              <a:gd name="adj" fmla="val 29867"/>
              <a:gd name="vf" fmla="val 115470"/>
            </a:avLst>
          </a:prstGeom>
          <a:solidFill>
            <a:srgbClr val="262626"/>
          </a:solidFill>
          <a:ln w="25400">
            <a:noFill/>
          </a:ln>
          <a:effectLst>
            <a:outerShdw blurRad="127000" sx="98000" sy="98000" algn="ctr" rotWithShape="0">
              <a:srgbClr val="D91D5C">
                <a:alpha val="8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0" name="Шестиугольник 109">
            <a:extLst>
              <a:ext uri="{FF2B5EF4-FFF2-40B4-BE49-F238E27FC236}">
                <a16:creationId xmlns:a16="http://schemas.microsoft.com/office/drawing/2014/main" xmlns="" id="{E97A584E-9F64-4B85-87A1-62D6C3049FEB}"/>
              </a:ext>
            </a:extLst>
          </p:cNvPr>
          <p:cNvSpPr/>
          <p:nvPr/>
        </p:nvSpPr>
        <p:spPr>
          <a:xfrm rot="16200000">
            <a:off x="3592662" y="2579096"/>
            <a:ext cx="793289" cy="683869"/>
          </a:xfrm>
          <a:prstGeom prst="hexagon">
            <a:avLst>
              <a:gd name="adj" fmla="val 29867"/>
              <a:gd name="vf" fmla="val 115470"/>
            </a:avLst>
          </a:prstGeom>
          <a:solidFill>
            <a:srgbClr val="262626"/>
          </a:solidFill>
          <a:ln w="25400">
            <a:noFill/>
          </a:ln>
          <a:effectLst>
            <a:outerShdw blurRad="127000" sx="98000" sy="98000" algn="ctr" rotWithShape="0">
              <a:srgbClr val="D91D5C">
                <a:alpha val="8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Шестиугольник 110">
            <a:extLst>
              <a:ext uri="{FF2B5EF4-FFF2-40B4-BE49-F238E27FC236}">
                <a16:creationId xmlns:a16="http://schemas.microsoft.com/office/drawing/2014/main" xmlns="" id="{122D77D9-86E5-4E20-9DFE-4358DEAAF6F3}"/>
              </a:ext>
            </a:extLst>
          </p:cNvPr>
          <p:cNvSpPr/>
          <p:nvPr/>
        </p:nvSpPr>
        <p:spPr>
          <a:xfrm rot="16200000">
            <a:off x="3592662" y="3580871"/>
            <a:ext cx="793289" cy="683869"/>
          </a:xfrm>
          <a:prstGeom prst="hexagon">
            <a:avLst>
              <a:gd name="adj" fmla="val 29867"/>
              <a:gd name="vf" fmla="val 115470"/>
            </a:avLst>
          </a:prstGeom>
          <a:solidFill>
            <a:srgbClr val="262626"/>
          </a:solidFill>
          <a:ln w="25400">
            <a:noFill/>
          </a:ln>
          <a:effectLst>
            <a:outerShdw blurRad="127000" sx="98000" sy="98000" algn="ctr" rotWithShape="0">
              <a:srgbClr val="D91D5C">
                <a:alpha val="8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2" name="Шестиугольник 111">
            <a:extLst>
              <a:ext uri="{FF2B5EF4-FFF2-40B4-BE49-F238E27FC236}">
                <a16:creationId xmlns:a16="http://schemas.microsoft.com/office/drawing/2014/main" xmlns="" id="{B424EAB5-2FBF-4FB2-A7B7-E2AE401F7D4F}"/>
              </a:ext>
            </a:extLst>
          </p:cNvPr>
          <p:cNvSpPr/>
          <p:nvPr/>
        </p:nvSpPr>
        <p:spPr>
          <a:xfrm rot="16200000">
            <a:off x="3592662" y="4584928"/>
            <a:ext cx="793289" cy="683869"/>
          </a:xfrm>
          <a:prstGeom prst="hexagon">
            <a:avLst>
              <a:gd name="adj" fmla="val 29867"/>
              <a:gd name="vf" fmla="val 115470"/>
            </a:avLst>
          </a:prstGeom>
          <a:solidFill>
            <a:srgbClr val="262626"/>
          </a:solidFill>
          <a:ln w="25400">
            <a:noFill/>
          </a:ln>
          <a:effectLst>
            <a:outerShdw blurRad="127000" sx="98000" sy="98000" algn="ctr" rotWithShape="0">
              <a:srgbClr val="D91D5C">
                <a:alpha val="8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4" name="Шестиугольник 113">
            <a:extLst>
              <a:ext uri="{FF2B5EF4-FFF2-40B4-BE49-F238E27FC236}">
                <a16:creationId xmlns:a16="http://schemas.microsoft.com/office/drawing/2014/main" xmlns="" id="{E4187DF6-542D-433E-B907-EEDB9AA8E2F7}"/>
              </a:ext>
            </a:extLst>
          </p:cNvPr>
          <p:cNvSpPr/>
          <p:nvPr/>
        </p:nvSpPr>
        <p:spPr>
          <a:xfrm rot="16200000">
            <a:off x="798168" y="5585054"/>
            <a:ext cx="793289" cy="683869"/>
          </a:xfrm>
          <a:prstGeom prst="hexagon">
            <a:avLst>
              <a:gd name="adj" fmla="val 29867"/>
              <a:gd name="vf" fmla="val 115470"/>
            </a:avLst>
          </a:prstGeom>
          <a:solidFill>
            <a:srgbClr val="262626"/>
          </a:solidFill>
          <a:ln w="25400">
            <a:noFill/>
          </a:ln>
          <a:effectLst>
            <a:outerShdw blurRad="127000" sx="98000" sy="98000" algn="ctr" rotWithShape="0">
              <a:srgbClr val="D91D5C">
                <a:alpha val="8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6" name="Шестиугольник 115">
            <a:extLst>
              <a:ext uri="{FF2B5EF4-FFF2-40B4-BE49-F238E27FC236}">
                <a16:creationId xmlns:a16="http://schemas.microsoft.com/office/drawing/2014/main" xmlns="" id="{59265FE0-B111-4DFE-ADEA-50338190E482}"/>
              </a:ext>
            </a:extLst>
          </p:cNvPr>
          <p:cNvSpPr/>
          <p:nvPr/>
        </p:nvSpPr>
        <p:spPr>
          <a:xfrm rot="16200000">
            <a:off x="3592662" y="5585054"/>
            <a:ext cx="793289" cy="683869"/>
          </a:xfrm>
          <a:prstGeom prst="hexagon">
            <a:avLst>
              <a:gd name="adj" fmla="val 29867"/>
              <a:gd name="vf" fmla="val 115470"/>
            </a:avLst>
          </a:prstGeom>
          <a:solidFill>
            <a:srgbClr val="262626"/>
          </a:solidFill>
          <a:ln w="25400">
            <a:noFill/>
          </a:ln>
          <a:effectLst>
            <a:outerShdw blurRad="127000" sx="98000" sy="98000" algn="ctr" rotWithShape="0">
              <a:srgbClr val="D91D5C">
                <a:alpha val="8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7" name="TextBox 116">
            <a:extLst>
              <a:ext uri="{FF2B5EF4-FFF2-40B4-BE49-F238E27FC236}">
                <a16:creationId xmlns:a16="http://schemas.microsoft.com/office/drawing/2014/main" xmlns="" id="{5C16254C-61A4-4127-A77C-8C6E8DA7BF79}"/>
              </a:ext>
            </a:extLst>
          </p:cNvPr>
          <p:cNvSpPr txBox="1"/>
          <p:nvPr/>
        </p:nvSpPr>
        <p:spPr>
          <a:xfrm>
            <a:off x="11678415" y="6509956"/>
            <a:ext cx="4001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>
                <a:solidFill>
                  <a:schemeClr val="bg1">
                    <a:lumMod val="65000"/>
                  </a:schemeClr>
                </a:solidFill>
                <a:latin typeface="Akrobat ExtraBold" panose="00000900000000000000" pitchFamily="50" charset="-52"/>
                <a:cs typeface="Times New Roman" panose="02020603050405020304" pitchFamily="18" charset="0"/>
              </a:rPr>
              <a:t>- 5 -</a:t>
            </a:r>
          </a:p>
        </p:txBody>
      </p:sp>
      <p:pic>
        <p:nvPicPr>
          <p:cNvPr id="148" name="Рисунок 147">
            <a:extLst>
              <a:ext uri="{FF2B5EF4-FFF2-40B4-BE49-F238E27FC236}">
                <a16:creationId xmlns:a16="http://schemas.microsoft.com/office/drawing/2014/main" xmlns="" id="{8DCEB5AF-5F08-47F2-80DF-6AFA40458A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 rot="3403410">
            <a:off x="10360635" y="2276518"/>
            <a:ext cx="231314" cy="231314"/>
          </a:xfrm>
          <a:prstGeom prst="rect">
            <a:avLst/>
          </a:prstGeom>
          <a:effectLst>
            <a:outerShdw blurRad="76200" dir="18900000" sy="23000" kx="-1200000" algn="bl" rotWithShape="0">
              <a:schemeClr val="tx1">
                <a:alpha val="20000"/>
              </a:schemeClr>
            </a:outerShdw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7B965C0F-A3F2-4C28-BC4E-4FABD00AD33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1033937" y="5762625"/>
            <a:ext cx="315516" cy="317318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8D7EB08C-CDB1-4265-9040-2007B12770F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1035764" y="3764145"/>
            <a:ext cx="319259" cy="317319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EC7847A4-65DB-46F5-A551-51C1C6F49D2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3825621" y="2760688"/>
            <a:ext cx="319259" cy="319259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20310E2A-DE04-4D7A-B316-6716F4900E68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xmlns="" r:embed="rId12"/>
              </a:ext>
            </a:extLst>
          </a:blip>
          <a:stretch>
            <a:fillRect/>
          </a:stretch>
        </p:blipFill>
        <p:spPr>
          <a:xfrm>
            <a:off x="3832764" y="5764585"/>
            <a:ext cx="318246" cy="320124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19545F14-69DF-411A-8E4C-96E4867E918A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xmlns="" r:embed="rId14"/>
              </a:ext>
            </a:extLst>
          </a:blip>
          <a:stretch>
            <a:fillRect/>
          </a:stretch>
        </p:blipFill>
        <p:spPr>
          <a:xfrm>
            <a:off x="1055886" y="2756780"/>
            <a:ext cx="296213" cy="320179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C058086F-5C69-47E0-ADC9-44A5823D7DC0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:asvg="http://schemas.microsoft.com/office/drawing/2016/SVG/main" xmlns="" r:embed="rId16"/>
              </a:ext>
            </a:extLst>
          </a:blip>
          <a:stretch>
            <a:fillRect/>
          </a:stretch>
        </p:blipFill>
        <p:spPr>
          <a:xfrm>
            <a:off x="3841134" y="3771122"/>
            <a:ext cx="315418" cy="317318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grpSp>
        <p:nvGrpSpPr>
          <p:cNvPr id="24" name="Группа 23">
            <a:extLst>
              <a:ext uri="{FF2B5EF4-FFF2-40B4-BE49-F238E27FC236}">
                <a16:creationId xmlns:a16="http://schemas.microsoft.com/office/drawing/2014/main" xmlns="" id="{8522598A-A5F6-4DB3-B4F1-F1626CF0FE39}"/>
              </a:ext>
            </a:extLst>
          </p:cNvPr>
          <p:cNvGrpSpPr/>
          <p:nvPr/>
        </p:nvGrpSpPr>
        <p:grpSpPr>
          <a:xfrm>
            <a:off x="9371849" y="1911131"/>
            <a:ext cx="2156253" cy="2215991"/>
            <a:chOff x="9371849" y="2121196"/>
            <a:chExt cx="2156253" cy="2215991"/>
          </a:xfrm>
        </p:grpSpPr>
        <p:sp>
          <p:nvSpPr>
            <p:cNvPr id="390" name="Прямоугольник: скругленные углы 389">
              <a:extLst>
                <a:ext uri="{FF2B5EF4-FFF2-40B4-BE49-F238E27FC236}">
                  <a16:creationId xmlns:a16="http://schemas.microsoft.com/office/drawing/2014/main" xmlns="" id="{6A1FC172-133F-4576-9728-4E3EDED024CF}"/>
                </a:ext>
              </a:extLst>
            </p:cNvPr>
            <p:cNvSpPr/>
            <p:nvPr/>
          </p:nvSpPr>
          <p:spPr>
            <a:xfrm>
              <a:off x="9431381" y="2481227"/>
              <a:ext cx="2096721" cy="1448554"/>
            </a:xfrm>
            <a:prstGeom prst="roundRect">
              <a:avLst>
                <a:gd name="adj" fmla="val 4393"/>
              </a:avLst>
            </a:prstGeom>
            <a:solidFill>
              <a:schemeClr val="bg1"/>
            </a:solidFill>
            <a:ln>
              <a:noFill/>
            </a:ln>
            <a:effectLst>
              <a:outerShdw blurRad="127000" sx="98000" sy="98000" algn="ctr" rotWithShape="0">
                <a:srgbClr val="FF9D05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391" name="Часть круга 390">
              <a:extLst>
                <a:ext uri="{FF2B5EF4-FFF2-40B4-BE49-F238E27FC236}">
                  <a16:creationId xmlns:a16="http://schemas.microsoft.com/office/drawing/2014/main" xmlns="" id="{57C709A8-2D0E-48A7-B65B-AC685F73C537}"/>
                </a:ext>
              </a:extLst>
            </p:cNvPr>
            <p:cNvSpPr/>
            <p:nvPr/>
          </p:nvSpPr>
          <p:spPr>
            <a:xfrm>
              <a:off x="9371849" y="2419463"/>
              <a:ext cx="246063" cy="246063"/>
            </a:xfrm>
            <a:prstGeom prst="pie">
              <a:avLst>
                <a:gd name="adj1" fmla="val 0"/>
                <a:gd name="adj2" fmla="val 5433043"/>
              </a:avLst>
            </a:prstGeom>
            <a:solidFill>
              <a:srgbClr val="FF9D0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2" name="Прямоугольник 391">
              <a:extLst>
                <a:ext uri="{FF2B5EF4-FFF2-40B4-BE49-F238E27FC236}">
                  <a16:creationId xmlns:a16="http://schemas.microsoft.com/office/drawing/2014/main" xmlns="" id="{2F43BC88-C197-4679-91F3-1FA221B5959A}"/>
                </a:ext>
              </a:extLst>
            </p:cNvPr>
            <p:cNvSpPr/>
            <p:nvPr/>
          </p:nvSpPr>
          <p:spPr>
            <a:xfrm>
              <a:off x="9617912" y="2665526"/>
              <a:ext cx="1506133" cy="276999"/>
            </a:xfrm>
            <a:prstGeom prst="rect">
              <a:avLst/>
            </a:prstGeom>
          </p:spPr>
          <p:txBody>
            <a:bodyPr wrap="square" anchor="t">
              <a:spAutoFit/>
            </a:bodyPr>
            <a:lstStyle/>
            <a:p>
              <a:r>
                <a:rPr lang="en-US" sz="12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  <a:cs typeface="Times New Roman" panose="02020603050405020304" pitchFamily="18" charset="0"/>
                </a:rPr>
                <a:t>LOAN TERM</a:t>
              </a:r>
              <a:endPara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Times New Roman" panose="02020603050405020304" pitchFamily="18" charset="0"/>
              </a:endParaRPr>
            </a:p>
          </p:txBody>
        </p:sp>
        <p:sp>
          <p:nvSpPr>
            <p:cNvPr id="395" name="Овал 394">
              <a:extLst>
                <a:ext uri="{FF2B5EF4-FFF2-40B4-BE49-F238E27FC236}">
                  <a16:creationId xmlns:a16="http://schemas.microsoft.com/office/drawing/2014/main" xmlns="" id="{C28A4724-FE67-46D4-83B1-A5889C388DD9}"/>
                </a:ext>
              </a:extLst>
            </p:cNvPr>
            <p:cNvSpPr/>
            <p:nvPr/>
          </p:nvSpPr>
          <p:spPr>
            <a:xfrm>
              <a:off x="9688162" y="3180614"/>
              <a:ext cx="390380" cy="390378"/>
            </a:xfrm>
            <a:prstGeom prst="ellipse">
              <a:avLst/>
            </a:prstGeom>
            <a:noFill/>
            <a:ln w="19050">
              <a:solidFill>
                <a:srgbClr val="FF9D05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grpSp>
          <p:nvGrpSpPr>
            <p:cNvPr id="65" name="Группа 64">
              <a:extLst>
                <a:ext uri="{FF2B5EF4-FFF2-40B4-BE49-F238E27FC236}">
                  <a16:creationId xmlns:a16="http://schemas.microsoft.com/office/drawing/2014/main" xmlns="" id="{AFAE4009-63FD-4B1B-B73C-F1CA4A94FE5B}"/>
                </a:ext>
              </a:extLst>
            </p:cNvPr>
            <p:cNvGrpSpPr/>
            <p:nvPr/>
          </p:nvGrpSpPr>
          <p:grpSpPr>
            <a:xfrm>
              <a:off x="11293878" y="2602544"/>
              <a:ext cx="100251" cy="100251"/>
              <a:chOff x="4238625" y="2510076"/>
              <a:chExt cx="226219" cy="226219"/>
            </a:xfrm>
            <a:solidFill>
              <a:schemeClr val="bg1">
                <a:lumMod val="85000"/>
              </a:schemeClr>
            </a:solidFill>
          </p:grpSpPr>
          <p:sp>
            <p:nvSpPr>
              <p:cNvPr id="66" name="Прямоугольник: скругленные углы 65">
                <a:extLst>
                  <a:ext uri="{FF2B5EF4-FFF2-40B4-BE49-F238E27FC236}">
                    <a16:creationId xmlns:a16="http://schemas.microsoft.com/office/drawing/2014/main" xmlns="" id="{1205C171-10A0-4AE1-933D-5AA3CD0CBE87}"/>
                  </a:ext>
                </a:extLst>
              </p:cNvPr>
              <p:cNvSpPr/>
              <p:nvPr/>
            </p:nvSpPr>
            <p:spPr>
              <a:xfrm rot="18900000">
                <a:off x="4238625" y="2597944"/>
                <a:ext cx="226219" cy="45719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7" name="Прямоугольник: скругленные углы 66">
                <a:extLst>
                  <a:ext uri="{FF2B5EF4-FFF2-40B4-BE49-F238E27FC236}">
                    <a16:creationId xmlns:a16="http://schemas.microsoft.com/office/drawing/2014/main" xmlns="" id="{36D673BB-2B13-44DC-8092-D07BEFD8587C}"/>
                  </a:ext>
                </a:extLst>
              </p:cNvPr>
              <p:cNvSpPr/>
              <p:nvPr/>
            </p:nvSpPr>
            <p:spPr>
              <a:xfrm rot="2700000">
                <a:off x="4236244" y="2600326"/>
                <a:ext cx="226219" cy="45719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150" name="TextBox 149">
              <a:extLst>
                <a:ext uri="{FF2B5EF4-FFF2-40B4-BE49-F238E27FC236}">
                  <a16:creationId xmlns:a16="http://schemas.microsoft.com/office/drawing/2014/main" xmlns="" id="{00C0C191-7265-492D-A5AE-9BFD4182D951}"/>
                </a:ext>
              </a:extLst>
            </p:cNvPr>
            <p:cNvSpPr txBox="1"/>
            <p:nvPr/>
          </p:nvSpPr>
          <p:spPr>
            <a:xfrm>
              <a:off x="10418277" y="2121196"/>
              <a:ext cx="959197" cy="221599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3800" dirty="0">
                  <a:solidFill>
                    <a:schemeClr val="bg1">
                      <a:lumMod val="95000"/>
                    </a:schemeClr>
                  </a:solidFill>
                  <a:latin typeface="Akrobat Black" panose="00000A00000000000000" pitchFamily="50" charset="-52"/>
                  <a:cs typeface="Times New Roman" panose="02020603050405020304" pitchFamily="18" charset="0"/>
                </a:rPr>
                <a:t>2</a:t>
              </a:r>
              <a:endParaRPr lang="ru-RU" sz="13800" dirty="0">
                <a:solidFill>
                  <a:schemeClr val="bg1">
                    <a:lumMod val="95000"/>
                  </a:schemeClr>
                </a:solidFill>
                <a:latin typeface="Akrobat Black" panose="00000A00000000000000" pitchFamily="50" charset="-52"/>
              </a:endParaRPr>
            </a:p>
          </p:txBody>
        </p:sp>
        <p:sp>
          <p:nvSpPr>
            <p:cNvPr id="393" name="Прямоугольник 392">
              <a:extLst>
                <a:ext uri="{FF2B5EF4-FFF2-40B4-BE49-F238E27FC236}">
                  <a16:creationId xmlns:a16="http://schemas.microsoft.com/office/drawing/2014/main" xmlns="" id="{FD64388D-2C6C-4BB0-B231-B7DA0C5DA30D}"/>
                </a:ext>
              </a:extLst>
            </p:cNvPr>
            <p:cNvSpPr/>
            <p:nvPr/>
          </p:nvSpPr>
          <p:spPr>
            <a:xfrm>
              <a:off x="10134295" y="2997905"/>
              <a:ext cx="1176408" cy="707886"/>
            </a:xfrm>
            <a:prstGeom prst="rect">
              <a:avLst/>
            </a:prstGeom>
          </p:spPr>
          <p:txBody>
            <a:bodyPr wrap="square" anchor="t">
              <a:spAutoFit/>
            </a:bodyPr>
            <a:lstStyle/>
            <a:p>
              <a:r>
                <a:rPr lang="en-US" sz="12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  <a:cs typeface="Times New Roman" panose="02020603050405020304" pitchFamily="18" charset="0"/>
                </a:rPr>
                <a:t>from</a:t>
              </a:r>
              <a:r>
                <a:rPr lang="ru-RU" sz="20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  <a:cs typeface="Times New Roman" panose="02020603050405020304" pitchFamily="18" charset="0"/>
                </a:rPr>
                <a:t> 1 </a:t>
              </a:r>
              <a:r>
                <a:rPr lang="en-US" sz="12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  <a:cs typeface="Times New Roman" panose="02020603050405020304" pitchFamily="18" charset="0"/>
                </a:rPr>
                <a:t>year</a:t>
              </a:r>
              <a:endParaRPr lang="ru-RU" sz="20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Times New Roman" panose="02020603050405020304" pitchFamily="18" charset="0"/>
              </a:endParaRPr>
            </a:p>
            <a:p>
              <a:r>
                <a:rPr lang="en-US" sz="12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  <a:cs typeface="Times New Roman" panose="02020603050405020304" pitchFamily="18" charset="0"/>
                </a:rPr>
                <a:t>to</a:t>
              </a:r>
              <a:r>
                <a:rPr lang="ru-RU" sz="20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  <a:cs typeface="Times New Roman" panose="02020603050405020304" pitchFamily="18" charset="0"/>
                </a:rPr>
                <a:t> 10 </a:t>
              </a:r>
              <a:r>
                <a:rPr lang="en-US" sz="12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  <a:cs typeface="Times New Roman" panose="02020603050405020304" pitchFamily="18" charset="0"/>
                </a:rPr>
                <a:t>years</a:t>
              </a:r>
              <a:endParaRPr lang="ru-RU" sz="20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xmlns="" id="{89C3864A-5A7B-414D-BD07-1CCFBD19C60F}"/>
              </a:ext>
            </a:extLst>
          </p:cNvPr>
          <p:cNvGrpSpPr/>
          <p:nvPr/>
        </p:nvGrpSpPr>
        <p:grpSpPr>
          <a:xfrm>
            <a:off x="6616819" y="3502624"/>
            <a:ext cx="2096721" cy="2215991"/>
            <a:chOff x="6616819" y="3997877"/>
            <a:chExt cx="2096721" cy="2215991"/>
          </a:xfrm>
        </p:grpSpPr>
        <p:sp>
          <p:nvSpPr>
            <p:cNvPr id="398" name="Прямоугольник: скругленные углы 397">
              <a:extLst>
                <a:ext uri="{FF2B5EF4-FFF2-40B4-BE49-F238E27FC236}">
                  <a16:creationId xmlns:a16="http://schemas.microsoft.com/office/drawing/2014/main" xmlns="" id="{2B98B7EC-865E-484B-943B-9A18FF82B268}"/>
                </a:ext>
              </a:extLst>
            </p:cNvPr>
            <p:cNvSpPr/>
            <p:nvPr/>
          </p:nvSpPr>
          <p:spPr>
            <a:xfrm>
              <a:off x="6616819" y="4381596"/>
              <a:ext cx="2096721" cy="1448554"/>
            </a:xfrm>
            <a:prstGeom prst="roundRect">
              <a:avLst>
                <a:gd name="adj" fmla="val 4393"/>
              </a:avLst>
            </a:prstGeom>
            <a:solidFill>
              <a:schemeClr val="bg1"/>
            </a:solidFill>
            <a:ln>
              <a:noFill/>
            </a:ln>
            <a:effectLst>
              <a:outerShdw blurRad="127000" sx="98000" sy="98000" algn="ctr" rotWithShape="0">
                <a:srgbClr val="FF9D05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00" name="Прямоугольник 399">
              <a:extLst>
                <a:ext uri="{FF2B5EF4-FFF2-40B4-BE49-F238E27FC236}">
                  <a16:creationId xmlns:a16="http://schemas.microsoft.com/office/drawing/2014/main" xmlns="" id="{71C4D5E9-D3BD-4EA1-94F1-786C59E1E73B}"/>
                </a:ext>
              </a:extLst>
            </p:cNvPr>
            <p:cNvSpPr/>
            <p:nvPr/>
          </p:nvSpPr>
          <p:spPr>
            <a:xfrm>
              <a:off x="6803350" y="4565895"/>
              <a:ext cx="1506133" cy="276999"/>
            </a:xfrm>
            <a:prstGeom prst="rect">
              <a:avLst/>
            </a:prstGeom>
          </p:spPr>
          <p:txBody>
            <a:bodyPr wrap="square" anchor="t">
              <a:spAutoFit/>
            </a:bodyPr>
            <a:lstStyle/>
            <a:p>
              <a:r>
                <a:rPr lang="en-US" sz="12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  <a:cs typeface="Times New Roman" panose="02020603050405020304" pitchFamily="18" charset="0"/>
                </a:rPr>
                <a:t>INTEREST RATE</a:t>
              </a:r>
              <a:endPara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Times New Roman" panose="02020603050405020304" pitchFamily="18" charset="0"/>
              </a:endParaRPr>
            </a:p>
          </p:txBody>
        </p:sp>
        <p:sp>
          <p:nvSpPr>
            <p:cNvPr id="403" name="Овал 402">
              <a:extLst>
                <a:ext uri="{FF2B5EF4-FFF2-40B4-BE49-F238E27FC236}">
                  <a16:creationId xmlns:a16="http://schemas.microsoft.com/office/drawing/2014/main" xmlns="" id="{BD671597-30F7-4565-909F-94AE08D9843D}"/>
                </a:ext>
              </a:extLst>
            </p:cNvPr>
            <p:cNvSpPr/>
            <p:nvPr/>
          </p:nvSpPr>
          <p:spPr>
            <a:xfrm>
              <a:off x="6873600" y="5080983"/>
              <a:ext cx="390380" cy="390378"/>
            </a:xfrm>
            <a:prstGeom prst="ellipse">
              <a:avLst/>
            </a:prstGeom>
            <a:noFill/>
            <a:ln w="19050">
              <a:solidFill>
                <a:srgbClr val="FF9D05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grpSp>
          <p:nvGrpSpPr>
            <p:cNvPr id="68" name="Группа 67">
              <a:extLst>
                <a:ext uri="{FF2B5EF4-FFF2-40B4-BE49-F238E27FC236}">
                  <a16:creationId xmlns:a16="http://schemas.microsoft.com/office/drawing/2014/main" xmlns="" id="{7B7DD51E-E1CA-4920-86E0-88774989032F}"/>
                </a:ext>
              </a:extLst>
            </p:cNvPr>
            <p:cNvGrpSpPr/>
            <p:nvPr/>
          </p:nvGrpSpPr>
          <p:grpSpPr>
            <a:xfrm>
              <a:off x="8489775" y="4502913"/>
              <a:ext cx="100251" cy="100251"/>
              <a:chOff x="4238581" y="2510076"/>
              <a:chExt cx="226217" cy="226219"/>
            </a:xfrm>
            <a:solidFill>
              <a:schemeClr val="bg1">
                <a:lumMod val="85000"/>
              </a:schemeClr>
            </a:solidFill>
          </p:grpSpPr>
          <p:sp>
            <p:nvSpPr>
              <p:cNvPr id="69" name="Прямоугольник: скругленные углы 68">
                <a:extLst>
                  <a:ext uri="{FF2B5EF4-FFF2-40B4-BE49-F238E27FC236}">
                    <a16:creationId xmlns:a16="http://schemas.microsoft.com/office/drawing/2014/main" xmlns="" id="{7FD96BA3-60EA-4D66-829A-1FBF6BC68D75}"/>
                  </a:ext>
                </a:extLst>
              </p:cNvPr>
              <p:cNvSpPr/>
              <p:nvPr/>
            </p:nvSpPr>
            <p:spPr>
              <a:xfrm rot="18900000">
                <a:off x="4238581" y="2597945"/>
                <a:ext cx="226217" cy="45719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0" name="Прямоугольник: скругленные углы 69">
                <a:extLst>
                  <a:ext uri="{FF2B5EF4-FFF2-40B4-BE49-F238E27FC236}">
                    <a16:creationId xmlns:a16="http://schemas.microsoft.com/office/drawing/2014/main" xmlns="" id="{1BEDF7E9-8AB2-4CAA-B913-E2E21647EB5E}"/>
                  </a:ext>
                </a:extLst>
              </p:cNvPr>
              <p:cNvSpPr/>
              <p:nvPr/>
            </p:nvSpPr>
            <p:spPr>
              <a:xfrm rot="2700000">
                <a:off x="4236244" y="2600326"/>
                <a:ext cx="226219" cy="45719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151" name="TextBox 150">
              <a:extLst>
                <a:ext uri="{FF2B5EF4-FFF2-40B4-BE49-F238E27FC236}">
                  <a16:creationId xmlns:a16="http://schemas.microsoft.com/office/drawing/2014/main" xmlns="" id="{9CFEA93E-B5CF-4518-B50D-2EEF876996B5}"/>
                </a:ext>
              </a:extLst>
            </p:cNvPr>
            <p:cNvSpPr txBox="1"/>
            <p:nvPr/>
          </p:nvSpPr>
          <p:spPr>
            <a:xfrm>
              <a:off x="7617769" y="3997877"/>
              <a:ext cx="972930" cy="221599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3800" dirty="0">
                  <a:solidFill>
                    <a:schemeClr val="bg1">
                      <a:lumMod val="95000"/>
                    </a:schemeClr>
                  </a:solidFill>
                  <a:latin typeface="Akrobat Black" panose="00000A00000000000000" pitchFamily="50" charset="-52"/>
                  <a:cs typeface="Times New Roman" panose="02020603050405020304" pitchFamily="18" charset="0"/>
                </a:rPr>
                <a:t>3</a:t>
              </a:r>
              <a:endParaRPr lang="ru-RU" sz="13800" dirty="0">
                <a:solidFill>
                  <a:schemeClr val="bg1">
                    <a:lumMod val="95000"/>
                  </a:schemeClr>
                </a:solidFill>
                <a:latin typeface="Akrobat Black" panose="00000A00000000000000" pitchFamily="50" charset="-52"/>
              </a:endParaRPr>
            </a:p>
          </p:txBody>
        </p:sp>
        <p:sp>
          <p:nvSpPr>
            <p:cNvPr id="401" name="Прямоугольник 400">
              <a:extLst>
                <a:ext uri="{FF2B5EF4-FFF2-40B4-BE49-F238E27FC236}">
                  <a16:creationId xmlns:a16="http://schemas.microsoft.com/office/drawing/2014/main" xmlns="" id="{F404D02E-AD4C-409D-BA45-9C6CA5368A7A}"/>
                </a:ext>
              </a:extLst>
            </p:cNvPr>
            <p:cNvSpPr/>
            <p:nvPr/>
          </p:nvSpPr>
          <p:spPr>
            <a:xfrm>
              <a:off x="7319733" y="4898274"/>
              <a:ext cx="1274779" cy="707886"/>
            </a:xfrm>
            <a:prstGeom prst="rect">
              <a:avLst/>
            </a:prstGeom>
          </p:spPr>
          <p:txBody>
            <a:bodyPr wrap="square" anchor="t">
              <a:spAutoFit/>
            </a:bodyPr>
            <a:lstStyle/>
            <a:p>
              <a:r>
                <a:rPr lang="en-US" sz="12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  <a:cs typeface="Times New Roman" panose="02020603050405020304" pitchFamily="18" charset="0"/>
                </a:rPr>
                <a:t>from</a:t>
              </a:r>
              <a:r>
                <a:rPr lang="ru-RU" sz="20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  <a:cs typeface="Times New Roman" panose="02020603050405020304" pitchFamily="18" charset="0"/>
                </a:rPr>
                <a:t> 1 </a:t>
              </a:r>
              <a:r>
                <a:rPr lang="ru-RU" sz="12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  <a:cs typeface="Times New Roman" panose="02020603050405020304" pitchFamily="18" charset="0"/>
                </a:rPr>
                <a:t>%</a:t>
              </a:r>
              <a:endParaRPr lang="ru-RU" sz="20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Times New Roman" panose="02020603050405020304" pitchFamily="18" charset="0"/>
              </a:endParaRPr>
            </a:p>
            <a:p>
              <a:r>
                <a:rPr lang="en-US" sz="12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  <a:cs typeface="Times New Roman" panose="02020603050405020304" pitchFamily="18" charset="0"/>
                </a:rPr>
                <a:t>to</a:t>
              </a:r>
              <a:r>
                <a:rPr lang="ru-RU" sz="20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  <a:cs typeface="Times New Roman" panose="02020603050405020304" pitchFamily="18" charset="0"/>
                </a:rPr>
                <a:t> 3 </a:t>
              </a:r>
              <a:r>
                <a:rPr lang="ru-RU" sz="12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  <a:cs typeface="Times New Roman" panose="02020603050405020304" pitchFamily="18" charset="0"/>
                </a:rPr>
                <a:t>%</a:t>
              </a:r>
              <a:endParaRPr lang="ru-RU" sz="20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3" name="Группа 22">
            <a:extLst>
              <a:ext uri="{FF2B5EF4-FFF2-40B4-BE49-F238E27FC236}">
                <a16:creationId xmlns:a16="http://schemas.microsoft.com/office/drawing/2014/main" xmlns="" id="{1BA03957-F3B8-4CAE-8B0D-42321E0D336E}"/>
              </a:ext>
            </a:extLst>
          </p:cNvPr>
          <p:cNvGrpSpPr/>
          <p:nvPr/>
        </p:nvGrpSpPr>
        <p:grpSpPr>
          <a:xfrm>
            <a:off x="8839066" y="3522885"/>
            <a:ext cx="2689036" cy="2215991"/>
            <a:chOff x="8839066" y="4018138"/>
            <a:chExt cx="2689036" cy="2215991"/>
          </a:xfrm>
        </p:grpSpPr>
        <p:sp>
          <p:nvSpPr>
            <p:cNvPr id="406" name="Прямоугольник: скругленные углы 405">
              <a:extLst>
                <a:ext uri="{FF2B5EF4-FFF2-40B4-BE49-F238E27FC236}">
                  <a16:creationId xmlns:a16="http://schemas.microsoft.com/office/drawing/2014/main" xmlns="" id="{ADF15F04-85EE-49F2-8884-9ABB996B432F}"/>
                </a:ext>
              </a:extLst>
            </p:cNvPr>
            <p:cNvSpPr/>
            <p:nvPr/>
          </p:nvSpPr>
          <p:spPr>
            <a:xfrm>
              <a:off x="8898598" y="4381596"/>
              <a:ext cx="2629504" cy="1448554"/>
            </a:xfrm>
            <a:prstGeom prst="roundRect">
              <a:avLst>
                <a:gd name="adj" fmla="val 4393"/>
              </a:avLst>
            </a:prstGeom>
            <a:solidFill>
              <a:schemeClr val="bg1"/>
            </a:solidFill>
            <a:ln>
              <a:noFill/>
            </a:ln>
            <a:effectLst>
              <a:outerShdw blurRad="127000" sx="98000" sy="98000" algn="ctr" rotWithShape="0">
                <a:srgbClr val="FF9D05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07" name="Часть круга 406">
              <a:extLst>
                <a:ext uri="{FF2B5EF4-FFF2-40B4-BE49-F238E27FC236}">
                  <a16:creationId xmlns:a16="http://schemas.microsoft.com/office/drawing/2014/main" xmlns="" id="{277E0207-A7A7-4424-B75A-E50B9A3E7520}"/>
                </a:ext>
              </a:extLst>
            </p:cNvPr>
            <p:cNvSpPr/>
            <p:nvPr/>
          </p:nvSpPr>
          <p:spPr>
            <a:xfrm>
              <a:off x="8839066" y="4319832"/>
              <a:ext cx="246063" cy="246063"/>
            </a:xfrm>
            <a:prstGeom prst="pie">
              <a:avLst>
                <a:gd name="adj1" fmla="val 0"/>
                <a:gd name="adj2" fmla="val 5433043"/>
              </a:avLst>
            </a:prstGeom>
            <a:solidFill>
              <a:srgbClr val="FF9D0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11" name="Овал 410">
              <a:extLst>
                <a:ext uri="{FF2B5EF4-FFF2-40B4-BE49-F238E27FC236}">
                  <a16:creationId xmlns:a16="http://schemas.microsoft.com/office/drawing/2014/main" xmlns="" id="{84FB7473-BABF-4BC3-9939-58D3CB3AB044}"/>
                </a:ext>
              </a:extLst>
            </p:cNvPr>
            <p:cNvSpPr/>
            <p:nvPr/>
          </p:nvSpPr>
          <p:spPr>
            <a:xfrm>
              <a:off x="9155379" y="5080983"/>
              <a:ext cx="390380" cy="390378"/>
            </a:xfrm>
            <a:prstGeom prst="ellipse">
              <a:avLst/>
            </a:prstGeom>
            <a:noFill/>
            <a:ln w="19050">
              <a:solidFill>
                <a:srgbClr val="FF9D05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grpSp>
          <p:nvGrpSpPr>
            <p:cNvPr id="71" name="Группа 70">
              <a:extLst>
                <a:ext uri="{FF2B5EF4-FFF2-40B4-BE49-F238E27FC236}">
                  <a16:creationId xmlns:a16="http://schemas.microsoft.com/office/drawing/2014/main" xmlns="" id="{84E914C4-2A3E-44A4-AB54-9D068019D6FC}"/>
                </a:ext>
              </a:extLst>
            </p:cNvPr>
            <p:cNvGrpSpPr/>
            <p:nvPr/>
          </p:nvGrpSpPr>
          <p:grpSpPr>
            <a:xfrm>
              <a:off x="11302133" y="4502913"/>
              <a:ext cx="100251" cy="100251"/>
              <a:chOff x="4238625" y="2510076"/>
              <a:chExt cx="226219" cy="226219"/>
            </a:xfrm>
            <a:solidFill>
              <a:schemeClr val="bg1">
                <a:lumMod val="85000"/>
              </a:schemeClr>
            </a:solidFill>
          </p:grpSpPr>
          <p:sp>
            <p:nvSpPr>
              <p:cNvPr id="72" name="Прямоугольник: скругленные углы 71">
                <a:extLst>
                  <a:ext uri="{FF2B5EF4-FFF2-40B4-BE49-F238E27FC236}">
                    <a16:creationId xmlns:a16="http://schemas.microsoft.com/office/drawing/2014/main" xmlns="" id="{53944AB5-85E2-42F6-A1BD-E105E818BBDA}"/>
                  </a:ext>
                </a:extLst>
              </p:cNvPr>
              <p:cNvSpPr/>
              <p:nvPr/>
            </p:nvSpPr>
            <p:spPr>
              <a:xfrm rot="18900000">
                <a:off x="4238625" y="2597944"/>
                <a:ext cx="226219" cy="45719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3" name="Прямоугольник: скругленные углы 72">
                <a:extLst>
                  <a:ext uri="{FF2B5EF4-FFF2-40B4-BE49-F238E27FC236}">
                    <a16:creationId xmlns:a16="http://schemas.microsoft.com/office/drawing/2014/main" xmlns="" id="{67E2EF46-FE9C-4243-88F2-CA9D215577DC}"/>
                  </a:ext>
                </a:extLst>
              </p:cNvPr>
              <p:cNvSpPr/>
              <p:nvPr/>
            </p:nvSpPr>
            <p:spPr>
              <a:xfrm rot="2700000">
                <a:off x="4236244" y="2600326"/>
                <a:ext cx="226219" cy="45719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152" name="TextBox 151">
              <a:extLst>
                <a:ext uri="{FF2B5EF4-FFF2-40B4-BE49-F238E27FC236}">
                  <a16:creationId xmlns:a16="http://schemas.microsoft.com/office/drawing/2014/main" xmlns="" id="{C994F9C3-9C56-4952-A902-8BB021165A7D}"/>
                </a:ext>
              </a:extLst>
            </p:cNvPr>
            <p:cNvSpPr txBox="1"/>
            <p:nvPr/>
          </p:nvSpPr>
          <p:spPr>
            <a:xfrm>
              <a:off x="10375780" y="4018138"/>
              <a:ext cx="972930" cy="221599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3800" dirty="0">
                  <a:solidFill>
                    <a:schemeClr val="bg1">
                      <a:lumMod val="95000"/>
                    </a:schemeClr>
                  </a:solidFill>
                  <a:latin typeface="Akrobat Black" panose="00000A00000000000000" pitchFamily="50" charset="-52"/>
                  <a:cs typeface="Times New Roman" panose="02020603050405020304" pitchFamily="18" charset="0"/>
                </a:rPr>
                <a:t>4</a:t>
              </a:r>
              <a:endParaRPr lang="ru-RU" sz="13800" dirty="0">
                <a:solidFill>
                  <a:schemeClr val="bg1">
                    <a:lumMod val="95000"/>
                  </a:schemeClr>
                </a:solidFill>
                <a:latin typeface="Akrobat Black" panose="00000A00000000000000" pitchFamily="50" charset="-52"/>
              </a:endParaRPr>
            </a:p>
          </p:txBody>
        </p:sp>
        <p:sp>
          <p:nvSpPr>
            <p:cNvPr id="408" name="Прямоугольник 407">
              <a:extLst>
                <a:ext uri="{FF2B5EF4-FFF2-40B4-BE49-F238E27FC236}">
                  <a16:creationId xmlns:a16="http://schemas.microsoft.com/office/drawing/2014/main" xmlns="" id="{1B1543AD-3033-4122-BAE0-ECF4789EE8D4}"/>
                </a:ext>
              </a:extLst>
            </p:cNvPr>
            <p:cNvSpPr/>
            <p:nvPr/>
          </p:nvSpPr>
          <p:spPr>
            <a:xfrm>
              <a:off x="9085129" y="4565895"/>
              <a:ext cx="2073894" cy="276999"/>
            </a:xfrm>
            <a:prstGeom prst="rect">
              <a:avLst/>
            </a:prstGeom>
          </p:spPr>
          <p:txBody>
            <a:bodyPr wrap="square" anchor="t">
              <a:spAutoFit/>
            </a:bodyPr>
            <a:lstStyle/>
            <a:p>
              <a:r>
                <a:rPr lang="ru-RU" sz="12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  <a:cs typeface="Times New Roman" panose="02020603050405020304" pitchFamily="18" charset="0"/>
                </a:rPr>
                <a:t>% </a:t>
              </a:r>
              <a:r>
                <a:rPr lang="en-US" sz="12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  <a:cs typeface="Times New Roman" panose="02020603050405020304" pitchFamily="18" charset="0"/>
                </a:rPr>
                <a:t>CO-FINANCED BY APPLICANT</a:t>
              </a:r>
              <a:endPara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Times New Roman" panose="02020603050405020304" pitchFamily="18" charset="0"/>
              </a:endParaRPr>
            </a:p>
          </p:txBody>
        </p:sp>
        <p:sp>
          <p:nvSpPr>
            <p:cNvPr id="409" name="Прямоугольник 408">
              <a:extLst>
                <a:ext uri="{FF2B5EF4-FFF2-40B4-BE49-F238E27FC236}">
                  <a16:creationId xmlns:a16="http://schemas.microsoft.com/office/drawing/2014/main" xmlns="" id="{4A34BC04-E2D1-481D-BD7C-0C90B8EB13FD}"/>
                </a:ext>
              </a:extLst>
            </p:cNvPr>
            <p:cNvSpPr/>
            <p:nvPr/>
          </p:nvSpPr>
          <p:spPr>
            <a:xfrm>
              <a:off x="9601512" y="5052162"/>
              <a:ext cx="1583030" cy="400110"/>
            </a:xfrm>
            <a:prstGeom prst="rect">
              <a:avLst/>
            </a:prstGeom>
          </p:spPr>
          <p:txBody>
            <a:bodyPr wrap="square" anchor="t">
              <a:spAutoFit/>
            </a:bodyPr>
            <a:lstStyle/>
            <a:p>
              <a:r>
                <a:rPr lang="en-US" sz="12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  <a:cs typeface="Times New Roman" panose="02020603050405020304" pitchFamily="18" charset="0"/>
                </a:rPr>
                <a:t>from</a:t>
              </a:r>
              <a:r>
                <a:rPr lang="ru-RU" sz="12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  <a:cs typeface="Times New Roman" panose="02020603050405020304" pitchFamily="18" charset="0"/>
                </a:rPr>
                <a:t>  </a:t>
              </a:r>
              <a:r>
                <a:rPr lang="ru-RU" sz="20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  <a:cs typeface="Times New Roman" panose="02020603050405020304" pitchFamily="18" charset="0"/>
                </a:rPr>
                <a:t>0</a:t>
              </a:r>
              <a:r>
                <a:rPr lang="ru-RU" sz="12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  <a:cs typeface="Times New Roman" panose="02020603050405020304" pitchFamily="18" charset="0"/>
                </a:rPr>
                <a:t>  % </a:t>
              </a:r>
              <a:r>
                <a:rPr lang="en-US" sz="12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  <a:cs typeface="Times New Roman" panose="02020603050405020304" pitchFamily="18" charset="0"/>
                </a:rPr>
                <a:t>to</a:t>
              </a:r>
              <a:r>
                <a:rPr lang="ru-RU" sz="12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  <a:cs typeface="Times New Roman" panose="02020603050405020304" pitchFamily="18" charset="0"/>
                </a:rPr>
                <a:t>  </a:t>
              </a:r>
              <a:r>
                <a:rPr lang="ru-RU" sz="20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  <a:cs typeface="Times New Roman" panose="02020603050405020304" pitchFamily="18" charset="0"/>
                </a:rPr>
                <a:t>50</a:t>
              </a:r>
              <a:r>
                <a:rPr lang="ru-RU" sz="12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  <a:cs typeface="Times New Roman" panose="02020603050405020304" pitchFamily="18" charset="0"/>
                </a:rPr>
                <a:t>  %</a:t>
              </a:r>
            </a:p>
          </p:txBody>
        </p:sp>
      </p:grpSp>
      <p:grpSp>
        <p:nvGrpSpPr>
          <p:cNvPr id="25" name="Группа 24">
            <a:extLst>
              <a:ext uri="{FF2B5EF4-FFF2-40B4-BE49-F238E27FC236}">
                <a16:creationId xmlns:a16="http://schemas.microsoft.com/office/drawing/2014/main" xmlns="" id="{98DEF45E-35BF-4F2A-A161-22FAFDB99F6C}"/>
              </a:ext>
            </a:extLst>
          </p:cNvPr>
          <p:cNvGrpSpPr/>
          <p:nvPr/>
        </p:nvGrpSpPr>
        <p:grpSpPr>
          <a:xfrm>
            <a:off x="6557287" y="1911131"/>
            <a:ext cx="2689036" cy="2215991"/>
            <a:chOff x="6557287" y="2121196"/>
            <a:chExt cx="2689036" cy="2215991"/>
          </a:xfrm>
        </p:grpSpPr>
        <p:sp>
          <p:nvSpPr>
            <p:cNvPr id="380" name="Прямоугольник: скругленные углы 379">
              <a:extLst>
                <a:ext uri="{FF2B5EF4-FFF2-40B4-BE49-F238E27FC236}">
                  <a16:creationId xmlns:a16="http://schemas.microsoft.com/office/drawing/2014/main" xmlns="" id="{23AC5887-E4FF-4B98-B818-82DF71FCE04B}"/>
                </a:ext>
              </a:extLst>
            </p:cNvPr>
            <p:cNvSpPr/>
            <p:nvPr/>
          </p:nvSpPr>
          <p:spPr>
            <a:xfrm>
              <a:off x="6616819" y="2481227"/>
              <a:ext cx="2629504" cy="1448554"/>
            </a:xfrm>
            <a:prstGeom prst="roundRect">
              <a:avLst>
                <a:gd name="adj" fmla="val 4393"/>
              </a:avLst>
            </a:prstGeom>
            <a:solidFill>
              <a:schemeClr val="bg1"/>
            </a:solidFill>
            <a:ln>
              <a:noFill/>
            </a:ln>
            <a:effectLst>
              <a:outerShdw blurRad="127000" sx="98000" sy="98000" algn="ctr" rotWithShape="0">
                <a:srgbClr val="FF9D05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385" name="Часть круга 384">
              <a:extLst>
                <a:ext uri="{FF2B5EF4-FFF2-40B4-BE49-F238E27FC236}">
                  <a16:creationId xmlns:a16="http://schemas.microsoft.com/office/drawing/2014/main" xmlns="" id="{9AA629CD-3783-4C44-B1EA-1212DFA3E47C}"/>
                </a:ext>
              </a:extLst>
            </p:cNvPr>
            <p:cNvSpPr/>
            <p:nvPr/>
          </p:nvSpPr>
          <p:spPr>
            <a:xfrm>
              <a:off x="6557287" y="2419463"/>
              <a:ext cx="246063" cy="246063"/>
            </a:xfrm>
            <a:prstGeom prst="pie">
              <a:avLst>
                <a:gd name="adj1" fmla="val 0"/>
                <a:gd name="adj2" fmla="val 5433043"/>
              </a:avLst>
            </a:prstGeom>
            <a:solidFill>
              <a:srgbClr val="FF9D0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7" name="Прямоугольник 296">
              <a:extLst>
                <a:ext uri="{FF2B5EF4-FFF2-40B4-BE49-F238E27FC236}">
                  <a16:creationId xmlns:a16="http://schemas.microsoft.com/office/drawing/2014/main" xmlns="" id="{C70BDDA6-C1C4-441A-9283-38E305DB812A}"/>
                </a:ext>
              </a:extLst>
            </p:cNvPr>
            <p:cNvSpPr/>
            <p:nvPr/>
          </p:nvSpPr>
          <p:spPr>
            <a:xfrm>
              <a:off x="6803350" y="2665526"/>
              <a:ext cx="1506133" cy="276999"/>
            </a:xfrm>
            <a:prstGeom prst="rect">
              <a:avLst/>
            </a:prstGeom>
          </p:spPr>
          <p:txBody>
            <a:bodyPr wrap="square" anchor="t">
              <a:spAutoFit/>
            </a:bodyPr>
            <a:lstStyle/>
            <a:p>
              <a:r>
                <a:rPr lang="en-US" sz="12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  <a:cs typeface="Times New Roman" panose="02020603050405020304" pitchFamily="18" charset="0"/>
                </a:rPr>
                <a:t>LOAN SUM</a:t>
              </a:r>
              <a:endPara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Times New Roman" panose="02020603050405020304" pitchFamily="18" charset="0"/>
              </a:endParaRPr>
            </a:p>
          </p:txBody>
        </p:sp>
        <p:grpSp>
          <p:nvGrpSpPr>
            <p:cNvPr id="360" name="Группа 359">
              <a:extLst>
                <a:ext uri="{FF2B5EF4-FFF2-40B4-BE49-F238E27FC236}">
                  <a16:creationId xmlns:a16="http://schemas.microsoft.com/office/drawing/2014/main" xmlns="" id="{A7B4DC69-CB82-4329-A3D7-F1B1CB599E19}"/>
                </a:ext>
              </a:extLst>
            </p:cNvPr>
            <p:cNvGrpSpPr/>
            <p:nvPr/>
          </p:nvGrpSpPr>
          <p:grpSpPr>
            <a:xfrm>
              <a:off x="6873600" y="3180614"/>
              <a:ext cx="390380" cy="390378"/>
              <a:chOff x="1608897" y="3897312"/>
              <a:chExt cx="390380" cy="390378"/>
            </a:xfrm>
          </p:grpSpPr>
          <p:sp>
            <p:nvSpPr>
              <p:cNvPr id="361" name="Овал 360">
                <a:extLst>
                  <a:ext uri="{FF2B5EF4-FFF2-40B4-BE49-F238E27FC236}">
                    <a16:creationId xmlns:a16="http://schemas.microsoft.com/office/drawing/2014/main" xmlns="" id="{FDCCC132-B30E-4095-8CB8-C8232450DE7E}"/>
                  </a:ext>
                </a:extLst>
              </p:cNvPr>
              <p:cNvSpPr/>
              <p:nvPr/>
            </p:nvSpPr>
            <p:spPr>
              <a:xfrm>
                <a:off x="1608897" y="3897312"/>
                <a:ext cx="390380" cy="390378"/>
              </a:xfrm>
              <a:prstGeom prst="ellipse">
                <a:avLst/>
              </a:prstGeom>
              <a:noFill/>
              <a:ln w="19050">
                <a:solidFill>
                  <a:srgbClr val="FF9D05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  <p:pic>
            <p:nvPicPr>
              <p:cNvPr id="362" name="Рисунок 361">
                <a:extLst>
                  <a:ext uri="{FF2B5EF4-FFF2-40B4-BE49-F238E27FC236}">
                    <a16:creationId xmlns:a16="http://schemas.microsoft.com/office/drawing/2014/main" xmlns="" id="{5F8744D4-17B4-4D55-A914-83AD66962E4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>
                <a:extLst>
                  <a:ext uri="{96DAC541-7B7A-43D3-8B79-37D633B846F1}">
                    <asvg:svgBlip xmlns:asvg="http://schemas.microsoft.com/office/drawing/2016/SVG/main" xmlns="" r:embed="rId18"/>
                  </a:ext>
                </a:extLst>
              </a:blip>
              <a:stretch>
                <a:fillRect/>
              </a:stretch>
            </p:blipFill>
            <p:spPr>
              <a:xfrm>
                <a:off x="1704537" y="3992952"/>
                <a:ext cx="199098" cy="199098"/>
              </a:xfrm>
              <a:prstGeom prst="rect">
                <a:avLst/>
              </a:prstGeom>
              <a:effectLst>
                <a:outerShdw blurRad="63500" sx="102000" sy="102000" algn="ctr" rotWithShape="0">
                  <a:schemeClr val="bg1">
                    <a:alpha val="40000"/>
                  </a:schemeClr>
                </a:outerShdw>
              </a:effectLst>
            </p:spPr>
          </p:pic>
        </p:grpSp>
        <p:grpSp>
          <p:nvGrpSpPr>
            <p:cNvPr id="62" name="Группа 61">
              <a:extLst>
                <a:ext uri="{FF2B5EF4-FFF2-40B4-BE49-F238E27FC236}">
                  <a16:creationId xmlns:a16="http://schemas.microsoft.com/office/drawing/2014/main" xmlns="" id="{57BBEF52-3535-4A97-A8E5-2BE980D45A3A}"/>
                </a:ext>
              </a:extLst>
            </p:cNvPr>
            <p:cNvGrpSpPr/>
            <p:nvPr/>
          </p:nvGrpSpPr>
          <p:grpSpPr>
            <a:xfrm>
              <a:off x="9012424" y="2602544"/>
              <a:ext cx="100251" cy="100251"/>
              <a:chOff x="4238625" y="2510076"/>
              <a:chExt cx="226219" cy="226219"/>
            </a:xfrm>
            <a:solidFill>
              <a:schemeClr val="bg1">
                <a:lumMod val="85000"/>
              </a:schemeClr>
            </a:solidFill>
          </p:grpSpPr>
          <p:sp>
            <p:nvSpPr>
              <p:cNvPr id="63" name="Прямоугольник: скругленные углы 62">
                <a:extLst>
                  <a:ext uri="{FF2B5EF4-FFF2-40B4-BE49-F238E27FC236}">
                    <a16:creationId xmlns:a16="http://schemas.microsoft.com/office/drawing/2014/main" xmlns="" id="{64A60A8D-EAEA-4CCD-860E-A022F2516694}"/>
                  </a:ext>
                </a:extLst>
              </p:cNvPr>
              <p:cNvSpPr/>
              <p:nvPr/>
            </p:nvSpPr>
            <p:spPr>
              <a:xfrm rot="18900000">
                <a:off x="4238625" y="2597944"/>
                <a:ext cx="226219" cy="45719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4" name="Прямоугольник: скругленные углы 63">
                <a:extLst>
                  <a:ext uri="{FF2B5EF4-FFF2-40B4-BE49-F238E27FC236}">
                    <a16:creationId xmlns:a16="http://schemas.microsoft.com/office/drawing/2014/main" xmlns="" id="{0A710B45-34CB-4C3F-AD34-84DC4481F0E2}"/>
                  </a:ext>
                </a:extLst>
              </p:cNvPr>
              <p:cNvSpPr/>
              <p:nvPr/>
            </p:nvSpPr>
            <p:spPr>
              <a:xfrm rot="2700000">
                <a:off x="4236244" y="2600326"/>
                <a:ext cx="226219" cy="45719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149" name="TextBox 148">
              <a:extLst>
                <a:ext uri="{FF2B5EF4-FFF2-40B4-BE49-F238E27FC236}">
                  <a16:creationId xmlns:a16="http://schemas.microsoft.com/office/drawing/2014/main" xmlns="" id="{D46886DE-3AA2-43AE-B67A-4903601B1B5C}"/>
                </a:ext>
              </a:extLst>
            </p:cNvPr>
            <p:cNvSpPr txBox="1"/>
            <p:nvPr/>
          </p:nvSpPr>
          <p:spPr>
            <a:xfrm>
              <a:off x="8206625" y="2121196"/>
              <a:ext cx="734160" cy="221599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3800" dirty="0">
                  <a:solidFill>
                    <a:schemeClr val="bg1">
                      <a:lumMod val="95000"/>
                    </a:schemeClr>
                  </a:solidFill>
                  <a:latin typeface="Akrobat Black" panose="00000A00000000000000" pitchFamily="50" charset="-52"/>
                  <a:cs typeface="Times New Roman" panose="02020603050405020304" pitchFamily="18" charset="0"/>
                </a:rPr>
                <a:t>1</a:t>
              </a:r>
              <a:endParaRPr lang="ru-RU" sz="13800" dirty="0">
                <a:solidFill>
                  <a:schemeClr val="bg1">
                    <a:lumMod val="95000"/>
                  </a:schemeClr>
                </a:solidFill>
                <a:latin typeface="Akrobat Black" panose="00000A00000000000000" pitchFamily="50" charset="-52"/>
              </a:endParaRPr>
            </a:p>
          </p:txBody>
        </p:sp>
        <p:sp>
          <p:nvSpPr>
            <p:cNvPr id="327" name="Прямоугольник 326">
              <a:extLst>
                <a:ext uri="{FF2B5EF4-FFF2-40B4-BE49-F238E27FC236}">
                  <a16:creationId xmlns:a16="http://schemas.microsoft.com/office/drawing/2014/main" xmlns="" id="{9AB594C7-0005-4817-9EC0-2D633C568D27}"/>
                </a:ext>
              </a:extLst>
            </p:cNvPr>
            <p:cNvSpPr/>
            <p:nvPr/>
          </p:nvSpPr>
          <p:spPr>
            <a:xfrm>
              <a:off x="7319733" y="2997905"/>
              <a:ext cx="1583030" cy="707886"/>
            </a:xfrm>
            <a:prstGeom prst="rect">
              <a:avLst/>
            </a:prstGeom>
          </p:spPr>
          <p:txBody>
            <a:bodyPr wrap="square" anchor="t">
              <a:spAutoFit/>
            </a:bodyPr>
            <a:lstStyle/>
            <a:p>
              <a:r>
                <a:rPr lang="en-US" sz="12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  <a:cs typeface="Times New Roman" panose="02020603050405020304" pitchFamily="18" charset="0"/>
                </a:rPr>
                <a:t>from</a:t>
              </a:r>
              <a:r>
                <a:rPr lang="ru-RU" sz="20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  <a:cs typeface="Times New Roman" panose="02020603050405020304" pitchFamily="18" charset="0"/>
                </a:rPr>
                <a:t> 5 </a:t>
              </a:r>
              <a:r>
                <a:rPr lang="en-US" sz="12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  <a:cs typeface="Times New Roman" panose="02020603050405020304" pitchFamily="18" charset="0"/>
                </a:rPr>
                <a:t>mln RUR</a:t>
              </a:r>
              <a:r>
                <a:rPr lang="ru-RU" sz="12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  <a:cs typeface="Times New Roman" panose="02020603050405020304" pitchFamily="18" charset="0"/>
                </a:rPr>
                <a:t> </a:t>
              </a:r>
              <a:endParaRPr lang="ru-RU" sz="20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Times New Roman" panose="02020603050405020304" pitchFamily="18" charset="0"/>
              </a:endParaRPr>
            </a:p>
            <a:p>
              <a:r>
                <a:rPr lang="en-US" sz="12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  <a:cs typeface="Times New Roman" panose="02020603050405020304" pitchFamily="18" charset="0"/>
                </a:rPr>
                <a:t>to</a:t>
              </a:r>
              <a:r>
                <a:rPr lang="ru-RU" sz="20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  <a:cs typeface="Times New Roman" panose="02020603050405020304" pitchFamily="18" charset="0"/>
                </a:rPr>
                <a:t> 500 </a:t>
              </a:r>
              <a:r>
                <a:rPr lang="en-US" sz="12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  <a:cs typeface="Times New Roman" panose="02020603050405020304" pitchFamily="18" charset="0"/>
                </a:rPr>
                <a:t>mln RUR</a:t>
              </a:r>
              <a:r>
                <a:rPr lang="ru-RU" sz="12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  <a:cs typeface="Times New Roman" panose="02020603050405020304" pitchFamily="18" charset="0"/>
                </a:rPr>
                <a:t> </a:t>
              </a:r>
              <a:endParaRPr lang="ru-RU" sz="20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Times New Roman" panose="02020603050405020304" pitchFamily="18" charset="0"/>
              </a:endParaRPr>
            </a:p>
          </p:txBody>
        </p:sp>
      </p:grpSp>
      <p:pic>
        <p:nvPicPr>
          <p:cNvPr id="26" name="Рисунок 25">
            <a:extLst>
              <a:ext uri="{FF2B5EF4-FFF2-40B4-BE49-F238E27FC236}">
                <a16:creationId xmlns:a16="http://schemas.microsoft.com/office/drawing/2014/main" xmlns="" id="{4A2FAE4A-4763-4057-A432-20C8DA2D5E00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96DAC541-7B7A-43D3-8B79-37D633B846F1}">
                <asvg:svgBlip xmlns:asvg="http://schemas.microsoft.com/office/drawing/2016/SVG/main" xmlns="" r:embed="rId20"/>
              </a:ext>
            </a:extLst>
          </a:blip>
          <a:stretch>
            <a:fillRect/>
          </a:stretch>
        </p:blipFill>
        <p:spPr>
          <a:xfrm>
            <a:off x="9783936" y="3066189"/>
            <a:ext cx="199098" cy="199098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xmlns="" id="{2F09E39E-038A-4F21-A024-BE6FFD55ED3E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96DAC541-7B7A-43D3-8B79-37D633B846F1}">
                <asvg:svgBlip xmlns:asvg="http://schemas.microsoft.com/office/drawing/2016/SVG/main" xmlns="" r:embed="rId22"/>
              </a:ext>
            </a:extLst>
          </a:blip>
          <a:stretch>
            <a:fillRect/>
          </a:stretch>
        </p:blipFill>
        <p:spPr>
          <a:xfrm>
            <a:off x="6990865" y="4715032"/>
            <a:ext cx="161002" cy="146497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xmlns="" id="{83841438-F895-4A81-A2F4-5218CA8E277F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96DAC541-7B7A-43D3-8B79-37D633B846F1}">
                <asvg:svgBlip xmlns:asvg="http://schemas.microsoft.com/office/drawing/2016/SVG/main" xmlns="" r:embed="rId24"/>
              </a:ext>
            </a:extLst>
          </a:blip>
          <a:stretch>
            <a:fillRect/>
          </a:stretch>
        </p:blipFill>
        <p:spPr>
          <a:xfrm>
            <a:off x="9252096" y="4693777"/>
            <a:ext cx="179285" cy="178202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sp>
        <p:nvSpPr>
          <p:cNvPr id="161" name="Часть круга 160">
            <a:extLst>
              <a:ext uri="{FF2B5EF4-FFF2-40B4-BE49-F238E27FC236}">
                <a16:creationId xmlns:a16="http://schemas.microsoft.com/office/drawing/2014/main" xmlns="" id="{08990B4E-A637-4A8E-9814-32D151719A47}"/>
              </a:ext>
            </a:extLst>
          </p:cNvPr>
          <p:cNvSpPr/>
          <p:nvPr/>
        </p:nvSpPr>
        <p:spPr>
          <a:xfrm>
            <a:off x="6558041" y="3819155"/>
            <a:ext cx="246063" cy="246063"/>
          </a:xfrm>
          <a:prstGeom prst="pie">
            <a:avLst>
              <a:gd name="adj1" fmla="val 0"/>
              <a:gd name="adj2" fmla="val 5433043"/>
            </a:avLst>
          </a:prstGeom>
          <a:solidFill>
            <a:srgbClr val="FF9D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3" name="Рисунок 162">
            <a:extLst>
              <a:ext uri="{FF2B5EF4-FFF2-40B4-BE49-F238E27FC236}">
                <a16:creationId xmlns:a16="http://schemas.microsoft.com/office/drawing/2014/main" xmlns="" id="{72EB8502-4259-4FA1-B758-0EAA21D26B2F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96DAC541-7B7A-43D3-8B79-37D633B846F1}">
                <asvg:svgBlip xmlns:asvg="http://schemas.microsoft.com/office/drawing/2016/SVG/main" xmlns="" r:embed="rId26"/>
              </a:ext>
            </a:extLst>
          </a:blip>
          <a:stretch>
            <a:fillRect/>
          </a:stretch>
        </p:blipFill>
        <p:spPr>
          <a:xfrm>
            <a:off x="1034844" y="4754281"/>
            <a:ext cx="320179" cy="320179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8613AEAF-5D55-41DB-BB86-CE9FD54D8006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96DAC541-7B7A-43D3-8B79-37D633B846F1}">
                <asvg:svgBlip xmlns:asvg="http://schemas.microsoft.com/office/drawing/2016/SVG/main" xmlns="" r:embed="rId28"/>
              </a:ext>
            </a:extLst>
          </a:blip>
          <a:stretch>
            <a:fillRect/>
          </a:stretch>
        </p:blipFill>
        <p:spPr>
          <a:xfrm>
            <a:off x="3841137" y="4783856"/>
            <a:ext cx="315419" cy="289396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grpSp>
        <p:nvGrpSpPr>
          <p:cNvPr id="33" name="Группа 32">
            <a:extLst>
              <a:ext uri="{FF2B5EF4-FFF2-40B4-BE49-F238E27FC236}">
                <a16:creationId xmlns:a16="http://schemas.microsoft.com/office/drawing/2014/main" xmlns="" id="{3C7DC985-BA11-48B7-AC05-3849AC627A7B}"/>
              </a:ext>
            </a:extLst>
          </p:cNvPr>
          <p:cNvGrpSpPr/>
          <p:nvPr/>
        </p:nvGrpSpPr>
        <p:grpSpPr>
          <a:xfrm>
            <a:off x="7561081" y="5246743"/>
            <a:ext cx="1273878" cy="1488293"/>
            <a:chOff x="7970104" y="4962069"/>
            <a:chExt cx="1273878" cy="1488293"/>
          </a:xfrm>
        </p:grpSpPr>
        <p:pic>
          <p:nvPicPr>
            <p:cNvPr id="32" name="Рисунок 31">
              <a:extLst>
                <a:ext uri="{FF2B5EF4-FFF2-40B4-BE49-F238E27FC236}">
                  <a16:creationId xmlns:a16="http://schemas.microsoft.com/office/drawing/2014/main" xmlns="" id="{FD123176-D1C1-4BD9-92B0-F82CC615FC85}"/>
                </a:ext>
              </a:extLst>
            </p:cNvPr>
            <p:cNvPicPr>
              <a:picLocks noChangeAspect="1"/>
            </p:cNvPicPr>
            <p:nvPr/>
          </p:nvPicPr>
          <p:blipFill>
            <a:blip r:embed="rId29">
              <a:extLst>
                <a:ext uri="{96DAC541-7B7A-43D3-8B79-37D633B846F1}">
                  <asvg:svgBlip xmlns:asvg="http://schemas.microsoft.com/office/drawing/2016/SVG/main" xmlns="" r:embed="rId30"/>
                </a:ext>
              </a:extLst>
            </a:blip>
            <a:stretch>
              <a:fillRect/>
            </a:stretch>
          </p:blipFill>
          <p:spPr>
            <a:xfrm rot="899180" flipH="1">
              <a:off x="7970104" y="4962069"/>
              <a:ext cx="1273878" cy="1488293"/>
            </a:xfrm>
            <a:prstGeom prst="rect">
              <a:avLst/>
            </a:prstGeom>
            <a:effectLst>
              <a:outerShdw blurRad="114300" dist="304800" dir="13680000" sx="89000" sy="89000" algn="br" rotWithShape="0">
                <a:schemeClr val="bg1">
                  <a:lumMod val="65000"/>
                  <a:alpha val="34000"/>
                </a:schemeClr>
              </a:outerShdw>
            </a:effectLst>
          </p:spPr>
        </p:pic>
        <p:pic>
          <p:nvPicPr>
            <p:cNvPr id="3" name="Рисунок 2">
              <a:extLst>
                <a:ext uri="{FF2B5EF4-FFF2-40B4-BE49-F238E27FC236}">
                  <a16:creationId xmlns:a16="http://schemas.microsoft.com/office/drawing/2014/main" xmlns="" id="{9B8891F5-9E9C-457B-9AAA-C6D463CB121E}"/>
                </a:ext>
              </a:extLst>
            </p:cNvPr>
            <p:cNvPicPr>
              <a:picLocks noChangeAspect="1"/>
            </p:cNvPicPr>
            <p:nvPr/>
          </p:nvPicPr>
          <p:blipFill>
            <a:blip r:embed="rId31">
              <a:extLst>
                <a:ext uri="{96DAC541-7B7A-43D3-8B79-37D633B846F1}">
                  <asvg:svgBlip xmlns:asvg="http://schemas.microsoft.com/office/drawing/2016/SVG/main" xmlns="" r:embed="rId32"/>
                </a:ext>
              </a:extLst>
            </a:blip>
            <a:stretch>
              <a:fillRect/>
            </a:stretch>
          </p:blipFill>
          <p:spPr>
            <a:xfrm rot="548254">
              <a:off x="8306381" y="5357416"/>
              <a:ext cx="303801" cy="304711"/>
            </a:xfrm>
            <a:prstGeom prst="rect">
              <a:avLst/>
            </a:prstGeom>
            <a:effectLst>
              <a:outerShdw blurRad="63500" sx="102000" sy="102000" algn="ctr" rotWithShape="0">
                <a:schemeClr val="bg1">
                  <a:alpha val="40000"/>
                </a:schemeClr>
              </a:outerShdw>
            </a:effectLst>
            <a:scene3d>
              <a:camera prst="perspectiveContrastingLeftFacing" fov="3300000">
                <a:rot lat="324355" lon="2654987" rev="20489346"/>
              </a:camera>
              <a:lightRig rig="threePt" dir="t"/>
            </a:scene3d>
          </p:spPr>
        </p:pic>
      </p:grpSp>
      <p:pic>
        <p:nvPicPr>
          <p:cNvPr id="141" name="Рисунок 140">
            <a:extLst>
              <a:ext uri="{FF2B5EF4-FFF2-40B4-BE49-F238E27FC236}">
                <a16:creationId xmlns:a16="http://schemas.microsoft.com/office/drawing/2014/main" xmlns="" id="{037C9AA5-B380-4A34-945E-600E681FF679}"/>
              </a:ext>
            </a:extLst>
          </p:cNvPr>
          <p:cNvPicPr>
            <a:picLocks noChangeAspect="1"/>
          </p:cNvPicPr>
          <p:nvPr/>
        </p:nvPicPr>
        <p:blipFill>
          <a:blip r:embed="rId33">
            <a:extLst>
              <a:ext uri="{96DAC541-7B7A-43D3-8B79-37D633B846F1}">
                <asvg:svgBlip xmlns:asvg="http://schemas.microsoft.com/office/drawing/2016/SVG/main" xmlns="" r:embed="rId34"/>
              </a:ext>
            </a:extLst>
          </a:blip>
          <a:stretch>
            <a:fillRect/>
          </a:stretch>
        </p:blipFill>
        <p:spPr>
          <a:xfrm>
            <a:off x="10096966" y="615067"/>
            <a:ext cx="143522" cy="143520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142" name="Рисунок 141">
            <a:extLst>
              <a:ext uri="{FF2B5EF4-FFF2-40B4-BE49-F238E27FC236}">
                <a16:creationId xmlns:a16="http://schemas.microsoft.com/office/drawing/2014/main" xmlns="" id="{B1C79B8B-AA67-4D62-8D17-B93DB07BDCED}"/>
              </a:ext>
            </a:extLst>
          </p:cNvPr>
          <p:cNvPicPr>
            <a:picLocks noChangeAspect="1"/>
          </p:cNvPicPr>
          <p:nvPr/>
        </p:nvPicPr>
        <p:blipFill>
          <a:blip r:embed="rId35">
            <a:extLst>
              <a:ext uri="{96DAC541-7B7A-43D3-8B79-37D633B846F1}">
                <asvg:svgBlip xmlns:asvg="http://schemas.microsoft.com/office/drawing/2016/SVG/main" xmlns="" r:embed="rId36"/>
              </a:ext>
            </a:extLst>
          </a:blip>
          <a:stretch>
            <a:fillRect/>
          </a:stretch>
        </p:blipFill>
        <p:spPr>
          <a:xfrm>
            <a:off x="11332198" y="642050"/>
            <a:ext cx="145950" cy="106656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143" name="Рисунок 142">
            <a:extLst>
              <a:ext uri="{FF2B5EF4-FFF2-40B4-BE49-F238E27FC236}">
                <a16:creationId xmlns:a16="http://schemas.microsoft.com/office/drawing/2014/main" xmlns="" id="{E45F7346-899B-4BCE-8AAF-C660E38FFB0E}"/>
              </a:ext>
            </a:extLst>
          </p:cNvPr>
          <p:cNvPicPr>
            <a:picLocks noChangeAspect="1"/>
          </p:cNvPicPr>
          <p:nvPr/>
        </p:nvPicPr>
        <p:blipFill>
          <a:blip r:embed="rId37">
            <a:extLst>
              <a:ext uri="{96DAC541-7B7A-43D3-8B79-37D633B846F1}">
                <asvg:svgBlip xmlns:asvg="http://schemas.microsoft.com/office/drawing/2016/SVG/main" xmlns="" r:embed="rId38"/>
              </a:ext>
            </a:extLst>
          </a:blip>
          <a:stretch>
            <a:fillRect/>
          </a:stretch>
        </p:blipFill>
        <p:spPr>
          <a:xfrm>
            <a:off x="8845229" y="614271"/>
            <a:ext cx="133624" cy="133622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grpSp>
        <p:nvGrpSpPr>
          <p:cNvPr id="144" name="Группа 143">
            <a:extLst>
              <a:ext uri="{FF2B5EF4-FFF2-40B4-BE49-F238E27FC236}">
                <a16:creationId xmlns:a16="http://schemas.microsoft.com/office/drawing/2014/main" xmlns="" id="{C2422FAD-AFF9-42E1-8D22-ED5381A3BB28}"/>
              </a:ext>
            </a:extLst>
          </p:cNvPr>
          <p:cNvGrpSpPr/>
          <p:nvPr/>
        </p:nvGrpSpPr>
        <p:grpSpPr>
          <a:xfrm>
            <a:off x="8072081" y="528230"/>
            <a:ext cx="327214" cy="327212"/>
            <a:chOff x="508605" y="412938"/>
            <a:chExt cx="327214" cy="327212"/>
          </a:xfrm>
        </p:grpSpPr>
        <p:sp>
          <p:nvSpPr>
            <p:cNvPr id="145" name="Овал 144">
              <a:extLst>
                <a:ext uri="{FF2B5EF4-FFF2-40B4-BE49-F238E27FC236}">
                  <a16:creationId xmlns:a16="http://schemas.microsoft.com/office/drawing/2014/main" xmlns="" id="{043451DE-13B0-40E6-8BAF-75500EC3CA95}"/>
                </a:ext>
              </a:extLst>
            </p:cNvPr>
            <p:cNvSpPr/>
            <p:nvPr/>
          </p:nvSpPr>
          <p:spPr>
            <a:xfrm>
              <a:off x="508605" y="412938"/>
              <a:ext cx="327214" cy="327212"/>
            </a:xfrm>
            <a:prstGeom prst="ellipse">
              <a:avLst/>
            </a:prstGeom>
            <a:noFill/>
            <a:ln w="12700">
              <a:solidFill>
                <a:srgbClr val="D91D5C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D91D5C"/>
                </a:solidFill>
              </a:endParaRPr>
            </a:p>
          </p:txBody>
        </p:sp>
        <p:pic>
          <p:nvPicPr>
            <p:cNvPr id="146" name="Рисунок 145">
              <a:extLst>
                <a:ext uri="{FF2B5EF4-FFF2-40B4-BE49-F238E27FC236}">
                  <a16:creationId xmlns:a16="http://schemas.microsoft.com/office/drawing/2014/main" xmlns="" id="{C2054165-D899-4A0C-92B1-B4AF3597EFF2}"/>
                </a:ext>
              </a:extLst>
            </p:cNvPr>
            <p:cNvPicPr>
              <a:picLocks noChangeAspect="1"/>
            </p:cNvPicPr>
            <p:nvPr/>
          </p:nvPicPr>
          <p:blipFill>
            <a:blip r:embed="rId39">
              <a:extLst>
                <a:ext uri="{96DAC541-7B7A-43D3-8B79-37D633B846F1}">
                  <asvg:svgBlip xmlns:asvg="http://schemas.microsoft.com/office/drawing/2016/SVG/main" xmlns="" r:embed="rId40"/>
                </a:ext>
              </a:extLst>
            </a:blip>
            <a:stretch>
              <a:fillRect/>
            </a:stretch>
          </p:blipFill>
          <p:spPr>
            <a:xfrm>
              <a:off x="609234" y="510613"/>
              <a:ext cx="127928" cy="127926"/>
            </a:xfrm>
            <a:prstGeom prst="rect">
              <a:avLst/>
            </a:prstGeom>
            <a:effectLst>
              <a:outerShdw blurRad="63500" sx="102000" sy="102000" algn="ctr" rotWithShape="0">
                <a:schemeClr val="bg1">
                  <a:alpha val="40000"/>
                </a:schemeClr>
              </a:outerShdw>
            </a:effectLst>
          </p:spPr>
        </p:pic>
      </p:grpSp>
      <p:pic>
        <p:nvPicPr>
          <p:cNvPr id="183" name="Рисунок 182">
            <a:extLst>
              <a:ext uri="{FF2B5EF4-FFF2-40B4-BE49-F238E27FC236}">
                <a16:creationId xmlns:a16="http://schemas.microsoft.com/office/drawing/2014/main" xmlns="" id="{76F6DB07-78EF-4266-8E04-2E8D391B16FA}"/>
              </a:ext>
            </a:extLst>
          </p:cNvPr>
          <p:cNvPicPr>
            <a:picLocks noChangeAspect="1"/>
          </p:cNvPicPr>
          <p:nvPr/>
        </p:nvPicPr>
        <p:blipFill>
          <a:blip r:embed="rId41">
            <a:extLst>
              <a:ext uri="{96DAC541-7B7A-43D3-8B79-37D633B846F1}">
                <asvg:svgBlip xmlns:asvg="http://schemas.microsoft.com/office/drawing/2016/SVG/main" xmlns="" r:embed="rId42"/>
              </a:ext>
            </a:extLst>
          </a:blip>
          <a:stretch>
            <a:fillRect/>
          </a:stretch>
        </p:blipFill>
        <p:spPr>
          <a:xfrm>
            <a:off x="9475758" y="628566"/>
            <a:ext cx="133624" cy="133622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184" name="Рисунок 183">
            <a:extLst>
              <a:ext uri="{FF2B5EF4-FFF2-40B4-BE49-F238E27FC236}">
                <a16:creationId xmlns:a16="http://schemas.microsoft.com/office/drawing/2014/main" xmlns="" id="{9FCCD06C-32C2-411F-BAA2-67A45A4829E9}"/>
              </a:ext>
            </a:extLst>
          </p:cNvPr>
          <p:cNvPicPr>
            <a:picLocks noChangeAspect="1"/>
          </p:cNvPicPr>
          <p:nvPr/>
        </p:nvPicPr>
        <p:blipFill>
          <a:blip r:embed="rId43">
            <a:extLst>
              <a:ext uri="{96DAC541-7B7A-43D3-8B79-37D633B846F1}">
                <asvg:svgBlip xmlns:asvg="http://schemas.microsoft.com/office/drawing/2016/SVG/main" xmlns="" r:embed="rId44"/>
              </a:ext>
            </a:extLst>
          </a:blip>
          <a:stretch>
            <a:fillRect/>
          </a:stretch>
        </p:blipFill>
        <p:spPr>
          <a:xfrm>
            <a:off x="10718636" y="619617"/>
            <a:ext cx="128674" cy="128674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</p:spTree>
    <p:extLst>
      <p:ext uri="{BB962C8B-B14F-4D97-AF65-F5344CB8AC3E}">
        <p14:creationId xmlns:p14="http://schemas.microsoft.com/office/powerpoint/2010/main" val="987795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4.79167E-6 -2.59259E-6 L 0.02644 -0.0884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5" y="-442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16667E-6 -1.11111E-6 L 0.03294 -0.06481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41" y="-32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Прямоугольник 193">
            <a:extLst>
              <a:ext uri="{FF2B5EF4-FFF2-40B4-BE49-F238E27FC236}">
                <a16:creationId xmlns:a16="http://schemas.microsoft.com/office/drawing/2014/main" xmlns="" id="{7B1A8D25-21FD-477C-AB56-37D499E7716E}"/>
              </a:ext>
            </a:extLst>
          </p:cNvPr>
          <p:cNvSpPr/>
          <p:nvPr/>
        </p:nvSpPr>
        <p:spPr>
          <a:xfrm>
            <a:off x="6096001" y="0"/>
            <a:ext cx="6096000" cy="6858000"/>
          </a:xfrm>
          <a:prstGeom prst="rect">
            <a:avLst/>
          </a:prstGeom>
          <a:solidFill>
            <a:srgbClr val="26262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 dirty="0"/>
          </a:p>
        </p:txBody>
      </p:sp>
      <p:grpSp>
        <p:nvGrpSpPr>
          <p:cNvPr id="121" name="Группа 120">
            <a:extLst>
              <a:ext uri="{FF2B5EF4-FFF2-40B4-BE49-F238E27FC236}">
                <a16:creationId xmlns:a16="http://schemas.microsoft.com/office/drawing/2014/main" xmlns="" id="{78E683F0-FEBF-4A8C-B5C7-EAAC56BE6C99}"/>
              </a:ext>
            </a:extLst>
          </p:cNvPr>
          <p:cNvGrpSpPr/>
          <p:nvPr/>
        </p:nvGrpSpPr>
        <p:grpSpPr>
          <a:xfrm rot="10800000" flipH="1">
            <a:off x="6110494" y="-741"/>
            <a:ext cx="4140397" cy="3225295"/>
            <a:chOff x="-3557" y="3635634"/>
            <a:chExt cx="4140397" cy="3225295"/>
          </a:xfrm>
        </p:grpSpPr>
        <p:sp>
          <p:nvSpPr>
            <p:cNvPr id="122" name="Равнобедренный треугольник 121">
              <a:extLst>
                <a:ext uri="{FF2B5EF4-FFF2-40B4-BE49-F238E27FC236}">
                  <a16:creationId xmlns:a16="http://schemas.microsoft.com/office/drawing/2014/main" xmlns="" id="{6094BAD6-8D5A-4B1E-A9E0-A9D043D348B1}"/>
                </a:ext>
              </a:extLst>
            </p:cNvPr>
            <p:cNvSpPr/>
            <p:nvPr/>
          </p:nvSpPr>
          <p:spPr>
            <a:xfrm>
              <a:off x="751697" y="6208841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0" name="Равнобедренный треугольник 129">
              <a:extLst>
                <a:ext uri="{FF2B5EF4-FFF2-40B4-BE49-F238E27FC236}">
                  <a16:creationId xmlns:a16="http://schemas.microsoft.com/office/drawing/2014/main" xmlns="" id="{67D374F6-BA14-4102-AB30-4F1105325F0B}"/>
                </a:ext>
              </a:extLst>
            </p:cNvPr>
            <p:cNvSpPr/>
            <p:nvPr/>
          </p:nvSpPr>
          <p:spPr>
            <a:xfrm rot="10800000">
              <a:off x="1127360" y="6211770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8" name="Равнобедренный треугольник 147">
              <a:extLst>
                <a:ext uri="{FF2B5EF4-FFF2-40B4-BE49-F238E27FC236}">
                  <a16:creationId xmlns:a16="http://schemas.microsoft.com/office/drawing/2014/main" xmlns="" id="{C856DB05-705F-4F53-A44B-E6C229C718D7}"/>
                </a:ext>
              </a:extLst>
            </p:cNvPr>
            <p:cNvSpPr/>
            <p:nvPr/>
          </p:nvSpPr>
          <p:spPr>
            <a:xfrm>
              <a:off x="1503024" y="6210305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9" name="Равнобедренный треугольник 148">
              <a:extLst>
                <a:ext uri="{FF2B5EF4-FFF2-40B4-BE49-F238E27FC236}">
                  <a16:creationId xmlns:a16="http://schemas.microsoft.com/office/drawing/2014/main" xmlns="" id="{5AE92DF5-73C9-46E6-A37B-A2ADCA98E536}"/>
                </a:ext>
              </a:extLst>
            </p:cNvPr>
            <p:cNvSpPr/>
            <p:nvPr/>
          </p:nvSpPr>
          <p:spPr>
            <a:xfrm>
              <a:off x="2254721" y="6208841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0" name="Равнобедренный треугольник 149">
              <a:extLst>
                <a:ext uri="{FF2B5EF4-FFF2-40B4-BE49-F238E27FC236}">
                  <a16:creationId xmlns:a16="http://schemas.microsoft.com/office/drawing/2014/main" xmlns="" id="{2BD0251B-9AA2-4457-8444-875195C3F72D}"/>
                </a:ext>
              </a:extLst>
            </p:cNvPr>
            <p:cNvSpPr/>
            <p:nvPr/>
          </p:nvSpPr>
          <p:spPr>
            <a:xfrm rot="10800000">
              <a:off x="750957" y="5569577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1" name="Равнобедренный треугольник 150">
              <a:extLst>
                <a:ext uri="{FF2B5EF4-FFF2-40B4-BE49-F238E27FC236}">
                  <a16:creationId xmlns:a16="http://schemas.microsoft.com/office/drawing/2014/main" xmlns="" id="{46BE47B5-B4C4-408C-874C-E9718D8A9286}"/>
                </a:ext>
              </a:extLst>
            </p:cNvPr>
            <p:cNvSpPr/>
            <p:nvPr/>
          </p:nvSpPr>
          <p:spPr>
            <a:xfrm rot="10800000">
              <a:off x="1502654" y="5568113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2" name="Равнобедренный треугольник 151">
              <a:extLst>
                <a:ext uri="{FF2B5EF4-FFF2-40B4-BE49-F238E27FC236}">
                  <a16:creationId xmlns:a16="http://schemas.microsoft.com/office/drawing/2014/main" xmlns="" id="{A3C4B597-524D-4CC1-93E1-B2068B45BFC8}"/>
                </a:ext>
              </a:extLst>
            </p:cNvPr>
            <p:cNvSpPr/>
            <p:nvPr/>
          </p:nvSpPr>
          <p:spPr>
            <a:xfrm>
              <a:off x="1878318" y="5566648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3" name="Равнобедренный треугольник 152">
              <a:extLst>
                <a:ext uri="{FF2B5EF4-FFF2-40B4-BE49-F238E27FC236}">
                  <a16:creationId xmlns:a16="http://schemas.microsoft.com/office/drawing/2014/main" xmlns="" id="{A9EE1AFC-A7D8-41A4-8943-7A2F4A913C24}"/>
                </a:ext>
              </a:extLst>
            </p:cNvPr>
            <p:cNvSpPr/>
            <p:nvPr/>
          </p:nvSpPr>
          <p:spPr>
            <a:xfrm rot="10800000">
              <a:off x="2253981" y="5569577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4" name="Равнобедренный треугольник 153">
              <a:extLst>
                <a:ext uri="{FF2B5EF4-FFF2-40B4-BE49-F238E27FC236}">
                  <a16:creationId xmlns:a16="http://schemas.microsoft.com/office/drawing/2014/main" xmlns="" id="{7F4EEA20-1980-427E-AEDC-97BD3DA9AB6F}"/>
                </a:ext>
              </a:extLst>
            </p:cNvPr>
            <p:cNvSpPr/>
            <p:nvPr/>
          </p:nvSpPr>
          <p:spPr>
            <a:xfrm>
              <a:off x="2630015" y="5565184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5" name="Равнобедренный треугольник 154">
              <a:extLst>
                <a:ext uri="{FF2B5EF4-FFF2-40B4-BE49-F238E27FC236}">
                  <a16:creationId xmlns:a16="http://schemas.microsoft.com/office/drawing/2014/main" xmlns="" id="{803DDB05-5F86-4686-A85E-997B26232FBB}"/>
                </a:ext>
              </a:extLst>
            </p:cNvPr>
            <p:cNvSpPr/>
            <p:nvPr/>
          </p:nvSpPr>
          <p:spPr>
            <a:xfrm rot="10800000">
              <a:off x="3005678" y="5568113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6" name="Равнобедренный треугольник 155">
              <a:extLst>
                <a:ext uri="{FF2B5EF4-FFF2-40B4-BE49-F238E27FC236}">
                  <a16:creationId xmlns:a16="http://schemas.microsoft.com/office/drawing/2014/main" xmlns="" id="{FD933F61-5937-44FC-998A-3CD5E09B8180}"/>
                </a:ext>
              </a:extLst>
            </p:cNvPr>
            <p:cNvSpPr/>
            <p:nvPr/>
          </p:nvSpPr>
          <p:spPr>
            <a:xfrm>
              <a:off x="750957" y="4921505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8" name="Равнобедренный треугольник 157">
              <a:extLst>
                <a:ext uri="{FF2B5EF4-FFF2-40B4-BE49-F238E27FC236}">
                  <a16:creationId xmlns:a16="http://schemas.microsoft.com/office/drawing/2014/main" xmlns="" id="{D4EE9305-52EA-4576-8642-E260BD1B25A8}"/>
                </a:ext>
              </a:extLst>
            </p:cNvPr>
            <p:cNvSpPr/>
            <p:nvPr/>
          </p:nvSpPr>
          <p:spPr>
            <a:xfrm rot="10800000">
              <a:off x="1126620" y="4924434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9" name="Равнобедренный треугольник 158">
              <a:extLst>
                <a:ext uri="{FF2B5EF4-FFF2-40B4-BE49-F238E27FC236}">
                  <a16:creationId xmlns:a16="http://schemas.microsoft.com/office/drawing/2014/main" xmlns="" id="{BD6E2BFF-4E17-442D-9881-BB80847091F8}"/>
                </a:ext>
              </a:extLst>
            </p:cNvPr>
            <p:cNvSpPr/>
            <p:nvPr/>
          </p:nvSpPr>
          <p:spPr>
            <a:xfrm>
              <a:off x="1502654" y="4920041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0" name="Равнобедренный треугольник 159">
              <a:extLst>
                <a:ext uri="{FF2B5EF4-FFF2-40B4-BE49-F238E27FC236}">
                  <a16:creationId xmlns:a16="http://schemas.microsoft.com/office/drawing/2014/main" xmlns="" id="{779D0A26-EB20-499A-9F26-96EFBF9703C2}"/>
                </a:ext>
              </a:extLst>
            </p:cNvPr>
            <p:cNvSpPr/>
            <p:nvPr/>
          </p:nvSpPr>
          <p:spPr>
            <a:xfrm>
              <a:off x="2253981" y="4921505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1" name="Равнобедренный треугольник 160">
              <a:extLst>
                <a:ext uri="{FF2B5EF4-FFF2-40B4-BE49-F238E27FC236}">
                  <a16:creationId xmlns:a16="http://schemas.microsoft.com/office/drawing/2014/main" xmlns="" id="{021AE3F2-F9E6-48E2-B650-8CBDD4EA4A53}"/>
                </a:ext>
              </a:extLst>
            </p:cNvPr>
            <p:cNvSpPr/>
            <p:nvPr/>
          </p:nvSpPr>
          <p:spPr>
            <a:xfrm rot="10800000">
              <a:off x="1501914" y="4280777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2" name="Равнобедренный треугольник 161">
              <a:extLst>
                <a:ext uri="{FF2B5EF4-FFF2-40B4-BE49-F238E27FC236}">
                  <a16:creationId xmlns:a16="http://schemas.microsoft.com/office/drawing/2014/main" xmlns="" id="{4181A437-CA69-4D98-9134-C0EF7C30BAE0}"/>
                </a:ext>
              </a:extLst>
            </p:cNvPr>
            <p:cNvSpPr/>
            <p:nvPr/>
          </p:nvSpPr>
          <p:spPr>
            <a:xfrm>
              <a:off x="1877948" y="4276384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3" name="Равнобедренный треугольник 162">
              <a:extLst>
                <a:ext uri="{FF2B5EF4-FFF2-40B4-BE49-F238E27FC236}">
                  <a16:creationId xmlns:a16="http://schemas.microsoft.com/office/drawing/2014/main" xmlns="" id="{6F943427-905C-47D5-A5D3-48EFF46D0D65}"/>
                </a:ext>
              </a:extLst>
            </p:cNvPr>
            <p:cNvSpPr/>
            <p:nvPr/>
          </p:nvSpPr>
          <p:spPr>
            <a:xfrm rot="10800000">
              <a:off x="749847" y="4282241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4" name="Равнобедренный треугольник 163">
              <a:extLst>
                <a:ext uri="{FF2B5EF4-FFF2-40B4-BE49-F238E27FC236}">
                  <a16:creationId xmlns:a16="http://schemas.microsoft.com/office/drawing/2014/main" xmlns="" id="{19EB56FF-5134-43FF-BC87-C77AAD505918}"/>
                </a:ext>
              </a:extLst>
            </p:cNvPr>
            <p:cNvSpPr/>
            <p:nvPr/>
          </p:nvSpPr>
          <p:spPr>
            <a:xfrm>
              <a:off x="3009850" y="6207376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5" name="Равнобедренный треугольник 164">
              <a:extLst>
                <a:ext uri="{FF2B5EF4-FFF2-40B4-BE49-F238E27FC236}">
                  <a16:creationId xmlns:a16="http://schemas.microsoft.com/office/drawing/2014/main" xmlns="" id="{0A2B314C-5336-4FF6-ABDA-829964C1AE58}"/>
                </a:ext>
              </a:extLst>
            </p:cNvPr>
            <p:cNvSpPr/>
            <p:nvPr/>
          </p:nvSpPr>
          <p:spPr>
            <a:xfrm rot="10800000">
              <a:off x="3385513" y="6210305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6" name="Равнобедренный треугольник 165">
              <a:extLst>
                <a:ext uri="{FF2B5EF4-FFF2-40B4-BE49-F238E27FC236}">
                  <a16:creationId xmlns:a16="http://schemas.microsoft.com/office/drawing/2014/main" xmlns="" id="{49D3B222-760C-42BF-9B93-1694181A7B28}"/>
                </a:ext>
              </a:extLst>
            </p:cNvPr>
            <p:cNvSpPr/>
            <p:nvPr/>
          </p:nvSpPr>
          <p:spPr>
            <a:xfrm>
              <a:off x="3381408" y="5566648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7" name="Равнобедренный треугольник 166">
              <a:extLst>
                <a:ext uri="{FF2B5EF4-FFF2-40B4-BE49-F238E27FC236}">
                  <a16:creationId xmlns:a16="http://schemas.microsoft.com/office/drawing/2014/main" xmlns="" id="{1DD2094A-F64E-475A-947C-4AEF42A2BEC7}"/>
                </a:ext>
              </a:extLst>
            </p:cNvPr>
            <p:cNvSpPr/>
            <p:nvPr/>
          </p:nvSpPr>
          <p:spPr>
            <a:xfrm rot="10800000">
              <a:off x="375663" y="6213234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8" name="Равнобедренный треугольник 167">
              <a:extLst>
                <a:ext uri="{FF2B5EF4-FFF2-40B4-BE49-F238E27FC236}">
                  <a16:creationId xmlns:a16="http://schemas.microsoft.com/office/drawing/2014/main" xmlns="" id="{2DE5576D-19DE-4741-B521-011814928B2B}"/>
                </a:ext>
              </a:extLst>
            </p:cNvPr>
            <p:cNvSpPr/>
            <p:nvPr/>
          </p:nvSpPr>
          <p:spPr>
            <a:xfrm>
              <a:off x="375294" y="5566648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2" name="Равнобедренный треугольник 171">
              <a:extLst>
                <a:ext uri="{FF2B5EF4-FFF2-40B4-BE49-F238E27FC236}">
                  <a16:creationId xmlns:a16="http://schemas.microsoft.com/office/drawing/2014/main" xmlns="" id="{BF212E7B-51B6-438D-9CC0-9E7493E181CD}"/>
                </a:ext>
              </a:extLst>
            </p:cNvPr>
            <p:cNvSpPr/>
            <p:nvPr/>
          </p:nvSpPr>
          <p:spPr>
            <a:xfrm>
              <a:off x="-3557" y="3637098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3" name="Равнобедренный треугольник 172">
              <a:extLst>
                <a:ext uri="{FF2B5EF4-FFF2-40B4-BE49-F238E27FC236}">
                  <a16:creationId xmlns:a16="http://schemas.microsoft.com/office/drawing/2014/main" xmlns="" id="{796505DD-6786-4131-BFFA-A5063238E2AB}"/>
                </a:ext>
              </a:extLst>
            </p:cNvPr>
            <p:cNvSpPr/>
            <p:nvPr/>
          </p:nvSpPr>
          <p:spPr>
            <a:xfrm rot="10800000">
              <a:off x="372106" y="3640027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4" name="Равнобедренный треугольник 173">
              <a:extLst>
                <a:ext uri="{FF2B5EF4-FFF2-40B4-BE49-F238E27FC236}">
                  <a16:creationId xmlns:a16="http://schemas.microsoft.com/office/drawing/2014/main" xmlns="" id="{51219B26-1060-43A5-A632-A67647B5ADCE}"/>
                </a:ext>
              </a:extLst>
            </p:cNvPr>
            <p:cNvSpPr/>
            <p:nvPr/>
          </p:nvSpPr>
          <p:spPr>
            <a:xfrm>
              <a:off x="748140" y="3635634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5" name="Равнобедренный треугольник 174">
              <a:extLst>
                <a:ext uri="{FF2B5EF4-FFF2-40B4-BE49-F238E27FC236}">
                  <a16:creationId xmlns:a16="http://schemas.microsoft.com/office/drawing/2014/main" xmlns="" id="{AC5C8255-8D54-4E59-A051-5F24A880359D}"/>
                </a:ext>
              </a:extLst>
            </p:cNvPr>
            <p:cNvSpPr/>
            <p:nvPr/>
          </p:nvSpPr>
          <p:spPr>
            <a:xfrm rot="10800000">
              <a:off x="-3557" y="4282619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6" name="Равнобедренный треугольник 175">
              <a:extLst>
                <a:ext uri="{FF2B5EF4-FFF2-40B4-BE49-F238E27FC236}">
                  <a16:creationId xmlns:a16="http://schemas.microsoft.com/office/drawing/2014/main" xmlns="" id="{8B8A9C71-B88C-4DBB-853D-19E49511E3F7}"/>
                </a:ext>
              </a:extLst>
            </p:cNvPr>
            <p:cNvSpPr/>
            <p:nvPr/>
          </p:nvSpPr>
          <p:spPr>
            <a:xfrm>
              <a:off x="-1420" y="4925393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7" name="Равнобедренный треугольник 176">
              <a:extLst>
                <a:ext uri="{FF2B5EF4-FFF2-40B4-BE49-F238E27FC236}">
                  <a16:creationId xmlns:a16="http://schemas.microsoft.com/office/drawing/2014/main" xmlns="" id="{62EF0A43-9F06-418B-B434-AB99332004D6}"/>
                </a:ext>
              </a:extLst>
            </p:cNvPr>
            <p:cNvSpPr/>
            <p:nvPr/>
          </p:nvSpPr>
          <p:spPr>
            <a:xfrm rot="10800000">
              <a:off x="374243" y="4928322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17" name="Прямоугольник: скругленные углы 116">
            <a:extLst>
              <a:ext uri="{FF2B5EF4-FFF2-40B4-BE49-F238E27FC236}">
                <a16:creationId xmlns:a16="http://schemas.microsoft.com/office/drawing/2014/main" xmlns="" id="{3D812A0A-73B3-43E6-BCB2-ACF7032E4308}"/>
              </a:ext>
            </a:extLst>
          </p:cNvPr>
          <p:cNvSpPr/>
          <p:nvPr/>
        </p:nvSpPr>
        <p:spPr>
          <a:xfrm>
            <a:off x="7314422" y="1143861"/>
            <a:ext cx="4163726" cy="1252865"/>
          </a:xfrm>
          <a:prstGeom prst="roundRect">
            <a:avLst>
              <a:gd name="adj" fmla="val 4393"/>
            </a:avLst>
          </a:prstGeom>
          <a:solidFill>
            <a:schemeClr val="bg1"/>
          </a:solidFill>
          <a:ln>
            <a:noFill/>
          </a:ln>
          <a:effectLst>
            <a:outerShdw blurRad="127000" sx="98000" sy="98000" algn="ctr" rotWithShape="0">
              <a:schemeClr val="accent6">
                <a:lumMod val="40000"/>
                <a:lumOff val="6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0" name="Полилиния: фигура 139">
            <a:extLst>
              <a:ext uri="{FF2B5EF4-FFF2-40B4-BE49-F238E27FC236}">
                <a16:creationId xmlns:a16="http://schemas.microsoft.com/office/drawing/2014/main" xmlns="" id="{51F25DF1-C04E-4323-8485-722BEFC18FFD}"/>
              </a:ext>
            </a:extLst>
          </p:cNvPr>
          <p:cNvSpPr/>
          <p:nvPr/>
        </p:nvSpPr>
        <p:spPr>
          <a:xfrm>
            <a:off x="10297048" y="1143861"/>
            <a:ext cx="1181100" cy="1252865"/>
          </a:xfrm>
          <a:custGeom>
            <a:avLst/>
            <a:gdLst>
              <a:gd name="connsiteX0" fmla="*/ 0 w 1181100"/>
              <a:gd name="connsiteY0" fmla="*/ 0 h 1494407"/>
              <a:gd name="connsiteX1" fmla="*/ 1115451 w 1181100"/>
              <a:gd name="connsiteY1" fmla="*/ 0 h 1494407"/>
              <a:gd name="connsiteX2" fmla="*/ 1181100 w 1181100"/>
              <a:gd name="connsiteY2" fmla="*/ 65649 h 1494407"/>
              <a:gd name="connsiteX3" fmla="*/ 1181100 w 1181100"/>
              <a:gd name="connsiteY3" fmla="*/ 1428758 h 1494407"/>
              <a:gd name="connsiteX4" fmla="*/ 1115451 w 1181100"/>
              <a:gd name="connsiteY4" fmla="*/ 1494407 h 1494407"/>
              <a:gd name="connsiteX5" fmla="*/ 0 w 1181100"/>
              <a:gd name="connsiteY5" fmla="*/ 1494407 h 1494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81100" h="1494407">
                <a:moveTo>
                  <a:pt x="0" y="0"/>
                </a:moveTo>
                <a:lnTo>
                  <a:pt x="1115451" y="0"/>
                </a:lnTo>
                <a:cubicBezTo>
                  <a:pt x="1151708" y="0"/>
                  <a:pt x="1181100" y="29392"/>
                  <a:pt x="1181100" y="65649"/>
                </a:cubicBezTo>
                <a:lnTo>
                  <a:pt x="1181100" y="1428758"/>
                </a:lnTo>
                <a:cubicBezTo>
                  <a:pt x="1181100" y="1465015"/>
                  <a:pt x="1151708" y="1494407"/>
                  <a:pt x="1115451" y="1494407"/>
                </a:cubicBezTo>
                <a:lnTo>
                  <a:pt x="0" y="1494407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 dirty="0"/>
          </a:p>
        </p:txBody>
      </p:sp>
      <p:sp>
        <p:nvSpPr>
          <p:cNvPr id="178" name="Часть круга 177">
            <a:extLst>
              <a:ext uri="{FF2B5EF4-FFF2-40B4-BE49-F238E27FC236}">
                <a16:creationId xmlns:a16="http://schemas.microsoft.com/office/drawing/2014/main" xmlns="" id="{B8F72F80-DD40-4EA5-B11A-3AE38E6C6A5C}"/>
              </a:ext>
            </a:extLst>
          </p:cNvPr>
          <p:cNvSpPr/>
          <p:nvPr/>
        </p:nvSpPr>
        <p:spPr>
          <a:xfrm>
            <a:off x="7243669" y="1066164"/>
            <a:ext cx="246063" cy="246063"/>
          </a:xfrm>
          <a:prstGeom prst="pie">
            <a:avLst>
              <a:gd name="adj1" fmla="val 0"/>
              <a:gd name="adj2" fmla="val 5433043"/>
            </a:avLst>
          </a:prstGeom>
          <a:solidFill>
            <a:srgbClr val="E13B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C27BDF"/>
              </a:solidFill>
            </a:endParaRPr>
          </a:p>
        </p:txBody>
      </p:sp>
      <p:sp>
        <p:nvSpPr>
          <p:cNvPr id="179" name="Прямоугольник 178">
            <a:extLst>
              <a:ext uri="{FF2B5EF4-FFF2-40B4-BE49-F238E27FC236}">
                <a16:creationId xmlns:a16="http://schemas.microsoft.com/office/drawing/2014/main" xmlns="" id="{E5EBCCF5-F5BF-4B81-8A26-5C6EE17D4A8F}"/>
              </a:ext>
            </a:extLst>
          </p:cNvPr>
          <p:cNvSpPr/>
          <p:nvPr/>
        </p:nvSpPr>
        <p:spPr>
          <a:xfrm>
            <a:off x="8095328" y="1273318"/>
            <a:ext cx="1926225" cy="307777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rgbClr val="E13B3B"/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PORTFOLIO OF PROJECTS</a:t>
            </a:r>
            <a:endParaRPr lang="ru-RU" sz="1400" dirty="0">
              <a:solidFill>
                <a:srgbClr val="E13B3B"/>
              </a:solidFill>
              <a:latin typeface="Akrobat Black" panose="00000A00000000000000" pitchFamily="50" charset="-52"/>
              <a:cs typeface="Arial" panose="020B0604020202020204" pitchFamily="34" charset="0"/>
            </a:endParaRPr>
          </a:p>
        </p:txBody>
      </p:sp>
      <p:sp>
        <p:nvSpPr>
          <p:cNvPr id="180" name="Прямоугольник 179">
            <a:extLst>
              <a:ext uri="{FF2B5EF4-FFF2-40B4-BE49-F238E27FC236}">
                <a16:creationId xmlns:a16="http://schemas.microsoft.com/office/drawing/2014/main" xmlns="" id="{2A718403-AF09-4D03-BB0B-F60680ED43C4}"/>
              </a:ext>
            </a:extLst>
          </p:cNvPr>
          <p:cNvSpPr/>
          <p:nvPr/>
        </p:nvSpPr>
        <p:spPr>
          <a:xfrm>
            <a:off x="8118769" y="1535139"/>
            <a:ext cx="4751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23</a:t>
            </a:r>
          </a:p>
        </p:txBody>
      </p:sp>
      <p:sp>
        <p:nvSpPr>
          <p:cNvPr id="181" name="Полилиния: фигура 180">
            <a:extLst>
              <a:ext uri="{FF2B5EF4-FFF2-40B4-BE49-F238E27FC236}">
                <a16:creationId xmlns:a16="http://schemas.microsoft.com/office/drawing/2014/main" xmlns="" id="{16D56B3D-23C8-4D3A-B756-7AD4D46133F8}"/>
              </a:ext>
            </a:extLst>
          </p:cNvPr>
          <p:cNvSpPr/>
          <p:nvPr/>
        </p:nvSpPr>
        <p:spPr>
          <a:xfrm rot="2700000">
            <a:off x="11286247" y="1227269"/>
            <a:ext cx="100251" cy="100251"/>
          </a:xfrm>
          <a:custGeom>
            <a:avLst/>
            <a:gdLst>
              <a:gd name="connsiteX0" fmla="*/ 39995 w 100251"/>
              <a:gd name="connsiteY0" fmla="*/ 3377 h 100251"/>
              <a:gd name="connsiteX1" fmla="*/ 43372 w 100251"/>
              <a:gd name="connsiteY1" fmla="*/ 0 h 100251"/>
              <a:gd name="connsiteX2" fmla="*/ 56879 w 100251"/>
              <a:gd name="connsiteY2" fmla="*/ 0 h 100251"/>
              <a:gd name="connsiteX3" fmla="*/ 60256 w 100251"/>
              <a:gd name="connsiteY3" fmla="*/ 3377 h 100251"/>
              <a:gd name="connsiteX4" fmla="*/ 60256 w 100251"/>
              <a:gd name="connsiteY4" fmla="*/ 41487 h 100251"/>
              <a:gd name="connsiteX5" fmla="*/ 96874 w 100251"/>
              <a:gd name="connsiteY5" fmla="*/ 41487 h 100251"/>
              <a:gd name="connsiteX6" fmla="*/ 100251 w 100251"/>
              <a:gd name="connsiteY6" fmla="*/ 44864 h 100251"/>
              <a:gd name="connsiteX7" fmla="*/ 100251 w 100251"/>
              <a:gd name="connsiteY7" fmla="*/ 58371 h 100251"/>
              <a:gd name="connsiteX8" fmla="*/ 96874 w 100251"/>
              <a:gd name="connsiteY8" fmla="*/ 61748 h 100251"/>
              <a:gd name="connsiteX9" fmla="*/ 60256 w 100251"/>
              <a:gd name="connsiteY9" fmla="*/ 61748 h 100251"/>
              <a:gd name="connsiteX10" fmla="*/ 60256 w 100251"/>
              <a:gd name="connsiteY10" fmla="*/ 96874 h 100251"/>
              <a:gd name="connsiteX11" fmla="*/ 56879 w 100251"/>
              <a:gd name="connsiteY11" fmla="*/ 100251 h 100251"/>
              <a:gd name="connsiteX12" fmla="*/ 43372 w 100251"/>
              <a:gd name="connsiteY12" fmla="*/ 100251 h 100251"/>
              <a:gd name="connsiteX13" fmla="*/ 39995 w 100251"/>
              <a:gd name="connsiteY13" fmla="*/ 96874 h 100251"/>
              <a:gd name="connsiteX14" fmla="*/ 39995 w 100251"/>
              <a:gd name="connsiteY14" fmla="*/ 61748 h 100251"/>
              <a:gd name="connsiteX15" fmla="*/ 3377 w 100251"/>
              <a:gd name="connsiteY15" fmla="*/ 61748 h 100251"/>
              <a:gd name="connsiteX16" fmla="*/ 0 w 100251"/>
              <a:gd name="connsiteY16" fmla="*/ 58371 h 100251"/>
              <a:gd name="connsiteX17" fmla="*/ 0 w 100251"/>
              <a:gd name="connsiteY17" fmla="*/ 44864 h 100251"/>
              <a:gd name="connsiteX18" fmla="*/ 3377 w 100251"/>
              <a:gd name="connsiteY18" fmla="*/ 41487 h 100251"/>
              <a:gd name="connsiteX19" fmla="*/ 39995 w 100251"/>
              <a:gd name="connsiteY19" fmla="*/ 41487 h 100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00251" h="100251">
                <a:moveTo>
                  <a:pt x="39995" y="3377"/>
                </a:moveTo>
                <a:cubicBezTo>
                  <a:pt x="39995" y="1512"/>
                  <a:pt x="41507" y="0"/>
                  <a:pt x="43372" y="0"/>
                </a:cubicBezTo>
                <a:lnTo>
                  <a:pt x="56879" y="0"/>
                </a:lnTo>
                <a:cubicBezTo>
                  <a:pt x="58744" y="0"/>
                  <a:pt x="60256" y="1512"/>
                  <a:pt x="60256" y="3377"/>
                </a:cubicBezTo>
                <a:lnTo>
                  <a:pt x="60256" y="41487"/>
                </a:lnTo>
                <a:lnTo>
                  <a:pt x="96874" y="41487"/>
                </a:lnTo>
                <a:cubicBezTo>
                  <a:pt x="98739" y="41487"/>
                  <a:pt x="100251" y="42999"/>
                  <a:pt x="100251" y="44864"/>
                </a:cubicBezTo>
                <a:lnTo>
                  <a:pt x="100251" y="58371"/>
                </a:lnTo>
                <a:cubicBezTo>
                  <a:pt x="100251" y="60236"/>
                  <a:pt x="98739" y="61748"/>
                  <a:pt x="96874" y="61748"/>
                </a:cubicBezTo>
                <a:lnTo>
                  <a:pt x="60256" y="61748"/>
                </a:lnTo>
                <a:lnTo>
                  <a:pt x="60256" y="96874"/>
                </a:lnTo>
                <a:cubicBezTo>
                  <a:pt x="60256" y="98739"/>
                  <a:pt x="58744" y="100251"/>
                  <a:pt x="56879" y="100251"/>
                </a:cubicBezTo>
                <a:lnTo>
                  <a:pt x="43372" y="100251"/>
                </a:lnTo>
                <a:cubicBezTo>
                  <a:pt x="41507" y="100251"/>
                  <a:pt x="39995" y="98739"/>
                  <a:pt x="39995" y="96874"/>
                </a:cubicBezTo>
                <a:lnTo>
                  <a:pt x="39995" y="61748"/>
                </a:lnTo>
                <a:lnTo>
                  <a:pt x="3377" y="61748"/>
                </a:lnTo>
                <a:cubicBezTo>
                  <a:pt x="1512" y="61748"/>
                  <a:pt x="0" y="60236"/>
                  <a:pt x="0" y="58371"/>
                </a:cubicBezTo>
                <a:lnTo>
                  <a:pt x="0" y="44864"/>
                </a:lnTo>
                <a:cubicBezTo>
                  <a:pt x="0" y="42999"/>
                  <a:pt x="1512" y="41487"/>
                  <a:pt x="3377" y="41487"/>
                </a:cubicBezTo>
                <a:lnTo>
                  <a:pt x="39995" y="41487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/>
          </a:p>
        </p:txBody>
      </p:sp>
      <p:grpSp>
        <p:nvGrpSpPr>
          <p:cNvPr id="182" name="Группа 181">
            <a:extLst>
              <a:ext uri="{FF2B5EF4-FFF2-40B4-BE49-F238E27FC236}">
                <a16:creationId xmlns:a16="http://schemas.microsoft.com/office/drawing/2014/main" xmlns="" id="{B1C8BFB1-FAB5-4B66-93BF-C2CB65A3E293}"/>
              </a:ext>
            </a:extLst>
          </p:cNvPr>
          <p:cNvGrpSpPr/>
          <p:nvPr/>
        </p:nvGrpSpPr>
        <p:grpSpPr>
          <a:xfrm>
            <a:off x="10394440" y="1667301"/>
            <a:ext cx="1002170" cy="564743"/>
            <a:chOff x="10012738" y="1898783"/>
            <a:chExt cx="1002170" cy="564743"/>
          </a:xfrm>
        </p:grpSpPr>
        <p:sp>
          <p:nvSpPr>
            <p:cNvPr id="184" name="Прямоугольник 183">
              <a:extLst>
                <a:ext uri="{FF2B5EF4-FFF2-40B4-BE49-F238E27FC236}">
                  <a16:creationId xmlns:a16="http://schemas.microsoft.com/office/drawing/2014/main" xmlns="" id="{9E7C6DB4-59B7-4829-9B0B-6C58F359E71B}"/>
                </a:ext>
              </a:extLst>
            </p:cNvPr>
            <p:cNvSpPr/>
            <p:nvPr/>
          </p:nvSpPr>
          <p:spPr>
            <a:xfrm>
              <a:off x="10227526" y="1898783"/>
              <a:ext cx="572593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ru-RU" sz="20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  <a:cs typeface="Arial" panose="020B0604020202020204" pitchFamily="34" charset="0"/>
                </a:rPr>
                <a:t>58,7</a:t>
              </a:r>
              <a:endParaRPr lang="en-US" sz="20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endParaRPr>
            </a:p>
          </p:txBody>
        </p:sp>
        <p:sp>
          <p:nvSpPr>
            <p:cNvPr id="185" name="Прямоугольник 184">
              <a:extLst>
                <a:ext uri="{FF2B5EF4-FFF2-40B4-BE49-F238E27FC236}">
                  <a16:creationId xmlns:a16="http://schemas.microsoft.com/office/drawing/2014/main" xmlns="" id="{A3922D7A-5557-4D35-A1FB-66A5F9936F2C}"/>
                </a:ext>
              </a:extLst>
            </p:cNvPr>
            <p:cNvSpPr/>
            <p:nvPr/>
          </p:nvSpPr>
          <p:spPr>
            <a:xfrm>
              <a:off x="10012738" y="2186527"/>
              <a:ext cx="1002170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  <a:cs typeface="Times New Roman" panose="02020603050405020304" pitchFamily="18" charset="0"/>
                </a:rPr>
                <a:t>billion RUR</a:t>
              </a:r>
              <a:endPara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Times New Roman" panose="02020603050405020304" pitchFamily="18" charset="0"/>
              </a:endParaRPr>
            </a:p>
          </p:txBody>
        </p:sp>
      </p:grpSp>
      <p:sp>
        <p:nvSpPr>
          <p:cNvPr id="195" name="Прямоугольник 194">
            <a:extLst>
              <a:ext uri="{FF2B5EF4-FFF2-40B4-BE49-F238E27FC236}">
                <a16:creationId xmlns:a16="http://schemas.microsoft.com/office/drawing/2014/main" xmlns="" id="{02C95D39-57C4-46EA-ACDB-9207B44B6F7B}"/>
              </a:ext>
            </a:extLst>
          </p:cNvPr>
          <p:cNvSpPr/>
          <p:nvPr/>
        </p:nvSpPr>
        <p:spPr>
          <a:xfrm>
            <a:off x="553511" y="428258"/>
            <a:ext cx="68674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PUBLIC-PRIVATE PARTNERSHIP CENTER</a:t>
            </a:r>
            <a:endParaRPr lang="ru-RU" sz="2800" dirty="0">
              <a:solidFill>
                <a:schemeClr val="bg2">
                  <a:lumMod val="25000"/>
                </a:schemeClr>
              </a:solidFill>
              <a:latin typeface="Akrobat Black" panose="00000A00000000000000" pitchFamily="50" charset="-52"/>
              <a:cs typeface="Arial" panose="020B0604020202020204" pitchFamily="34" charset="0"/>
            </a:endParaRPr>
          </a:p>
        </p:txBody>
      </p:sp>
      <p:sp>
        <p:nvSpPr>
          <p:cNvPr id="203" name="TextBox 202">
            <a:extLst>
              <a:ext uri="{FF2B5EF4-FFF2-40B4-BE49-F238E27FC236}">
                <a16:creationId xmlns:a16="http://schemas.microsoft.com/office/drawing/2014/main" xmlns="" id="{2256A934-694C-49DD-8E5E-7B1EBBC12F84}"/>
              </a:ext>
            </a:extLst>
          </p:cNvPr>
          <p:cNvSpPr txBox="1"/>
          <p:nvPr/>
        </p:nvSpPr>
        <p:spPr>
          <a:xfrm>
            <a:off x="11678415" y="6509956"/>
            <a:ext cx="4001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>
                <a:solidFill>
                  <a:schemeClr val="bg1">
                    <a:lumMod val="65000"/>
                  </a:schemeClr>
                </a:solidFill>
                <a:latin typeface="Akrobat ExtraBold" panose="00000900000000000000" pitchFamily="50" charset="-52"/>
                <a:cs typeface="Times New Roman" panose="02020603050405020304" pitchFamily="18" charset="0"/>
              </a:rPr>
              <a:t>- 6 -</a:t>
            </a:r>
          </a:p>
        </p:txBody>
      </p:sp>
      <p:pic>
        <p:nvPicPr>
          <p:cNvPr id="320" name="Рисунок 319">
            <a:extLst>
              <a:ext uri="{FF2B5EF4-FFF2-40B4-BE49-F238E27FC236}">
                <a16:creationId xmlns:a16="http://schemas.microsoft.com/office/drawing/2014/main" xmlns="" id="{6E5EC93E-826D-40EA-B900-A2FDCEF9622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Blur radius="3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6456" t="1" b="37531"/>
          <a:stretch/>
        </p:blipFill>
        <p:spPr>
          <a:xfrm>
            <a:off x="2272042" y="6160700"/>
            <a:ext cx="509830" cy="441340"/>
          </a:xfrm>
          <a:prstGeom prst="rect">
            <a:avLst/>
          </a:prstGeom>
          <a:effectLst>
            <a:outerShdw blurRad="114300" dist="254000" dir="3600000" sx="52000" sy="52000" kx="-800400" algn="bl" rotWithShape="0">
              <a:prstClr val="black">
                <a:alpha val="20000"/>
              </a:prstClr>
            </a:outerShdw>
          </a:effectLst>
        </p:spPr>
      </p:pic>
      <p:pic>
        <p:nvPicPr>
          <p:cNvPr id="370" name="Рисунок 369">
            <a:extLst>
              <a:ext uri="{FF2B5EF4-FFF2-40B4-BE49-F238E27FC236}">
                <a16:creationId xmlns:a16="http://schemas.microsoft.com/office/drawing/2014/main" xmlns="" id="{0F298F02-C94B-4BC1-B415-E5CF1C7F882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 rot="3403410">
            <a:off x="5965888" y="6618869"/>
            <a:ext cx="256010" cy="256010"/>
          </a:xfrm>
          <a:prstGeom prst="rect">
            <a:avLst/>
          </a:prstGeom>
          <a:effectLst>
            <a:outerShdw blurRad="114300" dist="317500" dir="8100000" sx="86000" sy="86000" algn="tr" rotWithShape="0">
              <a:schemeClr val="bg1">
                <a:lumMod val="50000"/>
                <a:alpha val="33000"/>
              </a:schemeClr>
            </a:outerShdw>
          </a:effectLst>
        </p:spPr>
      </p:pic>
      <p:pic>
        <p:nvPicPr>
          <p:cNvPr id="371" name="Рисунок 370">
            <a:extLst>
              <a:ext uri="{FF2B5EF4-FFF2-40B4-BE49-F238E27FC236}">
                <a16:creationId xmlns:a16="http://schemas.microsoft.com/office/drawing/2014/main" xmlns="" id="{0CF76CEA-FAE0-4CD9-8F45-171DC98BBE64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0" t="65011" r="71297" b="8791"/>
          <a:stretch/>
        </p:blipFill>
        <p:spPr>
          <a:xfrm>
            <a:off x="4111516" y="2020589"/>
            <a:ext cx="339996" cy="344441"/>
          </a:xfrm>
          <a:prstGeom prst="rect">
            <a:avLst/>
          </a:prstGeom>
          <a:effectLst>
            <a:outerShdw blurRad="139700" dist="88900" dir="6840000" sx="65000" sy="65000" rotWithShape="0">
              <a:prstClr val="black">
                <a:alpha val="59000"/>
              </a:prstClr>
            </a:outerShdw>
          </a:effectLst>
        </p:spPr>
      </p:pic>
      <p:pic>
        <p:nvPicPr>
          <p:cNvPr id="214" name="Рисунок 213">
            <a:extLst>
              <a:ext uri="{FF2B5EF4-FFF2-40B4-BE49-F238E27FC236}">
                <a16:creationId xmlns:a16="http://schemas.microsoft.com/office/drawing/2014/main" xmlns="" id="{DE660328-0580-4C5D-9D48-F37C5C9699B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10096966" y="615067"/>
            <a:ext cx="143522" cy="143520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215" name="Рисунок 214">
            <a:extLst>
              <a:ext uri="{FF2B5EF4-FFF2-40B4-BE49-F238E27FC236}">
                <a16:creationId xmlns:a16="http://schemas.microsoft.com/office/drawing/2014/main" xmlns="" id="{2F4DE6A4-1CA9-43A9-A6BF-FDED5B15FD7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11332198" y="642050"/>
            <a:ext cx="145950" cy="106656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216" name="Рисунок 215">
            <a:extLst>
              <a:ext uri="{FF2B5EF4-FFF2-40B4-BE49-F238E27FC236}">
                <a16:creationId xmlns:a16="http://schemas.microsoft.com/office/drawing/2014/main" xmlns="" id="{79C92E64-C043-45AE-AE4B-5A96ADB5852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xmlns="" r:embed="rId13"/>
              </a:ext>
            </a:extLst>
          </a:blip>
          <a:stretch>
            <a:fillRect/>
          </a:stretch>
        </p:blipFill>
        <p:spPr>
          <a:xfrm>
            <a:off x="8845229" y="614271"/>
            <a:ext cx="133624" cy="133622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sp>
        <p:nvSpPr>
          <p:cNvPr id="218" name="Овал 217">
            <a:extLst>
              <a:ext uri="{FF2B5EF4-FFF2-40B4-BE49-F238E27FC236}">
                <a16:creationId xmlns:a16="http://schemas.microsoft.com/office/drawing/2014/main" xmlns="" id="{C574406F-08D8-4D7B-B36E-E5CFAB7420D8}"/>
              </a:ext>
            </a:extLst>
          </p:cNvPr>
          <p:cNvSpPr/>
          <p:nvPr/>
        </p:nvSpPr>
        <p:spPr>
          <a:xfrm>
            <a:off x="8749619" y="528230"/>
            <a:ext cx="327214" cy="327212"/>
          </a:xfrm>
          <a:prstGeom prst="ellipse">
            <a:avLst/>
          </a:prstGeom>
          <a:noFill/>
          <a:ln w="12700">
            <a:solidFill>
              <a:srgbClr val="E13B3B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D91D5C"/>
              </a:solidFill>
            </a:endParaRPr>
          </a:p>
        </p:txBody>
      </p:sp>
      <p:pic>
        <p:nvPicPr>
          <p:cNvPr id="219" name="Рисунок 218">
            <a:extLst>
              <a:ext uri="{FF2B5EF4-FFF2-40B4-BE49-F238E27FC236}">
                <a16:creationId xmlns:a16="http://schemas.microsoft.com/office/drawing/2014/main" xmlns="" id="{857CD304-1826-4A58-9CEB-77E96C52E0F6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xmlns="" r:embed="rId15"/>
              </a:ext>
            </a:extLst>
          </a:blip>
          <a:stretch>
            <a:fillRect/>
          </a:stretch>
        </p:blipFill>
        <p:spPr>
          <a:xfrm>
            <a:off x="8172710" y="625905"/>
            <a:ext cx="127928" cy="127926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220" name="Рисунок 219">
            <a:extLst>
              <a:ext uri="{FF2B5EF4-FFF2-40B4-BE49-F238E27FC236}">
                <a16:creationId xmlns:a16="http://schemas.microsoft.com/office/drawing/2014/main" xmlns="" id="{508D52FD-22EE-488C-95D9-EF6C543FA1A4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xmlns="" r:embed="rId17"/>
              </a:ext>
            </a:extLst>
          </a:blip>
          <a:stretch>
            <a:fillRect/>
          </a:stretch>
        </p:blipFill>
        <p:spPr>
          <a:xfrm>
            <a:off x="9475758" y="628566"/>
            <a:ext cx="133624" cy="133622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221" name="Рисунок 220">
            <a:extLst>
              <a:ext uri="{FF2B5EF4-FFF2-40B4-BE49-F238E27FC236}">
                <a16:creationId xmlns:a16="http://schemas.microsoft.com/office/drawing/2014/main" xmlns="" id="{D18CD959-18BB-425B-8E09-B1E13E5A490B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96DAC541-7B7A-43D3-8B79-37D633B846F1}">
                <asvg:svgBlip xmlns:asvg="http://schemas.microsoft.com/office/drawing/2016/SVG/main" xmlns="" r:embed="rId19"/>
              </a:ext>
            </a:extLst>
          </a:blip>
          <a:stretch>
            <a:fillRect/>
          </a:stretch>
        </p:blipFill>
        <p:spPr>
          <a:xfrm>
            <a:off x="10718636" y="619617"/>
            <a:ext cx="128674" cy="128674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grpSp>
        <p:nvGrpSpPr>
          <p:cNvPr id="16" name="Группа 15">
            <a:extLst>
              <a:ext uri="{FF2B5EF4-FFF2-40B4-BE49-F238E27FC236}">
                <a16:creationId xmlns:a16="http://schemas.microsoft.com/office/drawing/2014/main" xmlns="" id="{B688E2CE-7E9F-47AC-87E5-19A4BDBE2F26}"/>
              </a:ext>
            </a:extLst>
          </p:cNvPr>
          <p:cNvGrpSpPr/>
          <p:nvPr/>
        </p:nvGrpSpPr>
        <p:grpSpPr>
          <a:xfrm>
            <a:off x="-921485" y="1342074"/>
            <a:ext cx="7606566" cy="4347444"/>
            <a:chOff x="710394" y="1342074"/>
            <a:chExt cx="7606566" cy="4347444"/>
          </a:xfrm>
        </p:grpSpPr>
        <p:grpSp>
          <p:nvGrpSpPr>
            <p:cNvPr id="10" name="Группа 9">
              <a:extLst>
                <a:ext uri="{FF2B5EF4-FFF2-40B4-BE49-F238E27FC236}">
                  <a16:creationId xmlns:a16="http://schemas.microsoft.com/office/drawing/2014/main" xmlns="" id="{71AEF03F-7400-4109-BF0D-4338E3FE89B9}"/>
                </a:ext>
              </a:extLst>
            </p:cNvPr>
            <p:cNvGrpSpPr/>
            <p:nvPr/>
          </p:nvGrpSpPr>
          <p:grpSpPr>
            <a:xfrm>
              <a:off x="710394" y="1342074"/>
              <a:ext cx="7606566" cy="4347444"/>
              <a:chOff x="-1063190" y="1342074"/>
              <a:chExt cx="7606566" cy="4347444"/>
            </a:xfrm>
          </p:grpSpPr>
          <p:sp>
            <p:nvSpPr>
              <p:cNvPr id="28" name="Рисунок 26">
                <a:extLst>
                  <a:ext uri="{FF2B5EF4-FFF2-40B4-BE49-F238E27FC236}">
                    <a16:creationId xmlns:a16="http://schemas.microsoft.com/office/drawing/2014/main" xmlns="" id="{79C62028-E36B-4D86-9E8A-9761909AD76D}"/>
                  </a:ext>
                </a:extLst>
              </p:cNvPr>
              <p:cNvSpPr/>
              <p:nvPr/>
            </p:nvSpPr>
            <p:spPr>
              <a:xfrm>
                <a:off x="-1063190" y="1342074"/>
                <a:ext cx="7606566" cy="4347444"/>
              </a:xfrm>
              <a:custGeom>
                <a:avLst/>
                <a:gdLst>
                  <a:gd name="connsiteX0" fmla="*/ 7659742 w 7659741"/>
                  <a:gd name="connsiteY0" fmla="*/ 2607956 h 4377835"/>
                  <a:gd name="connsiteX1" fmla="*/ 7648734 w 7659741"/>
                  <a:gd name="connsiteY1" fmla="*/ 2551469 h 4377835"/>
                  <a:gd name="connsiteX2" fmla="*/ 7623543 w 7659741"/>
                  <a:gd name="connsiteY2" fmla="*/ 2530893 h 4377835"/>
                  <a:gd name="connsiteX3" fmla="*/ 7590575 w 7659741"/>
                  <a:gd name="connsiteY3" fmla="*/ 2544318 h 4377835"/>
                  <a:gd name="connsiteX4" fmla="*/ 7536216 w 7659741"/>
                  <a:gd name="connsiteY4" fmla="*/ 2516700 h 4377835"/>
                  <a:gd name="connsiteX5" fmla="*/ 7514823 w 7659741"/>
                  <a:gd name="connsiteY5" fmla="*/ 2491797 h 4377835"/>
                  <a:gd name="connsiteX6" fmla="*/ 7491759 w 7659741"/>
                  <a:gd name="connsiteY6" fmla="*/ 2471907 h 4377835"/>
                  <a:gd name="connsiteX7" fmla="*/ 7469117 w 7659741"/>
                  <a:gd name="connsiteY7" fmla="*/ 2480788 h 4377835"/>
                  <a:gd name="connsiteX8" fmla="*/ 7451702 w 7659741"/>
                  <a:gd name="connsiteY8" fmla="*/ 2469779 h 4377835"/>
                  <a:gd name="connsiteX9" fmla="*/ 7408291 w 7659741"/>
                  <a:gd name="connsiteY9" fmla="*/ 2435310 h 4377835"/>
                  <a:gd name="connsiteX10" fmla="*/ 7371394 w 7659741"/>
                  <a:gd name="connsiteY10" fmla="*/ 2411910 h 4377835"/>
                  <a:gd name="connsiteX11" fmla="*/ 7340158 w 7659741"/>
                  <a:gd name="connsiteY11" fmla="*/ 2414374 h 4377835"/>
                  <a:gd name="connsiteX12" fmla="*/ 7291146 w 7659741"/>
                  <a:gd name="connsiteY12" fmla="*/ 2398702 h 4377835"/>
                  <a:gd name="connsiteX13" fmla="*/ 7274093 w 7659741"/>
                  <a:gd name="connsiteY13" fmla="*/ 2358236 h 4377835"/>
                  <a:gd name="connsiteX14" fmla="*/ 7246077 w 7659741"/>
                  <a:gd name="connsiteY14" fmla="*/ 2328382 h 4377835"/>
                  <a:gd name="connsiteX15" fmla="*/ 7236114 w 7659741"/>
                  <a:gd name="connsiteY15" fmla="*/ 2239132 h 4377835"/>
                  <a:gd name="connsiteX16" fmla="*/ 7235056 w 7659741"/>
                  <a:gd name="connsiteY16" fmla="*/ 2205468 h 4377835"/>
                  <a:gd name="connsiteX17" fmla="*/ 7215514 w 7659741"/>
                  <a:gd name="connsiteY17" fmla="*/ 2140388 h 4377835"/>
                  <a:gd name="connsiteX18" fmla="*/ 7195636 w 7659741"/>
                  <a:gd name="connsiteY18" fmla="*/ 2121195 h 4377835"/>
                  <a:gd name="connsiteX19" fmla="*/ 7180360 w 7659741"/>
                  <a:gd name="connsiteY19" fmla="*/ 2107361 h 4377835"/>
                  <a:gd name="connsiteX20" fmla="*/ 7183581 w 7659741"/>
                  <a:gd name="connsiteY20" fmla="*/ 2083889 h 4377835"/>
                  <a:gd name="connsiteX21" fmla="*/ 7170793 w 7659741"/>
                  <a:gd name="connsiteY21" fmla="*/ 2053687 h 4377835"/>
                  <a:gd name="connsiteX22" fmla="*/ 7152285 w 7659741"/>
                  <a:gd name="connsiteY22" fmla="*/ 2041236 h 4377835"/>
                  <a:gd name="connsiteX23" fmla="*/ 7110040 w 7659741"/>
                  <a:gd name="connsiteY23" fmla="*/ 2038063 h 4377835"/>
                  <a:gd name="connsiteX24" fmla="*/ 7091579 w 7659741"/>
                  <a:gd name="connsiteY24" fmla="*/ 1994375 h 4377835"/>
                  <a:gd name="connsiteX25" fmla="*/ 7063516 w 7659741"/>
                  <a:gd name="connsiteY25" fmla="*/ 1950327 h 4377835"/>
                  <a:gd name="connsiteX26" fmla="*/ 7040789 w 7659741"/>
                  <a:gd name="connsiteY26" fmla="*/ 1932576 h 4377835"/>
                  <a:gd name="connsiteX27" fmla="*/ 6994614 w 7659741"/>
                  <a:gd name="connsiteY27" fmla="*/ 1968439 h 4377835"/>
                  <a:gd name="connsiteX28" fmla="*/ 6974387 w 7659741"/>
                  <a:gd name="connsiteY28" fmla="*/ 1966240 h 4377835"/>
                  <a:gd name="connsiteX29" fmla="*/ 6965108 w 7659741"/>
                  <a:gd name="connsiteY29" fmla="*/ 1955976 h 4377835"/>
                  <a:gd name="connsiteX30" fmla="*/ 6906542 w 7659741"/>
                  <a:gd name="connsiteY30" fmla="*/ 1997548 h 4377835"/>
                  <a:gd name="connsiteX31" fmla="*/ 6836210 w 7659741"/>
                  <a:gd name="connsiteY31" fmla="*/ 1973043 h 4377835"/>
                  <a:gd name="connsiteX32" fmla="*/ 6815923 w 7659741"/>
                  <a:gd name="connsiteY32" fmla="*/ 1946698 h 4377835"/>
                  <a:gd name="connsiteX33" fmla="*/ 6822317 w 7659741"/>
                  <a:gd name="connsiteY33" fmla="*/ 1917241 h 4377835"/>
                  <a:gd name="connsiteX34" fmla="*/ 6793905 w 7659741"/>
                  <a:gd name="connsiteY34" fmla="*/ 1894538 h 4377835"/>
                  <a:gd name="connsiteX35" fmla="*/ 6745650 w 7659741"/>
                  <a:gd name="connsiteY35" fmla="*/ 1877111 h 4377835"/>
                  <a:gd name="connsiteX36" fmla="*/ 6744196 w 7659741"/>
                  <a:gd name="connsiteY36" fmla="*/ 1830539 h 4377835"/>
                  <a:gd name="connsiteX37" fmla="*/ 6735736 w 7659741"/>
                  <a:gd name="connsiteY37" fmla="*/ 1814927 h 4377835"/>
                  <a:gd name="connsiteX38" fmla="*/ 6678492 w 7659741"/>
                  <a:gd name="connsiteY38" fmla="*/ 1807824 h 4377835"/>
                  <a:gd name="connsiteX39" fmla="*/ 6622341 w 7659741"/>
                  <a:gd name="connsiteY39" fmla="*/ 1809266 h 4377835"/>
                  <a:gd name="connsiteX40" fmla="*/ 6578065 w 7659741"/>
                  <a:gd name="connsiteY40" fmla="*/ 1777970 h 4377835"/>
                  <a:gd name="connsiteX41" fmla="*/ 6559220 w 7659741"/>
                  <a:gd name="connsiteY41" fmla="*/ 1794688 h 4377835"/>
                  <a:gd name="connsiteX42" fmla="*/ 6532587 w 7659741"/>
                  <a:gd name="connsiteY42" fmla="*/ 1811754 h 4377835"/>
                  <a:gd name="connsiteX43" fmla="*/ 6503826 w 7659741"/>
                  <a:gd name="connsiteY43" fmla="*/ 1830191 h 4377835"/>
                  <a:gd name="connsiteX44" fmla="*/ 6487506 w 7659741"/>
                  <a:gd name="connsiteY44" fmla="*/ 1855381 h 4377835"/>
                  <a:gd name="connsiteX45" fmla="*/ 6454130 w 7659741"/>
                  <a:gd name="connsiteY45" fmla="*/ 1853999 h 4377835"/>
                  <a:gd name="connsiteX46" fmla="*/ 6430261 w 7659741"/>
                  <a:gd name="connsiteY46" fmla="*/ 1830539 h 4377835"/>
                  <a:gd name="connsiteX47" fmla="*/ 6424961 w 7659741"/>
                  <a:gd name="connsiteY47" fmla="*/ 1802175 h 4377835"/>
                  <a:gd name="connsiteX48" fmla="*/ 6397631 w 7659741"/>
                  <a:gd name="connsiteY48" fmla="*/ 1787597 h 4377835"/>
                  <a:gd name="connsiteX49" fmla="*/ 6362814 w 7659741"/>
                  <a:gd name="connsiteY49" fmla="*/ 1787597 h 4377835"/>
                  <a:gd name="connsiteX50" fmla="*/ 6323393 w 7659741"/>
                  <a:gd name="connsiteY50" fmla="*/ 1758777 h 4377835"/>
                  <a:gd name="connsiteX51" fmla="*/ 6322696 w 7659741"/>
                  <a:gd name="connsiteY51" fmla="*/ 1731098 h 4377835"/>
                  <a:gd name="connsiteX52" fmla="*/ 6303502 w 7659741"/>
                  <a:gd name="connsiteY52" fmla="*/ 1704814 h 4377835"/>
                  <a:gd name="connsiteX53" fmla="*/ 6274393 w 7659741"/>
                  <a:gd name="connsiteY53" fmla="*/ 1663891 h 4377835"/>
                  <a:gd name="connsiteX54" fmla="*/ 6247760 w 7659741"/>
                  <a:gd name="connsiteY54" fmla="*/ 1625203 h 4377835"/>
                  <a:gd name="connsiteX55" fmla="*/ 6244875 w 7659741"/>
                  <a:gd name="connsiteY55" fmla="*/ 1572574 h 4377835"/>
                  <a:gd name="connsiteX56" fmla="*/ 6216860 w 7659741"/>
                  <a:gd name="connsiteY56" fmla="*/ 1572922 h 4377835"/>
                  <a:gd name="connsiteX57" fmla="*/ 6122431 w 7659741"/>
                  <a:gd name="connsiteY57" fmla="*/ 1614891 h 4377835"/>
                  <a:gd name="connsiteX58" fmla="*/ 6117480 w 7659741"/>
                  <a:gd name="connsiteY58" fmla="*/ 1667172 h 4377835"/>
                  <a:gd name="connsiteX59" fmla="*/ 6097877 w 7659741"/>
                  <a:gd name="connsiteY59" fmla="*/ 1675645 h 4377835"/>
                  <a:gd name="connsiteX60" fmla="*/ 6065944 w 7659741"/>
                  <a:gd name="connsiteY60" fmla="*/ 1703720 h 4377835"/>
                  <a:gd name="connsiteX61" fmla="*/ 6048133 w 7659741"/>
                  <a:gd name="connsiteY61" fmla="*/ 1711904 h 4377835"/>
                  <a:gd name="connsiteX62" fmla="*/ 5973931 w 7659741"/>
                  <a:gd name="connsiteY62" fmla="*/ 1781828 h 4377835"/>
                  <a:gd name="connsiteX63" fmla="*/ 5945915 w 7659741"/>
                  <a:gd name="connsiteY63" fmla="*/ 1779064 h 4377835"/>
                  <a:gd name="connsiteX64" fmla="*/ 5921758 w 7659741"/>
                  <a:gd name="connsiteY64" fmla="*/ 1807139 h 4377835"/>
                  <a:gd name="connsiteX65" fmla="*/ 5919571 w 7659741"/>
                  <a:gd name="connsiteY65" fmla="*/ 1834169 h 4377835"/>
                  <a:gd name="connsiteX66" fmla="*/ 5913874 w 7659741"/>
                  <a:gd name="connsiteY66" fmla="*/ 1906292 h 4377835"/>
                  <a:gd name="connsiteX67" fmla="*/ 5617041 w 7659741"/>
                  <a:gd name="connsiteY67" fmla="*/ 1905595 h 4377835"/>
                  <a:gd name="connsiteX68" fmla="*/ 5583269 w 7659741"/>
                  <a:gd name="connsiteY68" fmla="*/ 1913034 h 4377835"/>
                  <a:gd name="connsiteX69" fmla="*/ 5541348 w 7659741"/>
                  <a:gd name="connsiteY69" fmla="*/ 1931771 h 4377835"/>
                  <a:gd name="connsiteX70" fmla="*/ 5518309 w 7659741"/>
                  <a:gd name="connsiteY70" fmla="*/ 1932925 h 4377835"/>
                  <a:gd name="connsiteX71" fmla="*/ 5453625 w 7659741"/>
                  <a:gd name="connsiteY71" fmla="*/ 1960940 h 4377835"/>
                  <a:gd name="connsiteX72" fmla="*/ 5406068 w 7659741"/>
                  <a:gd name="connsiteY72" fmla="*/ 1988727 h 4377835"/>
                  <a:gd name="connsiteX73" fmla="*/ 5340399 w 7659741"/>
                  <a:gd name="connsiteY73" fmla="*/ 1921507 h 4377835"/>
                  <a:gd name="connsiteX74" fmla="*/ 5211801 w 7659741"/>
                  <a:gd name="connsiteY74" fmla="*/ 1852906 h 4377835"/>
                  <a:gd name="connsiteX75" fmla="*/ 5118814 w 7659741"/>
                  <a:gd name="connsiteY75" fmla="*/ 1746722 h 4377835"/>
                  <a:gd name="connsiteX76" fmla="*/ 5104175 w 7659741"/>
                  <a:gd name="connsiteY76" fmla="*/ 1683433 h 4377835"/>
                  <a:gd name="connsiteX77" fmla="*/ 5083599 w 7659741"/>
                  <a:gd name="connsiteY77" fmla="*/ 1672820 h 4377835"/>
                  <a:gd name="connsiteX78" fmla="*/ 5016488 w 7659741"/>
                  <a:gd name="connsiteY78" fmla="*/ 1647569 h 4377835"/>
                  <a:gd name="connsiteX79" fmla="*/ 4975277 w 7659741"/>
                  <a:gd name="connsiteY79" fmla="*/ 1653218 h 4377835"/>
                  <a:gd name="connsiteX80" fmla="*/ 4957862 w 7659741"/>
                  <a:gd name="connsiteY80" fmla="*/ 1662857 h 4377835"/>
                  <a:gd name="connsiteX81" fmla="*/ 4942983 w 7659741"/>
                  <a:gd name="connsiteY81" fmla="*/ 1673914 h 4377835"/>
                  <a:gd name="connsiteX82" fmla="*/ 4917744 w 7659741"/>
                  <a:gd name="connsiteY82" fmla="*/ 1692362 h 4377835"/>
                  <a:gd name="connsiteX83" fmla="*/ 4900341 w 7659741"/>
                  <a:gd name="connsiteY83" fmla="*/ 1693059 h 4377835"/>
                  <a:gd name="connsiteX84" fmla="*/ 4874730 w 7659741"/>
                  <a:gd name="connsiteY84" fmla="*/ 1655417 h 4377835"/>
                  <a:gd name="connsiteX85" fmla="*/ 4833230 w 7659741"/>
                  <a:gd name="connsiteY85" fmla="*/ 1631260 h 4377835"/>
                  <a:gd name="connsiteX86" fmla="*/ 4778582 w 7659741"/>
                  <a:gd name="connsiteY86" fmla="*/ 1603185 h 4377835"/>
                  <a:gd name="connsiteX87" fmla="*/ 4735928 w 7659741"/>
                  <a:gd name="connsiteY87" fmla="*/ 1594303 h 4377835"/>
                  <a:gd name="connsiteX88" fmla="*/ 4711483 w 7659741"/>
                  <a:gd name="connsiteY88" fmla="*/ 1605661 h 4377835"/>
                  <a:gd name="connsiteX89" fmla="*/ 4680126 w 7659741"/>
                  <a:gd name="connsiteY89" fmla="*/ 1610973 h 4377835"/>
                  <a:gd name="connsiteX90" fmla="*/ 4648950 w 7659741"/>
                  <a:gd name="connsiteY90" fmla="*/ 1606707 h 4377835"/>
                  <a:gd name="connsiteX91" fmla="*/ 4616945 w 7659741"/>
                  <a:gd name="connsiteY91" fmla="*/ 1602091 h 4377835"/>
                  <a:gd name="connsiteX92" fmla="*/ 4592499 w 7659741"/>
                  <a:gd name="connsiteY92" fmla="*/ 1626297 h 4377835"/>
                  <a:gd name="connsiteX93" fmla="*/ 4545243 w 7659741"/>
                  <a:gd name="connsiteY93" fmla="*/ 1623412 h 4377835"/>
                  <a:gd name="connsiteX94" fmla="*/ 4502577 w 7659741"/>
                  <a:gd name="connsiteY94" fmla="*/ 1642269 h 4377835"/>
                  <a:gd name="connsiteX95" fmla="*/ 4392463 w 7659741"/>
                  <a:gd name="connsiteY95" fmla="*/ 1646872 h 4377835"/>
                  <a:gd name="connsiteX96" fmla="*/ 4315797 w 7659741"/>
                  <a:gd name="connsiteY96" fmla="*/ 1561216 h 4377835"/>
                  <a:gd name="connsiteX97" fmla="*/ 4137911 w 7659741"/>
                  <a:gd name="connsiteY97" fmla="*/ 1551650 h 4377835"/>
                  <a:gd name="connsiteX98" fmla="*/ 4102397 w 7659741"/>
                  <a:gd name="connsiteY98" fmla="*/ 1549174 h 4377835"/>
                  <a:gd name="connsiteX99" fmla="*/ 4069358 w 7659741"/>
                  <a:gd name="connsiteY99" fmla="*/ 1531423 h 4377835"/>
                  <a:gd name="connsiteX100" fmla="*/ 4039155 w 7659741"/>
                  <a:gd name="connsiteY100" fmla="*/ 1485584 h 4377835"/>
                  <a:gd name="connsiteX101" fmla="*/ 4013964 w 7659741"/>
                  <a:gd name="connsiteY101" fmla="*/ 1450418 h 4377835"/>
                  <a:gd name="connsiteX102" fmla="*/ 3983365 w 7659741"/>
                  <a:gd name="connsiteY102" fmla="*/ 1434049 h 4377835"/>
                  <a:gd name="connsiteX103" fmla="*/ 3985204 w 7659741"/>
                  <a:gd name="connsiteY103" fmla="*/ 1415949 h 4377835"/>
                  <a:gd name="connsiteX104" fmla="*/ 3951468 w 7659741"/>
                  <a:gd name="connsiteY104" fmla="*/ 1407368 h 4377835"/>
                  <a:gd name="connsiteX105" fmla="*/ 3916662 w 7659741"/>
                  <a:gd name="connsiteY105" fmla="*/ 1419867 h 4377835"/>
                  <a:gd name="connsiteX106" fmla="*/ 3896075 w 7659741"/>
                  <a:gd name="connsiteY106" fmla="*/ 1458903 h 4377835"/>
                  <a:gd name="connsiteX107" fmla="*/ 3839925 w 7659741"/>
                  <a:gd name="connsiteY107" fmla="*/ 1493708 h 4377835"/>
                  <a:gd name="connsiteX108" fmla="*/ 3752574 w 7659741"/>
                  <a:gd name="connsiteY108" fmla="*/ 1481269 h 4377835"/>
                  <a:gd name="connsiteX109" fmla="*/ 3704296 w 7659741"/>
                  <a:gd name="connsiteY109" fmla="*/ 1487026 h 4377835"/>
                  <a:gd name="connsiteX110" fmla="*/ 3686508 w 7659741"/>
                  <a:gd name="connsiteY110" fmla="*/ 1504790 h 4377835"/>
                  <a:gd name="connsiteX111" fmla="*/ 3637160 w 7659741"/>
                  <a:gd name="connsiteY111" fmla="*/ 1507950 h 4377835"/>
                  <a:gd name="connsiteX112" fmla="*/ 3562970 w 7659741"/>
                  <a:gd name="connsiteY112" fmla="*/ 1553440 h 4377835"/>
                  <a:gd name="connsiteX113" fmla="*/ 3559424 w 7659741"/>
                  <a:gd name="connsiteY113" fmla="*/ 1552335 h 4377835"/>
                  <a:gd name="connsiteX114" fmla="*/ 3556528 w 7659741"/>
                  <a:gd name="connsiteY114" fmla="*/ 1554546 h 4377835"/>
                  <a:gd name="connsiteX115" fmla="*/ 3550807 w 7659741"/>
                  <a:gd name="connsiteY115" fmla="*/ 1542540 h 4377835"/>
                  <a:gd name="connsiteX116" fmla="*/ 3553355 w 7659741"/>
                  <a:gd name="connsiteY116" fmla="*/ 1540641 h 4377835"/>
                  <a:gd name="connsiteX117" fmla="*/ 3530989 w 7659741"/>
                  <a:gd name="connsiteY117" fmla="*/ 1397104 h 4377835"/>
                  <a:gd name="connsiteX118" fmla="*/ 3532755 w 7659741"/>
                  <a:gd name="connsiteY118" fmla="*/ 1326711 h 4377835"/>
                  <a:gd name="connsiteX119" fmla="*/ 3512156 w 7659741"/>
                  <a:gd name="connsiteY119" fmla="*/ 1257425 h 4377835"/>
                  <a:gd name="connsiteX120" fmla="*/ 3477398 w 7659741"/>
                  <a:gd name="connsiteY120" fmla="*/ 1236152 h 4377835"/>
                  <a:gd name="connsiteX121" fmla="*/ 3396694 w 7659741"/>
                  <a:gd name="connsiteY121" fmla="*/ 1233964 h 4377835"/>
                  <a:gd name="connsiteX122" fmla="*/ 3351588 w 7659741"/>
                  <a:gd name="connsiteY122" fmla="*/ 1224794 h 4377835"/>
                  <a:gd name="connsiteX123" fmla="*/ 3289849 w 7659741"/>
                  <a:gd name="connsiteY123" fmla="*/ 1114633 h 4377835"/>
                  <a:gd name="connsiteX124" fmla="*/ 3278804 w 7659741"/>
                  <a:gd name="connsiteY124" fmla="*/ 1078717 h 4377835"/>
                  <a:gd name="connsiteX125" fmla="*/ 3249347 w 7659741"/>
                  <a:gd name="connsiteY125" fmla="*/ 1045690 h 4377835"/>
                  <a:gd name="connsiteX126" fmla="*/ 3306916 w 7659741"/>
                  <a:gd name="connsiteY126" fmla="*/ 985618 h 4377835"/>
                  <a:gd name="connsiteX127" fmla="*/ 3305149 w 7659741"/>
                  <a:gd name="connsiteY127" fmla="*/ 926645 h 4377835"/>
                  <a:gd name="connsiteX128" fmla="*/ 3262808 w 7659741"/>
                  <a:gd name="connsiteY128" fmla="*/ 901453 h 4377835"/>
                  <a:gd name="connsiteX129" fmla="*/ 3218411 w 7659741"/>
                  <a:gd name="connsiteY129" fmla="*/ 889354 h 4377835"/>
                  <a:gd name="connsiteX130" fmla="*/ 3182933 w 7659741"/>
                  <a:gd name="connsiteY130" fmla="*/ 852055 h 4377835"/>
                  <a:gd name="connsiteX131" fmla="*/ 3160567 w 7659741"/>
                  <a:gd name="connsiteY131" fmla="*/ 837124 h 4377835"/>
                  <a:gd name="connsiteX132" fmla="*/ 3135736 w 7659741"/>
                  <a:gd name="connsiteY132" fmla="*/ 847383 h 4377835"/>
                  <a:gd name="connsiteX133" fmla="*/ 3079922 w 7659741"/>
                  <a:gd name="connsiteY133" fmla="*/ 853150 h 4377835"/>
                  <a:gd name="connsiteX134" fmla="*/ 3050056 w 7659741"/>
                  <a:gd name="connsiteY134" fmla="*/ 852403 h 4377835"/>
                  <a:gd name="connsiteX135" fmla="*/ 3039083 w 7659741"/>
                  <a:gd name="connsiteY135" fmla="*/ 843577 h 4377835"/>
                  <a:gd name="connsiteX136" fmla="*/ 3033062 w 7659741"/>
                  <a:gd name="connsiteY136" fmla="*/ 829688 h 4377835"/>
                  <a:gd name="connsiteX137" fmla="*/ 3014241 w 7659741"/>
                  <a:gd name="connsiteY137" fmla="*/ 813256 h 4377835"/>
                  <a:gd name="connsiteX138" fmla="*/ 3002896 w 7659741"/>
                  <a:gd name="connsiteY138" fmla="*/ 814408 h 4377835"/>
                  <a:gd name="connsiteX139" fmla="*/ 2918033 w 7659741"/>
                  <a:gd name="connsiteY139" fmla="*/ 816893 h 4377835"/>
                  <a:gd name="connsiteX140" fmla="*/ 2883179 w 7659741"/>
                  <a:gd name="connsiteY140" fmla="*/ 753250 h 4377835"/>
                  <a:gd name="connsiteX141" fmla="*/ 2861186 w 7659741"/>
                  <a:gd name="connsiteY141" fmla="*/ 764255 h 4377835"/>
                  <a:gd name="connsiteX142" fmla="*/ 2824926 w 7659741"/>
                  <a:gd name="connsiteY142" fmla="*/ 772794 h 4377835"/>
                  <a:gd name="connsiteX143" fmla="*/ 2798665 w 7659741"/>
                  <a:gd name="connsiteY143" fmla="*/ 779940 h 4377835"/>
                  <a:gd name="connsiteX144" fmla="*/ 2777332 w 7659741"/>
                  <a:gd name="connsiteY144" fmla="*/ 783112 h 4377835"/>
                  <a:gd name="connsiteX145" fmla="*/ 2769893 w 7659741"/>
                  <a:gd name="connsiteY145" fmla="*/ 789507 h 4377835"/>
                  <a:gd name="connsiteX146" fmla="*/ 2776996 w 7659741"/>
                  <a:gd name="connsiteY146" fmla="*/ 807955 h 4377835"/>
                  <a:gd name="connsiteX147" fmla="*/ 2795120 w 7659741"/>
                  <a:gd name="connsiteY147" fmla="*/ 838158 h 4377835"/>
                  <a:gd name="connsiteX148" fmla="*/ 2812198 w 7659741"/>
                  <a:gd name="connsiteY148" fmla="*/ 851360 h 4377835"/>
                  <a:gd name="connsiteX149" fmla="*/ 2788041 w 7659741"/>
                  <a:gd name="connsiteY149" fmla="*/ 880070 h 4377835"/>
                  <a:gd name="connsiteX150" fmla="*/ 2776299 w 7659741"/>
                  <a:gd name="connsiteY150" fmla="*/ 892924 h 4377835"/>
                  <a:gd name="connsiteX151" fmla="*/ 2771347 w 7659741"/>
                  <a:gd name="connsiteY151" fmla="*/ 913502 h 4377835"/>
                  <a:gd name="connsiteX152" fmla="*/ 2759930 w 7659741"/>
                  <a:gd name="connsiteY152" fmla="*/ 913154 h 4377835"/>
                  <a:gd name="connsiteX153" fmla="*/ 2725160 w 7659741"/>
                  <a:gd name="connsiteY153" fmla="*/ 906413 h 4377835"/>
                  <a:gd name="connsiteX154" fmla="*/ 2675836 w 7659741"/>
                  <a:gd name="connsiteY154" fmla="*/ 871598 h 4377835"/>
                  <a:gd name="connsiteX155" fmla="*/ 2653458 w 7659741"/>
                  <a:gd name="connsiteY155" fmla="*/ 871252 h 4377835"/>
                  <a:gd name="connsiteX156" fmla="*/ 2574220 w 7659741"/>
                  <a:gd name="connsiteY156" fmla="*/ 930223 h 4377835"/>
                  <a:gd name="connsiteX157" fmla="*/ 2571395 w 7659741"/>
                  <a:gd name="connsiteY157" fmla="*/ 947978 h 4377835"/>
                  <a:gd name="connsiteX158" fmla="*/ 2534438 w 7659741"/>
                  <a:gd name="connsiteY158" fmla="*/ 968210 h 4377835"/>
                  <a:gd name="connsiteX159" fmla="*/ 2499260 w 7659741"/>
                  <a:gd name="connsiteY159" fmla="*/ 990230 h 4377835"/>
                  <a:gd name="connsiteX160" fmla="*/ 2464142 w 7659741"/>
                  <a:gd name="connsiteY160" fmla="*/ 1027936 h 4377835"/>
                  <a:gd name="connsiteX161" fmla="*/ 2452821 w 7659741"/>
                  <a:gd name="connsiteY161" fmla="*/ 1030004 h 4377835"/>
                  <a:gd name="connsiteX162" fmla="*/ 2431788 w 7659741"/>
                  <a:gd name="connsiteY162" fmla="*/ 1011562 h 4377835"/>
                  <a:gd name="connsiteX163" fmla="*/ 2404446 w 7659741"/>
                  <a:gd name="connsiteY163" fmla="*/ 1004125 h 4377835"/>
                  <a:gd name="connsiteX164" fmla="*/ 2365374 w 7659741"/>
                  <a:gd name="connsiteY164" fmla="*/ 1001302 h 4377835"/>
                  <a:gd name="connsiteX165" fmla="*/ 2341253 w 7659741"/>
                  <a:gd name="connsiteY165" fmla="*/ 995994 h 4377835"/>
                  <a:gd name="connsiteX166" fmla="*/ 2326723 w 7659741"/>
                  <a:gd name="connsiteY166" fmla="*/ 999166 h 4377835"/>
                  <a:gd name="connsiteX167" fmla="*/ 2314968 w 7659741"/>
                  <a:gd name="connsiteY167" fmla="*/ 1005508 h 4377835"/>
                  <a:gd name="connsiteX168" fmla="*/ 2309993 w 7659741"/>
                  <a:gd name="connsiteY168" fmla="*/ 993866 h 4377835"/>
                  <a:gd name="connsiteX169" fmla="*/ 2306483 w 7659741"/>
                  <a:gd name="connsiteY169" fmla="*/ 982046 h 4377835"/>
                  <a:gd name="connsiteX170" fmla="*/ 2283744 w 7659741"/>
                  <a:gd name="connsiteY170" fmla="*/ 975646 h 4377835"/>
                  <a:gd name="connsiteX171" fmla="*/ 2284802 w 7659741"/>
                  <a:gd name="connsiteY171" fmla="*/ 954719 h 4377835"/>
                  <a:gd name="connsiteX172" fmla="*/ 2257820 w 7659741"/>
                  <a:gd name="connsiteY172" fmla="*/ 943713 h 4377835"/>
                  <a:gd name="connsiteX173" fmla="*/ 2190012 w 7659741"/>
                  <a:gd name="connsiteY173" fmla="*/ 923475 h 4377835"/>
                  <a:gd name="connsiteX174" fmla="*/ 2183582 w 7659741"/>
                  <a:gd name="connsiteY174" fmla="*/ 887219 h 4377835"/>
                  <a:gd name="connsiteX175" fmla="*/ 2186130 w 7659741"/>
                  <a:gd name="connsiteY175" fmla="*/ 851360 h 4377835"/>
                  <a:gd name="connsiteX176" fmla="*/ 2216609 w 7659741"/>
                  <a:gd name="connsiteY176" fmla="*/ 793431 h 4377835"/>
                  <a:gd name="connsiteX177" fmla="*/ 2220154 w 7659741"/>
                  <a:gd name="connsiteY177" fmla="*/ 762525 h 4377835"/>
                  <a:gd name="connsiteX178" fmla="*/ 2217691 w 7659741"/>
                  <a:gd name="connsiteY178" fmla="*/ 741888 h 4377835"/>
                  <a:gd name="connsiteX179" fmla="*/ 2190012 w 7659741"/>
                  <a:gd name="connsiteY179" fmla="*/ 723445 h 4377835"/>
                  <a:gd name="connsiteX180" fmla="*/ 2148440 w 7659741"/>
                  <a:gd name="connsiteY180" fmla="*/ 710991 h 4377835"/>
                  <a:gd name="connsiteX181" fmla="*/ 2100811 w 7659741"/>
                  <a:gd name="connsiteY181" fmla="*/ 719528 h 4377835"/>
                  <a:gd name="connsiteX182" fmla="*/ 2057832 w 7659741"/>
                  <a:gd name="connsiteY182" fmla="*/ 716297 h 4377835"/>
                  <a:gd name="connsiteX183" fmla="*/ 2010960 w 7659741"/>
                  <a:gd name="connsiteY183" fmla="*/ 692836 h 4377835"/>
                  <a:gd name="connsiteX184" fmla="*/ 1967297 w 7659741"/>
                  <a:gd name="connsiteY184" fmla="*/ 690699 h 4377835"/>
                  <a:gd name="connsiteX185" fmla="*/ 1944991 w 7659741"/>
                  <a:gd name="connsiteY185" fmla="*/ 696065 h 4377835"/>
                  <a:gd name="connsiteX186" fmla="*/ 1934294 w 7659741"/>
                  <a:gd name="connsiteY186" fmla="*/ 708455 h 4377835"/>
                  <a:gd name="connsiteX187" fmla="*/ 1933946 w 7659741"/>
                  <a:gd name="connsiteY187" fmla="*/ 709261 h 4377835"/>
                  <a:gd name="connsiteX188" fmla="*/ 1814590 w 7659741"/>
                  <a:gd name="connsiteY188" fmla="*/ 707768 h 4377835"/>
                  <a:gd name="connsiteX189" fmla="*/ 1770181 w 7659741"/>
                  <a:gd name="connsiteY189" fmla="*/ 714221 h 4377835"/>
                  <a:gd name="connsiteX190" fmla="*/ 1716591 w 7659741"/>
                  <a:gd name="connsiteY190" fmla="*/ 759651 h 4377835"/>
                  <a:gd name="connsiteX191" fmla="*/ 1673961 w 7659741"/>
                  <a:gd name="connsiteY191" fmla="*/ 759991 h 4377835"/>
                  <a:gd name="connsiteX192" fmla="*/ 1619313 w 7659741"/>
                  <a:gd name="connsiteY192" fmla="*/ 778153 h 4377835"/>
                  <a:gd name="connsiteX193" fmla="*/ 1570254 w 7659741"/>
                  <a:gd name="connsiteY193" fmla="*/ 787776 h 4377835"/>
                  <a:gd name="connsiteX194" fmla="*/ 1545039 w 7659741"/>
                  <a:gd name="connsiteY194" fmla="*/ 783452 h 4377835"/>
                  <a:gd name="connsiteX195" fmla="*/ 1509921 w 7659741"/>
                  <a:gd name="connsiteY195" fmla="*/ 823635 h 4377835"/>
                  <a:gd name="connsiteX196" fmla="*/ 1486064 w 7659741"/>
                  <a:gd name="connsiteY196" fmla="*/ 826109 h 4377835"/>
                  <a:gd name="connsiteX197" fmla="*/ 1461210 w 7659741"/>
                  <a:gd name="connsiteY197" fmla="*/ 827552 h 4377835"/>
                  <a:gd name="connsiteX198" fmla="*/ 1438134 w 7659741"/>
                  <a:gd name="connsiteY198" fmla="*/ 827211 h 4377835"/>
                  <a:gd name="connsiteX199" fmla="*/ 1395877 w 7659741"/>
                  <a:gd name="connsiteY199" fmla="*/ 827552 h 4377835"/>
                  <a:gd name="connsiteX200" fmla="*/ 1365362 w 7659741"/>
                  <a:gd name="connsiteY200" fmla="*/ 846350 h 4377835"/>
                  <a:gd name="connsiteX201" fmla="*/ 1347947 w 7659741"/>
                  <a:gd name="connsiteY201" fmla="*/ 879375 h 4377835"/>
                  <a:gd name="connsiteX202" fmla="*/ 1314187 w 7659741"/>
                  <a:gd name="connsiteY202" fmla="*/ 876552 h 4377835"/>
                  <a:gd name="connsiteX203" fmla="*/ 1295775 w 7659741"/>
                  <a:gd name="connsiteY203" fmla="*/ 881224 h 4377835"/>
                  <a:gd name="connsiteX204" fmla="*/ 1268421 w 7659741"/>
                  <a:gd name="connsiteY204" fmla="*/ 881224 h 4377835"/>
                  <a:gd name="connsiteX205" fmla="*/ 1255621 w 7659741"/>
                  <a:gd name="connsiteY205" fmla="*/ 877306 h 4377835"/>
                  <a:gd name="connsiteX206" fmla="*/ 1247845 w 7659741"/>
                  <a:gd name="connsiteY206" fmla="*/ 866639 h 4377835"/>
                  <a:gd name="connsiteX207" fmla="*/ 1231849 w 7659741"/>
                  <a:gd name="connsiteY207" fmla="*/ 870498 h 4377835"/>
                  <a:gd name="connsiteX208" fmla="*/ 1214061 w 7659741"/>
                  <a:gd name="connsiteY208" fmla="*/ 859145 h 4377835"/>
                  <a:gd name="connsiteX209" fmla="*/ 1214782 w 7659741"/>
                  <a:gd name="connsiteY209" fmla="*/ 845942 h 4377835"/>
                  <a:gd name="connsiteX210" fmla="*/ 1231127 w 7659741"/>
                  <a:gd name="connsiteY210" fmla="*/ 826864 h 4377835"/>
                  <a:gd name="connsiteX211" fmla="*/ 1225094 w 7659741"/>
                  <a:gd name="connsiteY211" fmla="*/ 792736 h 4377835"/>
                  <a:gd name="connsiteX212" fmla="*/ 1216189 w 7659741"/>
                  <a:gd name="connsiteY212" fmla="*/ 775676 h 4377835"/>
                  <a:gd name="connsiteX213" fmla="*/ 1203809 w 7659741"/>
                  <a:gd name="connsiteY213" fmla="*/ 769622 h 4377835"/>
                  <a:gd name="connsiteX214" fmla="*/ 1165056 w 7659741"/>
                  <a:gd name="connsiteY214" fmla="*/ 738725 h 4377835"/>
                  <a:gd name="connsiteX215" fmla="*/ 1135608 w 7659741"/>
                  <a:gd name="connsiteY215" fmla="*/ 735147 h 4377835"/>
                  <a:gd name="connsiteX216" fmla="*/ 1101132 w 7659741"/>
                  <a:gd name="connsiteY216" fmla="*/ 736241 h 4377835"/>
                  <a:gd name="connsiteX217" fmla="*/ 1071269 w 7659741"/>
                  <a:gd name="connsiteY217" fmla="*/ 752901 h 4377835"/>
                  <a:gd name="connsiteX218" fmla="*/ 1056398 w 7659741"/>
                  <a:gd name="connsiteY218" fmla="*/ 758956 h 4377835"/>
                  <a:gd name="connsiteX219" fmla="*/ 1036853 w 7659741"/>
                  <a:gd name="connsiteY219" fmla="*/ 744025 h 4377835"/>
                  <a:gd name="connsiteX220" fmla="*/ 998490 w 7659741"/>
                  <a:gd name="connsiteY220" fmla="*/ 739064 h 4377835"/>
                  <a:gd name="connsiteX221" fmla="*/ 970445 w 7659741"/>
                  <a:gd name="connsiteY221" fmla="*/ 714221 h 4377835"/>
                  <a:gd name="connsiteX222" fmla="*/ 966217 w 7659741"/>
                  <a:gd name="connsiteY222" fmla="*/ 673352 h 4377835"/>
                  <a:gd name="connsiteX223" fmla="*/ 968316 w 7659741"/>
                  <a:gd name="connsiteY223" fmla="*/ 651967 h 4377835"/>
                  <a:gd name="connsiteX224" fmla="*/ 1025188 w 7659741"/>
                  <a:gd name="connsiteY224" fmla="*/ 604749 h 4377835"/>
                  <a:gd name="connsiteX225" fmla="*/ 1032183 w 7659741"/>
                  <a:gd name="connsiteY225" fmla="*/ 543995 h 4377835"/>
                  <a:gd name="connsiteX226" fmla="*/ 1005645 w 7659741"/>
                  <a:gd name="connsiteY226" fmla="*/ 520187 h 4377835"/>
                  <a:gd name="connsiteX227" fmla="*/ 1001032 w 7659741"/>
                  <a:gd name="connsiteY227" fmla="*/ 483235 h 4377835"/>
                  <a:gd name="connsiteX228" fmla="*/ 1019098 w 7659741"/>
                  <a:gd name="connsiteY228" fmla="*/ 457579 h 4377835"/>
                  <a:gd name="connsiteX229" fmla="*/ 1036158 w 7659741"/>
                  <a:gd name="connsiteY229" fmla="*/ 408238 h 4377835"/>
                  <a:gd name="connsiteX230" fmla="*/ 1037577 w 7659741"/>
                  <a:gd name="connsiteY230" fmla="*/ 308798 h 4377835"/>
                  <a:gd name="connsiteX231" fmla="*/ 1045708 w 7659741"/>
                  <a:gd name="connsiteY231" fmla="*/ 258702 h 4377835"/>
                  <a:gd name="connsiteX232" fmla="*/ 933207 w 7659741"/>
                  <a:gd name="connsiteY232" fmla="*/ 230628 h 4377835"/>
                  <a:gd name="connsiteX233" fmla="*/ 908649 w 7659741"/>
                  <a:gd name="connsiteY233" fmla="*/ 180883 h 4377835"/>
                  <a:gd name="connsiteX234" fmla="*/ 916435 w 7659741"/>
                  <a:gd name="connsiteY234" fmla="*/ 151368 h 4377835"/>
                  <a:gd name="connsiteX235" fmla="*/ 905450 w 7659741"/>
                  <a:gd name="connsiteY235" fmla="*/ 121563 h 4377835"/>
                  <a:gd name="connsiteX236" fmla="*/ 887348 w 7659741"/>
                  <a:gd name="connsiteY236" fmla="*/ 81789 h 4377835"/>
                  <a:gd name="connsiteX237" fmla="*/ 872046 w 7659741"/>
                  <a:gd name="connsiteY237" fmla="*/ 42700 h 4377835"/>
                  <a:gd name="connsiteX238" fmla="*/ 850743 w 7659741"/>
                  <a:gd name="connsiteY238" fmla="*/ 41895 h 4377835"/>
                  <a:gd name="connsiteX239" fmla="*/ 827312 w 7659741"/>
                  <a:gd name="connsiteY239" fmla="*/ 17051 h 4377835"/>
                  <a:gd name="connsiteX240" fmla="*/ 804943 w 7659741"/>
                  <a:gd name="connsiteY240" fmla="*/ 390 h 4377835"/>
                  <a:gd name="connsiteX241" fmla="*/ 771223 w 7659741"/>
                  <a:gd name="connsiteY241" fmla="*/ 10710 h 4377835"/>
                  <a:gd name="connsiteX242" fmla="*/ 754162 w 7659741"/>
                  <a:gd name="connsiteY242" fmla="*/ 24141 h 4377835"/>
                  <a:gd name="connsiteX243" fmla="*/ 740644 w 7659741"/>
                  <a:gd name="connsiteY243" fmla="*/ 48984 h 4377835"/>
                  <a:gd name="connsiteX244" fmla="*/ 717210 w 7659741"/>
                  <a:gd name="connsiteY244" fmla="*/ 60744 h 4377835"/>
                  <a:gd name="connsiteX245" fmla="*/ 708016 w 7659741"/>
                  <a:gd name="connsiteY245" fmla="*/ 84266 h 4377835"/>
                  <a:gd name="connsiteX246" fmla="*/ 686337 w 7659741"/>
                  <a:gd name="connsiteY246" fmla="*/ 97348 h 4377835"/>
                  <a:gd name="connsiteX247" fmla="*/ 669993 w 7659741"/>
                  <a:gd name="connsiteY247" fmla="*/ 124736 h 4377835"/>
                  <a:gd name="connsiteX248" fmla="*/ 650456 w 7659741"/>
                  <a:gd name="connsiteY248" fmla="*/ 148196 h 4377835"/>
                  <a:gd name="connsiteX249" fmla="*/ 638747 w 7659741"/>
                  <a:gd name="connsiteY249" fmla="*/ 181571 h 4377835"/>
                  <a:gd name="connsiteX250" fmla="*/ 612146 w 7659741"/>
                  <a:gd name="connsiteY250" fmla="*/ 216733 h 4377835"/>
                  <a:gd name="connsiteX251" fmla="*/ 587589 w 7659741"/>
                  <a:gd name="connsiteY251" fmla="*/ 249768 h 4377835"/>
                  <a:gd name="connsiteX252" fmla="*/ 602520 w 7659741"/>
                  <a:gd name="connsiteY252" fmla="*/ 265733 h 4377835"/>
                  <a:gd name="connsiteX253" fmla="*/ 613852 w 7659741"/>
                  <a:gd name="connsiteY253" fmla="*/ 283606 h 4377835"/>
                  <a:gd name="connsiteX254" fmla="*/ 601804 w 7659741"/>
                  <a:gd name="connsiteY254" fmla="*/ 301303 h 4377835"/>
                  <a:gd name="connsiteX255" fmla="*/ 593673 w 7659741"/>
                  <a:gd name="connsiteY255" fmla="*/ 310586 h 4377835"/>
                  <a:gd name="connsiteX256" fmla="*/ 590413 w 7659741"/>
                  <a:gd name="connsiteY256" fmla="*/ 329664 h 4377835"/>
                  <a:gd name="connsiteX257" fmla="*/ 577299 w 7659741"/>
                  <a:gd name="connsiteY257" fmla="*/ 328284 h 4377835"/>
                  <a:gd name="connsiteX258" fmla="*/ 548510 w 7659741"/>
                  <a:gd name="connsiteY258" fmla="*/ 330124 h 4377835"/>
                  <a:gd name="connsiteX259" fmla="*/ 542833 w 7659741"/>
                  <a:gd name="connsiteY259" fmla="*/ 347877 h 4377835"/>
                  <a:gd name="connsiteX260" fmla="*/ 535766 w 7659741"/>
                  <a:gd name="connsiteY260" fmla="*/ 359180 h 4377835"/>
                  <a:gd name="connsiteX261" fmla="*/ 533290 w 7659741"/>
                  <a:gd name="connsiteY261" fmla="*/ 388000 h 4377835"/>
                  <a:gd name="connsiteX262" fmla="*/ 522653 w 7659741"/>
                  <a:gd name="connsiteY262" fmla="*/ 392961 h 4377835"/>
                  <a:gd name="connsiteX263" fmla="*/ 508010 w 7659741"/>
                  <a:gd name="connsiteY263" fmla="*/ 410020 h 4377835"/>
                  <a:gd name="connsiteX264" fmla="*/ 498813 w 7659741"/>
                  <a:gd name="connsiteY264" fmla="*/ 421094 h 4377835"/>
                  <a:gd name="connsiteX265" fmla="*/ 480741 w 7659741"/>
                  <a:gd name="connsiteY265" fmla="*/ 420687 h 4377835"/>
                  <a:gd name="connsiteX266" fmla="*/ 465441 w 7659741"/>
                  <a:gd name="connsiteY266" fmla="*/ 417117 h 4377835"/>
                  <a:gd name="connsiteX267" fmla="*/ 449444 w 7659741"/>
                  <a:gd name="connsiteY267" fmla="*/ 435966 h 4377835"/>
                  <a:gd name="connsiteX268" fmla="*/ 432755 w 7659741"/>
                  <a:gd name="connsiteY268" fmla="*/ 477182 h 4377835"/>
                  <a:gd name="connsiteX269" fmla="*/ 418228 w 7659741"/>
                  <a:gd name="connsiteY269" fmla="*/ 483236 h 4377835"/>
                  <a:gd name="connsiteX270" fmla="*/ 398338 w 7659741"/>
                  <a:gd name="connsiteY270" fmla="*/ 471875 h 4377835"/>
                  <a:gd name="connsiteX271" fmla="*/ 363145 w 7659741"/>
                  <a:gd name="connsiteY271" fmla="*/ 442021 h 4377835"/>
                  <a:gd name="connsiteX272" fmla="*/ 347926 w 7659741"/>
                  <a:gd name="connsiteY272" fmla="*/ 420000 h 4377835"/>
                  <a:gd name="connsiteX273" fmla="*/ 346078 w 7659741"/>
                  <a:gd name="connsiteY273" fmla="*/ 404374 h 4377835"/>
                  <a:gd name="connsiteX274" fmla="*/ 328323 w 7659741"/>
                  <a:gd name="connsiteY274" fmla="*/ 404374 h 4377835"/>
                  <a:gd name="connsiteX275" fmla="*/ 309563 w 7659741"/>
                  <a:gd name="connsiteY275" fmla="*/ 398260 h 4377835"/>
                  <a:gd name="connsiteX276" fmla="*/ 293189 w 7659741"/>
                  <a:gd name="connsiteY276" fmla="*/ 393656 h 4377835"/>
                  <a:gd name="connsiteX277" fmla="*/ 279330 w 7659741"/>
                  <a:gd name="connsiteY277" fmla="*/ 404374 h 4377835"/>
                  <a:gd name="connsiteX278" fmla="*/ 270135 w 7659741"/>
                  <a:gd name="connsiteY278" fmla="*/ 410369 h 4377835"/>
                  <a:gd name="connsiteX279" fmla="*/ 258028 w 7659741"/>
                  <a:gd name="connsiteY279" fmla="*/ 411461 h 4377835"/>
                  <a:gd name="connsiteX280" fmla="*/ 250592 w 7659741"/>
                  <a:gd name="connsiteY280" fmla="*/ 420687 h 4377835"/>
                  <a:gd name="connsiteX281" fmla="*/ 232458 w 7659741"/>
                  <a:gd name="connsiteY281" fmla="*/ 428877 h 4377835"/>
                  <a:gd name="connsiteX282" fmla="*/ 236725 w 7659741"/>
                  <a:gd name="connsiteY282" fmla="*/ 443802 h 4377835"/>
                  <a:gd name="connsiteX283" fmla="*/ 230330 w 7659741"/>
                  <a:gd name="connsiteY283" fmla="*/ 468653 h 4377835"/>
                  <a:gd name="connsiteX284" fmla="*/ 201244 w 7659741"/>
                  <a:gd name="connsiteY284" fmla="*/ 476836 h 4377835"/>
                  <a:gd name="connsiteX285" fmla="*/ 194850 w 7659741"/>
                  <a:gd name="connsiteY285" fmla="*/ 484329 h 4377835"/>
                  <a:gd name="connsiteX286" fmla="*/ 186659 w 7659741"/>
                  <a:gd name="connsiteY286" fmla="*/ 496378 h 4377835"/>
                  <a:gd name="connsiteX287" fmla="*/ 175683 w 7659741"/>
                  <a:gd name="connsiteY287" fmla="*/ 494244 h 4377835"/>
                  <a:gd name="connsiteX288" fmla="*/ 164293 w 7659741"/>
                  <a:gd name="connsiteY288" fmla="*/ 502432 h 4377835"/>
                  <a:gd name="connsiteX289" fmla="*/ 147580 w 7659741"/>
                  <a:gd name="connsiteY289" fmla="*/ 529812 h 4377835"/>
                  <a:gd name="connsiteX290" fmla="*/ 136249 w 7659741"/>
                  <a:gd name="connsiteY290" fmla="*/ 555350 h 4377835"/>
                  <a:gd name="connsiteX291" fmla="*/ 123424 w 7659741"/>
                  <a:gd name="connsiteY291" fmla="*/ 560649 h 4377835"/>
                  <a:gd name="connsiteX292" fmla="*/ 119535 w 7659741"/>
                  <a:gd name="connsiteY292" fmla="*/ 567112 h 4377835"/>
                  <a:gd name="connsiteX293" fmla="*/ 122012 w 7659741"/>
                  <a:gd name="connsiteY293" fmla="*/ 585960 h 4377835"/>
                  <a:gd name="connsiteX294" fmla="*/ 125560 w 7659741"/>
                  <a:gd name="connsiteY294" fmla="*/ 613627 h 4377835"/>
                  <a:gd name="connsiteX295" fmla="*/ 148644 w 7659741"/>
                  <a:gd name="connsiteY295" fmla="*/ 631042 h 4377835"/>
                  <a:gd name="connsiteX296" fmla="*/ 146509 w 7659741"/>
                  <a:gd name="connsiteY296" fmla="*/ 643837 h 4377835"/>
                  <a:gd name="connsiteX297" fmla="*/ 130512 w 7659741"/>
                  <a:gd name="connsiteY297" fmla="*/ 649890 h 4377835"/>
                  <a:gd name="connsiteX298" fmla="*/ 116711 w 7659741"/>
                  <a:gd name="connsiteY298" fmla="*/ 658014 h 4377835"/>
                  <a:gd name="connsiteX299" fmla="*/ 111344 w 7659741"/>
                  <a:gd name="connsiteY299" fmla="*/ 680034 h 4377835"/>
                  <a:gd name="connsiteX300" fmla="*/ 88659 w 7659741"/>
                  <a:gd name="connsiteY300" fmla="*/ 722352 h 4377835"/>
                  <a:gd name="connsiteX301" fmla="*/ 78348 w 7659741"/>
                  <a:gd name="connsiteY301" fmla="*/ 736936 h 4377835"/>
                  <a:gd name="connsiteX302" fmla="*/ 83648 w 7659741"/>
                  <a:gd name="connsiteY302" fmla="*/ 749384 h 4377835"/>
                  <a:gd name="connsiteX303" fmla="*/ 95031 w 7659741"/>
                  <a:gd name="connsiteY303" fmla="*/ 744373 h 4377835"/>
                  <a:gd name="connsiteX304" fmla="*/ 108492 w 7659741"/>
                  <a:gd name="connsiteY304" fmla="*/ 750020 h 4377835"/>
                  <a:gd name="connsiteX305" fmla="*/ 119905 w 7659741"/>
                  <a:gd name="connsiteY305" fmla="*/ 771063 h 4377835"/>
                  <a:gd name="connsiteX306" fmla="*/ 117052 w 7659741"/>
                  <a:gd name="connsiteY306" fmla="*/ 802708 h 4377835"/>
                  <a:gd name="connsiteX307" fmla="*/ 126623 w 7659741"/>
                  <a:gd name="connsiteY307" fmla="*/ 830383 h 4377835"/>
                  <a:gd name="connsiteX308" fmla="*/ 98926 w 7659741"/>
                  <a:gd name="connsiteY308" fmla="*/ 887566 h 4377835"/>
                  <a:gd name="connsiteX309" fmla="*/ 99644 w 7659741"/>
                  <a:gd name="connsiteY309" fmla="*/ 902149 h 4377835"/>
                  <a:gd name="connsiteX310" fmla="*/ 116364 w 7659741"/>
                  <a:gd name="connsiteY310" fmla="*/ 928783 h 4377835"/>
                  <a:gd name="connsiteX311" fmla="*/ 135531 w 7659741"/>
                  <a:gd name="connsiteY311" fmla="*/ 956797 h 4377835"/>
                  <a:gd name="connsiteX312" fmla="*/ 148991 w 7659741"/>
                  <a:gd name="connsiteY312" fmla="*/ 967863 h 4377835"/>
                  <a:gd name="connsiteX313" fmla="*/ 164987 w 7659741"/>
                  <a:gd name="connsiteY313" fmla="*/ 963597 h 4377835"/>
                  <a:gd name="connsiteX314" fmla="*/ 174900 w 7659741"/>
                  <a:gd name="connsiteY314" fmla="*/ 971381 h 4377835"/>
                  <a:gd name="connsiteX315" fmla="*/ 171011 w 7659741"/>
                  <a:gd name="connsiteY315" fmla="*/ 1007297 h 4377835"/>
                  <a:gd name="connsiteX316" fmla="*/ 164987 w 7659741"/>
                  <a:gd name="connsiteY316" fmla="*/ 1021188 h 4377835"/>
                  <a:gd name="connsiteX317" fmla="*/ 154728 w 7659741"/>
                  <a:gd name="connsiteY317" fmla="*/ 1036466 h 4377835"/>
                  <a:gd name="connsiteX318" fmla="*/ 147231 w 7659741"/>
                  <a:gd name="connsiteY318" fmla="*/ 1053525 h 4377835"/>
                  <a:gd name="connsiteX319" fmla="*/ 142271 w 7659741"/>
                  <a:gd name="connsiteY319" fmla="*/ 1071628 h 4377835"/>
                  <a:gd name="connsiteX320" fmla="*/ 118065 w 7659741"/>
                  <a:gd name="connsiteY320" fmla="*/ 1089384 h 4377835"/>
                  <a:gd name="connsiteX321" fmla="*/ 101780 w 7659741"/>
                  <a:gd name="connsiteY321" fmla="*/ 1112158 h 4377835"/>
                  <a:gd name="connsiteX322" fmla="*/ 102467 w 7659741"/>
                  <a:gd name="connsiteY322" fmla="*/ 1127776 h 4377835"/>
                  <a:gd name="connsiteX323" fmla="*/ 98580 w 7659741"/>
                  <a:gd name="connsiteY323" fmla="*/ 1150550 h 4377835"/>
                  <a:gd name="connsiteX324" fmla="*/ 90072 w 7659741"/>
                  <a:gd name="connsiteY324" fmla="*/ 1163633 h 4377835"/>
                  <a:gd name="connsiteX325" fmla="*/ 87883 w 7659741"/>
                  <a:gd name="connsiteY325" fmla="*/ 1225492 h 4377835"/>
                  <a:gd name="connsiteX326" fmla="*/ 83995 w 7659741"/>
                  <a:gd name="connsiteY326" fmla="*/ 1241801 h 4377835"/>
                  <a:gd name="connsiteX327" fmla="*/ 75865 w 7659741"/>
                  <a:gd name="connsiteY327" fmla="*/ 1265261 h 4377835"/>
                  <a:gd name="connsiteX328" fmla="*/ 74801 w 7659741"/>
                  <a:gd name="connsiteY328" fmla="*/ 1303311 h 4377835"/>
                  <a:gd name="connsiteX329" fmla="*/ 71599 w 7659741"/>
                  <a:gd name="connsiteY329" fmla="*/ 1322853 h 4377835"/>
                  <a:gd name="connsiteX330" fmla="*/ 64452 w 7659741"/>
                  <a:gd name="connsiteY330" fmla="*/ 1353404 h 4377835"/>
                  <a:gd name="connsiteX331" fmla="*/ 49957 w 7659741"/>
                  <a:gd name="connsiteY331" fmla="*/ 1389953 h 4377835"/>
                  <a:gd name="connsiteX332" fmla="*/ 35712 w 7659741"/>
                  <a:gd name="connsiteY332" fmla="*/ 1417727 h 4377835"/>
                  <a:gd name="connsiteX333" fmla="*/ 32519 w 7659741"/>
                  <a:gd name="connsiteY333" fmla="*/ 1429445 h 4377835"/>
                  <a:gd name="connsiteX334" fmla="*/ 40673 w 7659741"/>
                  <a:gd name="connsiteY334" fmla="*/ 1442233 h 4377835"/>
                  <a:gd name="connsiteX335" fmla="*/ 34996 w 7659741"/>
                  <a:gd name="connsiteY335" fmla="*/ 1458951 h 4377835"/>
                  <a:gd name="connsiteX336" fmla="*/ 36438 w 7659741"/>
                  <a:gd name="connsiteY336" fmla="*/ 1489165 h 4377835"/>
                  <a:gd name="connsiteX337" fmla="*/ 43496 w 7659741"/>
                  <a:gd name="connsiteY337" fmla="*/ 1506857 h 4377835"/>
                  <a:gd name="connsiteX338" fmla="*/ 26517 w 7659741"/>
                  <a:gd name="connsiteY338" fmla="*/ 1531074 h 4377835"/>
                  <a:gd name="connsiteX339" fmla="*/ 21853 w 7659741"/>
                  <a:gd name="connsiteY339" fmla="*/ 1561216 h 4377835"/>
                  <a:gd name="connsiteX340" fmla="*/ 27560 w 7659741"/>
                  <a:gd name="connsiteY340" fmla="*/ 1589352 h 4377835"/>
                  <a:gd name="connsiteX341" fmla="*/ 20064 w 7659741"/>
                  <a:gd name="connsiteY341" fmla="*/ 1596094 h 4377835"/>
                  <a:gd name="connsiteX342" fmla="*/ 9458 w 7659741"/>
                  <a:gd name="connsiteY342" fmla="*/ 1607103 h 4377835"/>
                  <a:gd name="connsiteX343" fmla="*/ 6256 w 7659741"/>
                  <a:gd name="connsiteY343" fmla="*/ 1628376 h 4377835"/>
                  <a:gd name="connsiteX344" fmla="*/ 1245 w 7659741"/>
                  <a:gd name="connsiteY344" fmla="*/ 1647221 h 4377835"/>
                  <a:gd name="connsiteX345" fmla="*/ 4845 w 7659741"/>
                  <a:gd name="connsiteY345" fmla="*/ 1673854 h 4377835"/>
                  <a:gd name="connsiteX346" fmla="*/ 64104 w 7659741"/>
                  <a:gd name="connsiteY346" fmla="*/ 1717902 h 4377835"/>
                  <a:gd name="connsiteX347" fmla="*/ 63040 w 7659741"/>
                  <a:gd name="connsiteY347" fmla="*/ 1747407 h 4377835"/>
                  <a:gd name="connsiteX348" fmla="*/ 64452 w 7659741"/>
                  <a:gd name="connsiteY348" fmla="*/ 1791515 h 4377835"/>
                  <a:gd name="connsiteX349" fmla="*/ 55257 w 7659741"/>
                  <a:gd name="connsiteY349" fmla="*/ 1809964 h 4377835"/>
                  <a:gd name="connsiteX350" fmla="*/ 47096 w 7659741"/>
                  <a:gd name="connsiteY350" fmla="*/ 1827306 h 4377835"/>
                  <a:gd name="connsiteX351" fmla="*/ 51709 w 7659741"/>
                  <a:gd name="connsiteY351" fmla="*/ 1841560 h 4377835"/>
                  <a:gd name="connsiteX352" fmla="*/ 59492 w 7659741"/>
                  <a:gd name="connsiteY352" fmla="*/ 1877111 h 4377835"/>
                  <a:gd name="connsiteX353" fmla="*/ 70904 w 7659741"/>
                  <a:gd name="connsiteY353" fmla="*/ 1911592 h 4377835"/>
                  <a:gd name="connsiteX354" fmla="*/ 74076 w 7659741"/>
                  <a:gd name="connsiteY354" fmla="*/ 1929692 h 4377835"/>
                  <a:gd name="connsiteX355" fmla="*/ 87248 w 7659741"/>
                  <a:gd name="connsiteY355" fmla="*/ 1935401 h 4377835"/>
                  <a:gd name="connsiteX356" fmla="*/ 89384 w 7659741"/>
                  <a:gd name="connsiteY356" fmla="*/ 1942491 h 4377835"/>
                  <a:gd name="connsiteX357" fmla="*/ 115293 w 7659741"/>
                  <a:gd name="connsiteY357" fmla="*/ 1946073 h 4377835"/>
                  <a:gd name="connsiteX358" fmla="*/ 114923 w 7659741"/>
                  <a:gd name="connsiteY358" fmla="*/ 1984051 h 4377835"/>
                  <a:gd name="connsiteX359" fmla="*/ 115580 w 7659741"/>
                  <a:gd name="connsiteY359" fmla="*/ 2006069 h 4377835"/>
                  <a:gd name="connsiteX360" fmla="*/ 107857 w 7659741"/>
                  <a:gd name="connsiteY360" fmla="*/ 2019975 h 4377835"/>
                  <a:gd name="connsiteX361" fmla="*/ 116711 w 7659741"/>
                  <a:gd name="connsiteY361" fmla="*/ 2030287 h 4377835"/>
                  <a:gd name="connsiteX362" fmla="*/ 107080 w 7659741"/>
                  <a:gd name="connsiteY362" fmla="*/ 2061523 h 4377835"/>
                  <a:gd name="connsiteX363" fmla="*/ 80447 w 7659741"/>
                  <a:gd name="connsiteY363" fmla="*/ 2097037 h 4377835"/>
                  <a:gd name="connsiteX364" fmla="*/ 84424 w 7659741"/>
                  <a:gd name="connsiteY364" fmla="*/ 2111280 h 4377835"/>
                  <a:gd name="connsiteX365" fmla="*/ 75488 w 7659741"/>
                  <a:gd name="connsiteY365" fmla="*/ 2125521 h 4377835"/>
                  <a:gd name="connsiteX366" fmla="*/ 68052 w 7659741"/>
                  <a:gd name="connsiteY366" fmla="*/ 2136819 h 4377835"/>
                  <a:gd name="connsiteX367" fmla="*/ 65517 w 7659741"/>
                  <a:gd name="connsiteY367" fmla="*/ 2165639 h 4377835"/>
                  <a:gd name="connsiteX368" fmla="*/ 50645 w 7659741"/>
                  <a:gd name="connsiteY368" fmla="*/ 2182357 h 4377835"/>
                  <a:gd name="connsiteX369" fmla="*/ 52055 w 7659741"/>
                  <a:gd name="connsiteY369" fmla="*/ 2207199 h 4377835"/>
                  <a:gd name="connsiteX370" fmla="*/ 60563 w 7659741"/>
                  <a:gd name="connsiteY370" fmla="*/ 2223172 h 4377835"/>
                  <a:gd name="connsiteX371" fmla="*/ 57393 w 7659741"/>
                  <a:gd name="connsiteY371" fmla="*/ 2251992 h 4377835"/>
                  <a:gd name="connsiteX372" fmla="*/ 80824 w 7659741"/>
                  <a:gd name="connsiteY372" fmla="*/ 2317361 h 4377835"/>
                  <a:gd name="connsiteX373" fmla="*/ 100361 w 7659741"/>
                  <a:gd name="connsiteY373" fmla="*/ 2311303 h 4377835"/>
                  <a:gd name="connsiteX374" fmla="*/ 107080 w 7659741"/>
                  <a:gd name="connsiteY374" fmla="*/ 2323009 h 4377835"/>
                  <a:gd name="connsiteX375" fmla="*/ 132301 w 7659741"/>
                  <a:gd name="connsiteY375" fmla="*/ 2326182 h 4377835"/>
                  <a:gd name="connsiteX376" fmla="*/ 160375 w 7659741"/>
                  <a:gd name="connsiteY376" fmla="*/ 2333333 h 4377835"/>
                  <a:gd name="connsiteX377" fmla="*/ 217875 w 7659741"/>
                  <a:gd name="connsiteY377" fmla="*/ 2361348 h 4377835"/>
                  <a:gd name="connsiteX378" fmla="*/ 219723 w 7659741"/>
                  <a:gd name="connsiteY378" fmla="*/ 2451968 h 4377835"/>
                  <a:gd name="connsiteX379" fmla="*/ 377035 w 7659741"/>
                  <a:gd name="connsiteY379" fmla="*/ 2444877 h 4377835"/>
                  <a:gd name="connsiteX380" fmla="*/ 449814 w 7659741"/>
                  <a:gd name="connsiteY380" fmla="*/ 2469082 h 4377835"/>
                  <a:gd name="connsiteX381" fmla="*/ 462771 w 7659741"/>
                  <a:gd name="connsiteY381" fmla="*/ 2472279 h 4377835"/>
                  <a:gd name="connsiteX382" fmla="*/ 462740 w 7659741"/>
                  <a:gd name="connsiteY382" fmla="*/ 2472556 h 4377835"/>
                  <a:gd name="connsiteX383" fmla="*/ 466455 w 7659741"/>
                  <a:gd name="connsiteY383" fmla="*/ 2472952 h 4377835"/>
                  <a:gd name="connsiteX384" fmla="*/ 477490 w 7659741"/>
                  <a:gd name="connsiteY384" fmla="*/ 2474791 h 4377835"/>
                  <a:gd name="connsiteX385" fmla="*/ 477502 w 7659741"/>
                  <a:gd name="connsiteY385" fmla="*/ 2474154 h 4377835"/>
                  <a:gd name="connsiteX386" fmla="*/ 492411 w 7659741"/>
                  <a:gd name="connsiteY386" fmla="*/ 2475777 h 4377835"/>
                  <a:gd name="connsiteX387" fmla="*/ 492391 w 7659741"/>
                  <a:gd name="connsiteY387" fmla="*/ 2476870 h 4377835"/>
                  <a:gd name="connsiteX388" fmla="*/ 553118 w 7659741"/>
                  <a:gd name="connsiteY388" fmla="*/ 2482387 h 4377835"/>
                  <a:gd name="connsiteX389" fmla="*/ 553915 w 7659741"/>
                  <a:gd name="connsiteY389" fmla="*/ 2482411 h 4377835"/>
                  <a:gd name="connsiteX390" fmla="*/ 757386 w 7659741"/>
                  <a:gd name="connsiteY390" fmla="*/ 2619025 h 4377835"/>
                  <a:gd name="connsiteX391" fmla="*/ 761281 w 7659741"/>
                  <a:gd name="connsiteY391" fmla="*/ 2645310 h 4377835"/>
                  <a:gd name="connsiteX392" fmla="*/ 945196 w 7659741"/>
                  <a:gd name="connsiteY392" fmla="*/ 2738357 h 4377835"/>
                  <a:gd name="connsiteX393" fmla="*/ 1036824 w 7659741"/>
                  <a:gd name="connsiteY393" fmla="*/ 2905414 h 4377835"/>
                  <a:gd name="connsiteX394" fmla="*/ 1017281 w 7659741"/>
                  <a:gd name="connsiteY394" fmla="*/ 3004843 h 4377835"/>
                  <a:gd name="connsiteX395" fmla="*/ 1100467 w 7659741"/>
                  <a:gd name="connsiteY395" fmla="*/ 3209086 h 4377835"/>
                  <a:gd name="connsiteX396" fmla="*/ 1102331 w 7659741"/>
                  <a:gd name="connsiteY396" fmla="*/ 3208497 h 4377835"/>
                  <a:gd name="connsiteX397" fmla="*/ 1108195 w 7659741"/>
                  <a:gd name="connsiteY397" fmla="*/ 3222487 h 4377835"/>
                  <a:gd name="connsiteX398" fmla="*/ 1106470 w 7659741"/>
                  <a:gd name="connsiteY398" fmla="*/ 3223039 h 4377835"/>
                  <a:gd name="connsiteX399" fmla="*/ 1150510 w 7659741"/>
                  <a:gd name="connsiteY399" fmla="*/ 3321447 h 4377835"/>
                  <a:gd name="connsiteX400" fmla="*/ 1141227 w 7659741"/>
                  <a:gd name="connsiteY400" fmla="*/ 3353440 h 4377835"/>
                  <a:gd name="connsiteX401" fmla="*/ 1140162 w 7659741"/>
                  <a:gd name="connsiteY401" fmla="*/ 3375121 h 4377835"/>
                  <a:gd name="connsiteX402" fmla="*/ 1238567 w 7659741"/>
                  <a:gd name="connsiteY402" fmla="*/ 3427690 h 4377835"/>
                  <a:gd name="connsiteX403" fmla="*/ 1255982 w 7659741"/>
                  <a:gd name="connsiteY403" fmla="*/ 3429133 h 4377835"/>
                  <a:gd name="connsiteX404" fmla="*/ 1268421 w 7659741"/>
                  <a:gd name="connsiteY404" fmla="*/ 3470344 h 4377835"/>
                  <a:gd name="connsiteX405" fmla="*/ 1319199 w 7659741"/>
                  <a:gd name="connsiteY405" fmla="*/ 3652617 h 4377835"/>
                  <a:gd name="connsiteX406" fmla="*/ 1322023 w 7659741"/>
                  <a:gd name="connsiteY406" fmla="*/ 3730449 h 4377835"/>
                  <a:gd name="connsiteX407" fmla="*/ 1334427 w 7659741"/>
                  <a:gd name="connsiteY407" fmla="*/ 3831320 h 4377835"/>
                  <a:gd name="connsiteX408" fmla="*/ 1379881 w 7659741"/>
                  <a:gd name="connsiteY408" fmla="*/ 3886088 h 4377835"/>
                  <a:gd name="connsiteX409" fmla="*/ 1503851 w 7659741"/>
                  <a:gd name="connsiteY409" fmla="*/ 3886088 h 4377835"/>
                  <a:gd name="connsiteX410" fmla="*/ 1666870 w 7659741"/>
                  <a:gd name="connsiteY410" fmla="*/ 3923334 h 4377835"/>
                  <a:gd name="connsiteX411" fmla="*/ 1684261 w 7659741"/>
                  <a:gd name="connsiteY411" fmla="*/ 3989099 h 4377835"/>
                  <a:gd name="connsiteX412" fmla="*/ 1702734 w 7659741"/>
                  <a:gd name="connsiteY412" fmla="*/ 3990493 h 4377835"/>
                  <a:gd name="connsiteX413" fmla="*/ 1733273 w 7659741"/>
                  <a:gd name="connsiteY413" fmla="*/ 4013256 h 4377835"/>
                  <a:gd name="connsiteX414" fmla="*/ 1778378 w 7659741"/>
                  <a:gd name="connsiteY414" fmla="*/ 4213629 h 4377835"/>
                  <a:gd name="connsiteX415" fmla="*/ 1849756 w 7659741"/>
                  <a:gd name="connsiteY415" fmla="*/ 4333081 h 4377835"/>
                  <a:gd name="connsiteX416" fmla="*/ 1963403 w 7659741"/>
                  <a:gd name="connsiteY416" fmla="*/ 4361096 h 4377835"/>
                  <a:gd name="connsiteX417" fmla="*/ 2053253 w 7659741"/>
                  <a:gd name="connsiteY417" fmla="*/ 4377814 h 4377835"/>
                  <a:gd name="connsiteX418" fmla="*/ 2083792 w 7659741"/>
                  <a:gd name="connsiteY418" fmla="*/ 4362874 h 4377835"/>
                  <a:gd name="connsiteX419" fmla="*/ 2164737 w 7659741"/>
                  <a:gd name="connsiteY419" fmla="*/ 4337575 h 4377835"/>
                  <a:gd name="connsiteX420" fmla="*/ 2170133 w 7659741"/>
                  <a:gd name="connsiteY420" fmla="*/ 4172417 h 4377835"/>
                  <a:gd name="connsiteX421" fmla="*/ 2227594 w 7659741"/>
                  <a:gd name="connsiteY421" fmla="*/ 4143248 h 4377835"/>
                  <a:gd name="connsiteX422" fmla="*/ 2246800 w 7659741"/>
                  <a:gd name="connsiteY422" fmla="*/ 4162093 h 4377835"/>
                  <a:gd name="connsiteX423" fmla="*/ 2278733 w 7659741"/>
                  <a:gd name="connsiteY423" fmla="*/ 4135460 h 4377835"/>
                  <a:gd name="connsiteX424" fmla="*/ 2341950 w 7659741"/>
                  <a:gd name="connsiteY424" fmla="*/ 4096040 h 4377835"/>
                  <a:gd name="connsiteX425" fmla="*/ 2400564 w 7659741"/>
                  <a:gd name="connsiteY425" fmla="*/ 4059780 h 4377835"/>
                  <a:gd name="connsiteX426" fmla="*/ 2444961 w 7659741"/>
                  <a:gd name="connsiteY426" fmla="*/ 3999074 h 4377835"/>
                  <a:gd name="connsiteX427" fmla="*/ 2538344 w 7659741"/>
                  <a:gd name="connsiteY427" fmla="*/ 3997584 h 4377835"/>
                  <a:gd name="connsiteX428" fmla="*/ 2609362 w 7659741"/>
                  <a:gd name="connsiteY428" fmla="*/ 3958488 h 4377835"/>
                  <a:gd name="connsiteX429" fmla="*/ 2629649 w 7659741"/>
                  <a:gd name="connsiteY429" fmla="*/ 3925461 h 4377835"/>
                  <a:gd name="connsiteX430" fmla="*/ 2661967 w 7659741"/>
                  <a:gd name="connsiteY430" fmla="*/ 3856222 h 4377835"/>
                  <a:gd name="connsiteX431" fmla="*/ 2682915 w 7659741"/>
                  <a:gd name="connsiteY431" fmla="*/ 3763476 h 4377835"/>
                  <a:gd name="connsiteX432" fmla="*/ 2721278 w 7659741"/>
                  <a:gd name="connsiteY432" fmla="*/ 3771263 h 4377835"/>
                  <a:gd name="connsiteX433" fmla="*/ 2898491 w 7659741"/>
                  <a:gd name="connsiteY433" fmla="*/ 3647954 h 4377835"/>
                  <a:gd name="connsiteX434" fmla="*/ 2880006 w 7659741"/>
                  <a:gd name="connsiteY434" fmla="*/ 3619181 h 4377835"/>
                  <a:gd name="connsiteX435" fmla="*/ 2829937 w 7659741"/>
                  <a:gd name="connsiteY435" fmla="*/ 3567297 h 4377835"/>
                  <a:gd name="connsiteX436" fmla="*/ 2850561 w 7659741"/>
                  <a:gd name="connsiteY436" fmla="*/ 3536061 h 4377835"/>
                  <a:gd name="connsiteX437" fmla="*/ 2858337 w 7659741"/>
                  <a:gd name="connsiteY437" fmla="*/ 3530016 h 4377835"/>
                  <a:gd name="connsiteX438" fmla="*/ 2873264 w 7659741"/>
                  <a:gd name="connsiteY438" fmla="*/ 3522865 h 4377835"/>
                  <a:gd name="connsiteX439" fmla="*/ 2889261 w 7659741"/>
                  <a:gd name="connsiteY439" fmla="*/ 3518647 h 4377835"/>
                  <a:gd name="connsiteX440" fmla="*/ 2933994 w 7659741"/>
                  <a:gd name="connsiteY440" fmla="*/ 3524704 h 4377835"/>
                  <a:gd name="connsiteX441" fmla="*/ 2975902 w 7659741"/>
                  <a:gd name="connsiteY441" fmla="*/ 3530016 h 4377835"/>
                  <a:gd name="connsiteX442" fmla="*/ 2984051 w 7659741"/>
                  <a:gd name="connsiteY442" fmla="*/ 3545219 h 4377835"/>
                  <a:gd name="connsiteX443" fmla="*/ 2989747 w 7659741"/>
                  <a:gd name="connsiteY443" fmla="*/ 3563439 h 4377835"/>
                  <a:gd name="connsiteX444" fmla="*/ 3030935 w 7659741"/>
                  <a:gd name="connsiteY444" fmla="*/ 3567297 h 4377835"/>
                  <a:gd name="connsiteX445" fmla="*/ 3054732 w 7659741"/>
                  <a:gd name="connsiteY445" fmla="*/ 3558488 h 4377835"/>
                  <a:gd name="connsiteX446" fmla="*/ 3088479 w 7659741"/>
                  <a:gd name="connsiteY446" fmla="*/ 3552034 h 4377835"/>
                  <a:gd name="connsiteX447" fmla="*/ 3114043 w 7659741"/>
                  <a:gd name="connsiteY447" fmla="*/ 3538946 h 4377835"/>
                  <a:gd name="connsiteX448" fmla="*/ 3133585 w 7659741"/>
                  <a:gd name="connsiteY448" fmla="*/ 3542118 h 4377835"/>
                  <a:gd name="connsiteX449" fmla="*/ 3168354 w 7659741"/>
                  <a:gd name="connsiteY449" fmla="*/ 3574400 h 4377835"/>
                  <a:gd name="connsiteX450" fmla="*/ 3176863 w 7659741"/>
                  <a:gd name="connsiteY450" fmla="*/ 3587260 h 4377835"/>
                  <a:gd name="connsiteX451" fmla="*/ 3193605 w 7659741"/>
                  <a:gd name="connsiteY451" fmla="*/ 3601778 h 4377835"/>
                  <a:gd name="connsiteX452" fmla="*/ 3218772 w 7659741"/>
                  <a:gd name="connsiteY452" fmla="*/ 3606045 h 4377835"/>
                  <a:gd name="connsiteX453" fmla="*/ 3249984 w 7659741"/>
                  <a:gd name="connsiteY453" fmla="*/ 3598906 h 4377835"/>
                  <a:gd name="connsiteX454" fmla="*/ 3250092 w 7659741"/>
                  <a:gd name="connsiteY454" fmla="*/ 3599206 h 4377835"/>
                  <a:gd name="connsiteX455" fmla="*/ 3252917 w 7659741"/>
                  <a:gd name="connsiteY455" fmla="*/ 3598161 h 4377835"/>
                  <a:gd name="connsiteX456" fmla="*/ 3268517 w 7659741"/>
                  <a:gd name="connsiteY456" fmla="*/ 3594279 h 4377835"/>
                  <a:gd name="connsiteX457" fmla="*/ 3268492 w 7659741"/>
                  <a:gd name="connsiteY457" fmla="*/ 3592464 h 4377835"/>
                  <a:gd name="connsiteX458" fmla="*/ 3283419 w 7659741"/>
                  <a:gd name="connsiteY458" fmla="*/ 3586983 h 4377835"/>
                  <a:gd name="connsiteX459" fmla="*/ 3283480 w 7659741"/>
                  <a:gd name="connsiteY459" fmla="*/ 3590072 h 4377835"/>
                  <a:gd name="connsiteX460" fmla="*/ 3299416 w 7659741"/>
                  <a:gd name="connsiteY460" fmla="*/ 3582934 h 4377835"/>
                  <a:gd name="connsiteX461" fmla="*/ 3371131 w 7659741"/>
                  <a:gd name="connsiteY461" fmla="*/ 3615612 h 4377835"/>
                  <a:gd name="connsiteX462" fmla="*/ 3416296 w 7659741"/>
                  <a:gd name="connsiteY462" fmla="*/ 3572670 h 4377835"/>
                  <a:gd name="connsiteX463" fmla="*/ 3430106 w 7659741"/>
                  <a:gd name="connsiteY463" fmla="*/ 3576588 h 4377835"/>
                  <a:gd name="connsiteX464" fmla="*/ 3450705 w 7659741"/>
                  <a:gd name="connsiteY464" fmla="*/ 3637005 h 4377835"/>
                  <a:gd name="connsiteX465" fmla="*/ 3495450 w 7659741"/>
                  <a:gd name="connsiteY465" fmla="*/ 3658962 h 4377835"/>
                  <a:gd name="connsiteX466" fmla="*/ 3520665 w 7659741"/>
                  <a:gd name="connsiteY466" fmla="*/ 3671414 h 4377835"/>
                  <a:gd name="connsiteX467" fmla="*/ 3532395 w 7659741"/>
                  <a:gd name="connsiteY467" fmla="*/ 3701280 h 4377835"/>
                  <a:gd name="connsiteX468" fmla="*/ 3590240 w 7659741"/>
                  <a:gd name="connsiteY468" fmla="*/ 3725076 h 4377835"/>
                  <a:gd name="connsiteX469" fmla="*/ 3602006 w 7659741"/>
                  <a:gd name="connsiteY469" fmla="*/ 3738176 h 4377835"/>
                  <a:gd name="connsiteX470" fmla="*/ 3613724 w 7659741"/>
                  <a:gd name="connsiteY470" fmla="*/ 3773391 h 4377835"/>
                  <a:gd name="connsiteX471" fmla="*/ 3622954 w 7659741"/>
                  <a:gd name="connsiteY471" fmla="*/ 3781924 h 4377835"/>
                  <a:gd name="connsiteX472" fmla="*/ 3673024 w 7659741"/>
                  <a:gd name="connsiteY472" fmla="*/ 3783017 h 4377835"/>
                  <a:gd name="connsiteX473" fmla="*/ 3703563 w 7659741"/>
                  <a:gd name="connsiteY473" fmla="*/ 3817090 h 4377835"/>
                  <a:gd name="connsiteX474" fmla="*/ 3726326 w 7659741"/>
                  <a:gd name="connsiteY474" fmla="*/ 3871101 h 4377835"/>
                  <a:gd name="connsiteX475" fmla="*/ 3733032 w 7659741"/>
                  <a:gd name="connsiteY475" fmla="*/ 3877844 h 4377835"/>
                  <a:gd name="connsiteX476" fmla="*/ 3733945 w 7659741"/>
                  <a:gd name="connsiteY476" fmla="*/ 3877819 h 4377835"/>
                  <a:gd name="connsiteX477" fmla="*/ 3749185 w 7659741"/>
                  <a:gd name="connsiteY477" fmla="*/ 3891905 h 4377835"/>
                  <a:gd name="connsiteX478" fmla="*/ 3746541 w 7659741"/>
                  <a:gd name="connsiteY478" fmla="*/ 3892025 h 4377835"/>
                  <a:gd name="connsiteX479" fmla="*/ 3779171 w 7659741"/>
                  <a:gd name="connsiteY479" fmla="*/ 3925461 h 4377835"/>
                  <a:gd name="connsiteX480" fmla="*/ 3790216 w 7659741"/>
                  <a:gd name="connsiteY480" fmla="*/ 3948861 h 4377835"/>
                  <a:gd name="connsiteX481" fmla="*/ 3779171 w 7659741"/>
                  <a:gd name="connsiteY481" fmla="*/ 3992969 h 4377835"/>
                  <a:gd name="connsiteX482" fmla="*/ 3804794 w 7659741"/>
                  <a:gd name="connsiteY482" fmla="*/ 4017174 h 4377835"/>
                  <a:gd name="connsiteX483" fmla="*/ 3810419 w 7659741"/>
                  <a:gd name="connsiteY483" fmla="*/ 4036320 h 4377835"/>
                  <a:gd name="connsiteX484" fmla="*/ 3879021 w 7659741"/>
                  <a:gd name="connsiteY484" fmla="*/ 4032798 h 4377835"/>
                  <a:gd name="connsiteX485" fmla="*/ 3920232 w 7659741"/>
                  <a:gd name="connsiteY485" fmla="*/ 4028880 h 4377835"/>
                  <a:gd name="connsiteX486" fmla="*/ 3938272 w 7659741"/>
                  <a:gd name="connsiteY486" fmla="*/ 4055165 h 4377835"/>
                  <a:gd name="connsiteX487" fmla="*/ 3927948 w 7659741"/>
                  <a:gd name="connsiteY487" fmla="*/ 4092121 h 4377835"/>
                  <a:gd name="connsiteX488" fmla="*/ 3974195 w 7659741"/>
                  <a:gd name="connsiteY488" fmla="*/ 4155351 h 4377835"/>
                  <a:gd name="connsiteX489" fmla="*/ 3957117 w 7659741"/>
                  <a:gd name="connsiteY489" fmla="*/ 4183426 h 4377835"/>
                  <a:gd name="connsiteX490" fmla="*/ 3949281 w 7659741"/>
                  <a:gd name="connsiteY490" fmla="*/ 4198714 h 4377835"/>
                  <a:gd name="connsiteX491" fmla="*/ 3975926 w 7659741"/>
                  <a:gd name="connsiteY491" fmla="*/ 4206826 h 4377835"/>
                  <a:gd name="connsiteX492" fmla="*/ 4072531 w 7659741"/>
                  <a:gd name="connsiteY492" fmla="*/ 4227534 h 4377835"/>
                  <a:gd name="connsiteX493" fmla="*/ 4106651 w 7659741"/>
                  <a:gd name="connsiteY493" fmla="*/ 4226789 h 4377835"/>
                  <a:gd name="connsiteX494" fmla="*/ 4151396 w 7659741"/>
                  <a:gd name="connsiteY494" fmla="*/ 4205168 h 4377835"/>
                  <a:gd name="connsiteX495" fmla="*/ 4183341 w 7659741"/>
                  <a:gd name="connsiteY495" fmla="*/ 4233171 h 4377835"/>
                  <a:gd name="connsiteX496" fmla="*/ 4220563 w 7659741"/>
                  <a:gd name="connsiteY496" fmla="*/ 4239637 h 4377835"/>
                  <a:gd name="connsiteX497" fmla="*/ 4241199 w 7659741"/>
                  <a:gd name="connsiteY497" fmla="*/ 4242750 h 4377835"/>
                  <a:gd name="connsiteX498" fmla="*/ 4276028 w 7659741"/>
                  <a:gd name="connsiteY498" fmla="*/ 4290367 h 4377835"/>
                  <a:gd name="connsiteX499" fmla="*/ 4392463 w 7659741"/>
                  <a:gd name="connsiteY499" fmla="*/ 4291797 h 4377835"/>
                  <a:gd name="connsiteX500" fmla="*/ 4408845 w 7659741"/>
                  <a:gd name="connsiteY500" fmla="*/ 4285343 h 4377835"/>
                  <a:gd name="connsiteX501" fmla="*/ 4458529 w 7659741"/>
                  <a:gd name="connsiteY501" fmla="*/ 4288636 h 4377835"/>
                  <a:gd name="connsiteX502" fmla="*/ 4480559 w 7659741"/>
                  <a:gd name="connsiteY502" fmla="*/ 4311339 h 4377835"/>
                  <a:gd name="connsiteX503" fmla="*/ 4522876 w 7659741"/>
                  <a:gd name="connsiteY503" fmla="*/ 4313479 h 4377835"/>
                  <a:gd name="connsiteX504" fmla="*/ 4549161 w 7659741"/>
                  <a:gd name="connsiteY504" fmla="*/ 4333081 h 4377835"/>
                  <a:gd name="connsiteX505" fmla="*/ 4582885 w 7659741"/>
                  <a:gd name="connsiteY505" fmla="*/ 4304260 h 4377835"/>
                  <a:gd name="connsiteX506" fmla="*/ 4646126 w 7659741"/>
                  <a:gd name="connsiteY506" fmla="*/ 4236343 h 4377835"/>
                  <a:gd name="connsiteX507" fmla="*/ 4719908 w 7659741"/>
                  <a:gd name="connsiteY507" fmla="*/ 4146481 h 4377835"/>
                  <a:gd name="connsiteX508" fmla="*/ 4719908 w 7659741"/>
                  <a:gd name="connsiteY508" fmla="*/ 4073961 h 4377835"/>
                  <a:gd name="connsiteX509" fmla="*/ 4702949 w 7659741"/>
                  <a:gd name="connsiteY509" fmla="*/ 3991238 h 4377835"/>
                  <a:gd name="connsiteX510" fmla="*/ 4751600 w 7659741"/>
                  <a:gd name="connsiteY510" fmla="*/ 3954630 h 4377835"/>
                  <a:gd name="connsiteX511" fmla="*/ 4770349 w 7659741"/>
                  <a:gd name="connsiteY511" fmla="*/ 3907770 h 4377835"/>
                  <a:gd name="connsiteX512" fmla="*/ 4775361 w 7659741"/>
                  <a:gd name="connsiteY512" fmla="*/ 3879971 h 4377835"/>
                  <a:gd name="connsiteX513" fmla="*/ 4789254 w 7659741"/>
                  <a:gd name="connsiteY513" fmla="*/ 3880728 h 4377835"/>
                  <a:gd name="connsiteX514" fmla="*/ 4800948 w 7659741"/>
                  <a:gd name="connsiteY514" fmla="*/ 3890992 h 4377835"/>
                  <a:gd name="connsiteX515" fmla="*/ 4812606 w 7659741"/>
                  <a:gd name="connsiteY515" fmla="*/ 3878588 h 4377835"/>
                  <a:gd name="connsiteX516" fmla="*/ 4859863 w 7659741"/>
                  <a:gd name="connsiteY516" fmla="*/ 3793630 h 4377835"/>
                  <a:gd name="connsiteX517" fmla="*/ 4955434 w 7659741"/>
                  <a:gd name="connsiteY517" fmla="*/ 3789760 h 4377835"/>
                  <a:gd name="connsiteX518" fmla="*/ 4996946 w 7659741"/>
                  <a:gd name="connsiteY518" fmla="*/ 3779099 h 4377835"/>
                  <a:gd name="connsiteX519" fmla="*/ 4994927 w 7659741"/>
                  <a:gd name="connsiteY519" fmla="*/ 3741914 h 4377835"/>
                  <a:gd name="connsiteX520" fmla="*/ 4994951 w 7659741"/>
                  <a:gd name="connsiteY520" fmla="*/ 3741914 h 4377835"/>
                  <a:gd name="connsiteX521" fmla="*/ 4994951 w 7659741"/>
                  <a:gd name="connsiteY521" fmla="*/ 3730761 h 4377835"/>
                  <a:gd name="connsiteX522" fmla="*/ 4995913 w 7659741"/>
                  <a:gd name="connsiteY522" fmla="*/ 3714764 h 4377835"/>
                  <a:gd name="connsiteX523" fmla="*/ 4994951 w 7659741"/>
                  <a:gd name="connsiteY523" fmla="*/ 3714404 h 4377835"/>
                  <a:gd name="connsiteX524" fmla="*/ 4994951 w 7659741"/>
                  <a:gd name="connsiteY524" fmla="*/ 3698431 h 4377835"/>
                  <a:gd name="connsiteX525" fmla="*/ 4999434 w 7659741"/>
                  <a:gd name="connsiteY525" fmla="*/ 3700174 h 4377835"/>
                  <a:gd name="connsiteX526" fmla="*/ 5000864 w 7659741"/>
                  <a:gd name="connsiteY526" fmla="*/ 3698443 h 4377835"/>
                  <a:gd name="connsiteX527" fmla="*/ 5023579 w 7659741"/>
                  <a:gd name="connsiteY527" fmla="*/ 3683528 h 4377835"/>
                  <a:gd name="connsiteX528" fmla="*/ 5028194 w 7659741"/>
                  <a:gd name="connsiteY528" fmla="*/ 3542455 h 4377835"/>
                  <a:gd name="connsiteX529" fmla="*/ 5023231 w 7659741"/>
                  <a:gd name="connsiteY529" fmla="*/ 3456114 h 4377835"/>
                  <a:gd name="connsiteX530" fmla="*/ 5017185 w 7659741"/>
                  <a:gd name="connsiteY530" fmla="*/ 3436212 h 4377835"/>
                  <a:gd name="connsiteX531" fmla="*/ 5041751 w 7659741"/>
                  <a:gd name="connsiteY531" fmla="*/ 3388258 h 4377835"/>
                  <a:gd name="connsiteX532" fmla="*/ 5049875 w 7659741"/>
                  <a:gd name="connsiteY532" fmla="*/ 3333838 h 4377835"/>
                  <a:gd name="connsiteX533" fmla="*/ 5036042 w 7659741"/>
                  <a:gd name="connsiteY533" fmla="*/ 3311472 h 4377835"/>
                  <a:gd name="connsiteX534" fmla="*/ 5023579 w 7659741"/>
                  <a:gd name="connsiteY534" fmla="*/ 3280921 h 4377835"/>
                  <a:gd name="connsiteX535" fmla="*/ 5034588 w 7659741"/>
                  <a:gd name="connsiteY535" fmla="*/ 3224433 h 4377835"/>
                  <a:gd name="connsiteX536" fmla="*/ 5088611 w 7659741"/>
                  <a:gd name="connsiteY536" fmla="*/ 3196418 h 4377835"/>
                  <a:gd name="connsiteX537" fmla="*/ 5109584 w 7659741"/>
                  <a:gd name="connsiteY537" fmla="*/ 3183895 h 4377835"/>
                  <a:gd name="connsiteX538" fmla="*/ 5105606 w 7659741"/>
                  <a:gd name="connsiteY538" fmla="*/ 3148801 h 4377835"/>
                  <a:gd name="connsiteX539" fmla="*/ 5087458 w 7659741"/>
                  <a:gd name="connsiteY539" fmla="*/ 3099741 h 4377835"/>
                  <a:gd name="connsiteX540" fmla="*/ 5120544 w 7659741"/>
                  <a:gd name="connsiteY540" fmla="*/ 3073048 h 4377835"/>
                  <a:gd name="connsiteX541" fmla="*/ 5115929 w 7659741"/>
                  <a:gd name="connsiteY541" fmla="*/ 2990325 h 4377835"/>
                  <a:gd name="connsiteX542" fmla="*/ 5136926 w 7659741"/>
                  <a:gd name="connsiteY542" fmla="*/ 2978907 h 4377835"/>
                  <a:gd name="connsiteX543" fmla="*/ 5176346 w 7659741"/>
                  <a:gd name="connsiteY543" fmla="*/ 2992801 h 4377835"/>
                  <a:gd name="connsiteX544" fmla="*/ 5208616 w 7659741"/>
                  <a:gd name="connsiteY544" fmla="*/ 3008425 h 4377835"/>
                  <a:gd name="connsiteX545" fmla="*/ 5240273 w 7659741"/>
                  <a:gd name="connsiteY545" fmla="*/ 3006634 h 4377835"/>
                  <a:gd name="connsiteX546" fmla="*/ 5302361 w 7659741"/>
                  <a:gd name="connsiteY546" fmla="*/ 3006634 h 4377835"/>
                  <a:gd name="connsiteX547" fmla="*/ 5369111 w 7659741"/>
                  <a:gd name="connsiteY547" fmla="*/ 3051427 h 4377835"/>
                  <a:gd name="connsiteX548" fmla="*/ 5406813 w 7659741"/>
                  <a:gd name="connsiteY548" fmla="*/ 3020131 h 4377835"/>
                  <a:gd name="connsiteX549" fmla="*/ 5473215 w 7659741"/>
                  <a:gd name="connsiteY549" fmla="*/ 3020876 h 4377835"/>
                  <a:gd name="connsiteX550" fmla="*/ 5516855 w 7659741"/>
                  <a:gd name="connsiteY550" fmla="*/ 3035803 h 4377835"/>
                  <a:gd name="connsiteX551" fmla="*/ 5559124 w 7659741"/>
                  <a:gd name="connsiteY551" fmla="*/ 3013040 h 4377835"/>
                  <a:gd name="connsiteX552" fmla="*/ 5582235 w 7659741"/>
                  <a:gd name="connsiteY552" fmla="*/ 3011598 h 4377835"/>
                  <a:gd name="connsiteX553" fmla="*/ 5597859 w 7659741"/>
                  <a:gd name="connsiteY553" fmla="*/ 3043591 h 4377835"/>
                  <a:gd name="connsiteX554" fmla="*/ 5642592 w 7659741"/>
                  <a:gd name="connsiteY554" fmla="*/ 3022318 h 4377835"/>
                  <a:gd name="connsiteX555" fmla="*/ 5668877 w 7659741"/>
                  <a:gd name="connsiteY555" fmla="*/ 3009122 h 4377835"/>
                  <a:gd name="connsiteX556" fmla="*/ 5711879 w 7659741"/>
                  <a:gd name="connsiteY556" fmla="*/ 3006634 h 4377835"/>
                  <a:gd name="connsiteX557" fmla="*/ 5739954 w 7659741"/>
                  <a:gd name="connsiteY557" fmla="*/ 3013040 h 4377835"/>
                  <a:gd name="connsiteX558" fmla="*/ 5753042 w 7659741"/>
                  <a:gd name="connsiteY558" fmla="*/ 3035058 h 4377835"/>
                  <a:gd name="connsiteX559" fmla="*/ 5751648 w 7659741"/>
                  <a:gd name="connsiteY559" fmla="*/ 3059960 h 4377835"/>
                  <a:gd name="connsiteX560" fmla="*/ 5759436 w 7659741"/>
                  <a:gd name="connsiteY560" fmla="*/ 3088732 h 4377835"/>
                  <a:gd name="connsiteX561" fmla="*/ 5780360 w 7659741"/>
                  <a:gd name="connsiteY561" fmla="*/ 3112878 h 4377835"/>
                  <a:gd name="connsiteX562" fmla="*/ 5791430 w 7659741"/>
                  <a:gd name="connsiteY562" fmla="*/ 3110750 h 4377835"/>
                  <a:gd name="connsiteX563" fmla="*/ 5822666 w 7659741"/>
                  <a:gd name="connsiteY563" fmla="*/ 3097266 h 4377835"/>
                  <a:gd name="connsiteX564" fmla="*/ 5859226 w 7659741"/>
                  <a:gd name="connsiteY564" fmla="*/ 3087975 h 4377835"/>
                  <a:gd name="connsiteX565" fmla="*/ 5873408 w 7659741"/>
                  <a:gd name="connsiteY565" fmla="*/ 3094441 h 4377835"/>
                  <a:gd name="connsiteX566" fmla="*/ 6010479 w 7659741"/>
                  <a:gd name="connsiteY566" fmla="*/ 3091208 h 4377835"/>
                  <a:gd name="connsiteX567" fmla="*/ 6067675 w 7659741"/>
                  <a:gd name="connsiteY567" fmla="*/ 3050333 h 4377835"/>
                  <a:gd name="connsiteX568" fmla="*/ 6137310 w 7659741"/>
                  <a:gd name="connsiteY568" fmla="*/ 3043591 h 4377835"/>
                  <a:gd name="connsiteX569" fmla="*/ 6151841 w 7659741"/>
                  <a:gd name="connsiteY569" fmla="*/ 3019446 h 4377835"/>
                  <a:gd name="connsiteX570" fmla="*/ 6254911 w 7659741"/>
                  <a:gd name="connsiteY570" fmla="*/ 3038291 h 4377835"/>
                  <a:gd name="connsiteX571" fmla="*/ 6254911 w 7659741"/>
                  <a:gd name="connsiteY571" fmla="*/ 3054312 h 4377835"/>
                  <a:gd name="connsiteX572" fmla="*/ 6269033 w 7659741"/>
                  <a:gd name="connsiteY572" fmla="*/ 3119968 h 4377835"/>
                  <a:gd name="connsiteX573" fmla="*/ 6305629 w 7659741"/>
                  <a:gd name="connsiteY573" fmla="*/ 3120726 h 4377835"/>
                  <a:gd name="connsiteX574" fmla="*/ 6333764 w 7659741"/>
                  <a:gd name="connsiteY574" fmla="*/ 3127817 h 4377835"/>
                  <a:gd name="connsiteX575" fmla="*/ 6353247 w 7659741"/>
                  <a:gd name="connsiteY575" fmla="*/ 3130978 h 4377835"/>
                  <a:gd name="connsiteX576" fmla="*/ 6378041 w 7659741"/>
                  <a:gd name="connsiteY576" fmla="*/ 3133513 h 4377835"/>
                  <a:gd name="connsiteX577" fmla="*/ 6400743 w 7659741"/>
                  <a:gd name="connsiteY577" fmla="*/ 3115354 h 4377835"/>
                  <a:gd name="connsiteX578" fmla="*/ 6495233 w 7659741"/>
                  <a:gd name="connsiteY578" fmla="*/ 3114608 h 4377835"/>
                  <a:gd name="connsiteX579" fmla="*/ 6570229 w 7659741"/>
                  <a:gd name="connsiteY579" fmla="*/ 3191046 h 4377835"/>
                  <a:gd name="connsiteX580" fmla="*/ 6638818 w 7659741"/>
                  <a:gd name="connsiteY580" fmla="*/ 3138825 h 4377835"/>
                  <a:gd name="connsiteX581" fmla="*/ 6630934 w 7659741"/>
                  <a:gd name="connsiteY581" fmla="*/ 3074142 h 4377835"/>
                  <a:gd name="connsiteX582" fmla="*/ 6857892 w 7659741"/>
                  <a:gd name="connsiteY582" fmla="*/ 2878721 h 4377835"/>
                  <a:gd name="connsiteX583" fmla="*/ 6949196 w 7659741"/>
                  <a:gd name="connsiteY583" fmla="*/ 2877675 h 4377835"/>
                  <a:gd name="connsiteX584" fmla="*/ 7079140 w 7659741"/>
                  <a:gd name="connsiteY584" fmla="*/ 2995974 h 4377835"/>
                  <a:gd name="connsiteX585" fmla="*/ 7173617 w 7659741"/>
                  <a:gd name="connsiteY585" fmla="*/ 2981443 h 4377835"/>
                  <a:gd name="connsiteX586" fmla="*/ 7265223 w 7659741"/>
                  <a:gd name="connsiteY586" fmla="*/ 2903972 h 4377835"/>
                  <a:gd name="connsiteX587" fmla="*/ 7291507 w 7659741"/>
                  <a:gd name="connsiteY587" fmla="*/ 2890776 h 4377835"/>
                  <a:gd name="connsiteX588" fmla="*/ 7395215 w 7659741"/>
                  <a:gd name="connsiteY588" fmla="*/ 2830419 h 4377835"/>
                  <a:gd name="connsiteX589" fmla="*/ 7577367 w 7659741"/>
                  <a:gd name="connsiteY589" fmla="*/ 2722384 h 4377835"/>
                  <a:gd name="connsiteX590" fmla="*/ 7579844 w 7659741"/>
                  <a:gd name="connsiteY590" fmla="*/ 2690740 h 4377835"/>
                  <a:gd name="connsiteX591" fmla="*/ 7566022 w 7659741"/>
                  <a:gd name="connsiteY591" fmla="*/ 2666991 h 4377835"/>
                  <a:gd name="connsiteX592" fmla="*/ 7612822 w 7659741"/>
                  <a:gd name="connsiteY592" fmla="*/ 2612920 h 4377835"/>
                  <a:gd name="connsiteX593" fmla="*/ 7659742 w 7659741"/>
                  <a:gd name="connsiteY593" fmla="*/ 2607956 h 4377835"/>
                  <a:gd name="connsiteX594" fmla="*/ 1368030 w 7659741"/>
                  <a:gd name="connsiteY594" fmla="*/ 3117901 h 4377835"/>
                  <a:gd name="connsiteX595" fmla="*/ 1367838 w 7659741"/>
                  <a:gd name="connsiteY595" fmla="*/ 3117445 h 4377835"/>
                  <a:gd name="connsiteX596" fmla="*/ 1368583 w 7659741"/>
                  <a:gd name="connsiteY596" fmla="*/ 3117445 h 4377835"/>
                  <a:gd name="connsiteX597" fmla="*/ 1368030 w 7659741"/>
                  <a:gd name="connsiteY597" fmla="*/ 3117901 h 43778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  <a:cxn ang="0">
                    <a:pos x="connsiteX337" y="connsiteY337"/>
                  </a:cxn>
                  <a:cxn ang="0">
                    <a:pos x="connsiteX338" y="connsiteY338"/>
                  </a:cxn>
                  <a:cxn ang="0">
                    <a:pos x="connsiteX339" y="connsiteY339"/>
                  </a:cxn>
                  <a:cxn ang="0">
                    <a:pos x="connsiteX340" y="connsiteY340"/>
                  </a:cxn>
                  <a:cxn ang="0">
                    <a:pos x="connsiteX341" y="connsiteY341"/>
                  </a:cxn>
                  <a:cxn ang="0">
                    <a:pos x="connsiteX342" y="connsiteY342"/>
                  </a:cxn>
                  <a:cxn ang="0">
                    <a:pos x="connsiteX343" y="connsiteY343"/>
                  </a:cxn>
                  <a:cxn ang="0">
                    <a:pos x="connsiteX344" y="connsiteY344"/>
                  </a:cxn>
                  <a:cxn ang="0">
                    <a:pos x="connsiteX345" y="connsiteY345"/>
                  </a:cxn>
                  <a:cxn ang="0">
                    <a:pos x="connsiteX346" y="connsiteY346"/>
                  </a:cxn>
                  <a:cxn ang="0">
                    <a:pos x="connsiteX347" y="connsiteY347"/>
                  </a:cxn>
                  <a:cxn ang="0">
                    <a:pos x="connsiteX348" y="connsiteY348"/>
                  </a:cxn>
                  <a:cxn ang="0">
                    <a:pos x="connsiteX349" y="connsiteY349"/>
                  </a:cxn>
                  <a:cxn ang="0">
                    <a:pos x="connsiteX350" y="connsiteY350"/>
                  </a:cxn>
                  <a:cxn ang="0">
                    <a:pos x="connsiteX351" y="connsiteY351"/>
                  </a:cxn>
                  <a:cxn ang="0">
                    <a:pos x="connsiteX352" y="connsiteY352"/>
                  </a:cxn>
                  <a:cxn ang="0">
                    <a:pos x="connsiteX353" y="connsiteY353"/>
                  </a:cxn>
                  <a:cxn ang="0">
                    <a:pos x="connsiteX354" y="connsiteY354"/>
                  </a:cxn>
                  <a:cxn ang="0">
                    <a:pos x="connsiteX355" y="connsiteY355"/>
                  </a:cxn>
                  <a:cxn ang="0">
                    <a:pos x="connsiteX356" y="connsiteY356"/>
                  </a:cxn>
                  <a:cxn ang="0">
                    <a:pos x="connsiteX357" y="connsiteY357"/>
                  </a:cxn>
                  <a:cxn ang="0">
                    <a:pos x="connsiteX358" y="connsiteY358"/>
                  </a:cxn>
                  <a:cxn ang="0">
                    <a:pos x="connsiteX359" y="connsiteY359"/>
                  </a:cxn>
                  <a:cxn ang="0">
                    <a:pos x="connsiteX360" y="connsiteY360"/>
                  </a:cxn>
                  <a:cxn ang="0">
                    <a:pos x="connsiteX361" y="connsiteY361"/>
                  </a:cxn>
                  <a:cxn ang="0">
                    <a:pos x="connsiteX362" y="connsiteY362"/>
                  </a:cxn>
                  <a:cxn ang="0">
                    <a:pos x="connsiteX363" y="connsiteY363"/>
                  </a:cxn>
                  <a:cxn ang="0">
                    <a:pos x="connsiteX364" y="connsiteY364"/>
                  </a:cxn>
                  <a:cxn ang="0">
                    <a:pos x="connsiteX365" y="connsiteY365"/>
                  </a:cxn>
                  <a:cxn ang="0">
                    <a:pos x="connsiteX366" y="connsiteY366"/>
                  </a:cxn>
                  <a:cxn ang="0">
                    <a:pos x="connsiteX367" y="connsiteY367"/>
                  </a:cxn>
                  <a:cxn ang="0">
                    <a:pos x="connsiteX368" y="connsiteY368"/>
                  </a:cxn>
                  <a:cxn ang="0">
                    <a:pos x="connsiteX369" y="connsiteY369"/>
                  </a:cxn>
                  <a:cxn ang="0">
                    <a:pos x="connsiteX370" y="connsiteY370"/>
                  </a:cxn>
                  <a:cxn ang="0">
                    <a:pos x="connsiteX371" y="connsiteY371"/>
                  </a:cxn>
                  <a:cxn ang="0">
                    <a:pos x="connsiteX372" y="connsiteY372"/>
                  </a:cxn>
                  <a:cxn ang="0">
                    <a:pos x="connsiteX373" y="connsiteY373"/>
                  </a:cxn>
                  <a:cxn ang="0">
                    <a:pos x="connsiteX374" y="connsiteY374"/>
                  </a:cxn>
                  <a:cxn ang="0">
                    <a:pos x="connsiteX375" y="connsiteY375"/>
                  </a:cxn>
                  <a:cxn ang="0">
                    <a:pos x="connsiteX376" y="connsiteY376"/>
                  </a:cxn>
                  <a:cxn ang="0">
                    <a:pos x="connsiteX377" y="connsiteY377"/>
                  </a:cxn>
                  <a:cxn ang="0">
                    <a:pos x="connsiteX378" y="connsiteY378"/>
                  </a:cxn>
                  <a:cxn ang="0">
                    <a:pos x="connsiteX379" y="connsiteY379"/>
                  </a:cxn>
                  <a:cxn ang="0">
                    <a:pos x="connsiteX380" y="connsiteY380"/>
                  </a:cxn>
                  <a:cxn ang="0">
                    <a:pos x="connsiteX381" y="connsiteY381"/>
                  </a:cxn>
                  <a:cxn ang="0">
                    <a:pos x="connsiteX382" y="connsiteY382"/>
                  </a:cxn>
                  <a:cxn ang="0">
                    <a:pos x="connsiteX383" y="connsiteY383"/>
                  </a:cxn>
                  <a:cxn ang="0">
                    <a:pos x="connsiteX384" y="connsiteY384"/>
                  </a:cxn>
                  <a:cxn ang="0">
                    <a:pos x="connsiteX385" y="connsiteY385"/>
                  </a:cxn>
                  <a:cxn ang="0">
                    <a:pos x="connsiteX386" y="connsiteY386"/>
                  </a:cxn>
                  <a:cxn ang="0">
                    <a:pos x="connsiteX387" y="connsiteY387"/>
                  </a:cxn>
                  <a:cxn ang="0">
                    <a:pos x="connsiteX388" y="connsiteY388"/>
                  </a:cxn>
                  <a:cxn ang="0">
                    <a:pos x="connsiteX389" y="connsiteY389"/>
                  </a:cxn>
                  <a:cxn ang="0">
                    <a:pos x="connsiteX390" y="connsiteY390"/>
                  </a:cxn>
                  <a:cxn ang="0">
                    <a:pos x="connsiteX391" y="connsiteY391"/>
                  </a:cxn>
                  <a:cxn ang="0">
                    <a:pos x="connsiteX392" y="connsiteY392"/>
                  </a:cxn>
                  <a:cxn ang="0">
                    <a:pos x="connsiteX393" y="connsiteY393"/>
                  </a:cxn>
                  <a:cxn ang="0">
                    <a:pos x="connsiteX394" y="connsiteY394"/>
                  </a:cxn>
                  <a:cxn ang="0">
                    <a:pos x="connsiteX395" y="connsiteY395"/>
                  </a:cxn>
                  <a:cxn ang="0">
                    <a:pos x="connsiteX396" y="connsiteY396"/>
                  </a:cxn>
                  <a:cxn ang="0">
                    <a:pos x="connsiteX397" y="connsiteY397"/>
                  </a:cxn>
                  <a:cxn ang="0">
                    <a:pos x="connsiteX398" y="connsiteY398"/>
                  </a:cxn>
                  <a:cxn ang="0">
                    <a:pos x="connsiteX399" y="connsiteY399"/>
                  </a:cxn>
                  <a:cxn ang="0">
                    <a:pos x="connsiteX400" y="connsiteY400"/>
                  </a:cxn>
                  <a:cxn ang="0">
                    <a:pos x="connsiteX401" y="connsiteY401"/>
                  </a:cxn>
                  <a:cxn ang="0">
                    <a:pos x="connsiteX402" y="connsiteY402"/>
                  </a:cxn>
                  <a:cxn ang="0">
                    <a:pos x="connsiteX403" y="connsiteY403"/>
                  </a:cxn>
                  <a:cxn ang="0">
                    <a:pos x="connsiteX404" y="connsiteY404"/>
                  </a:cxn>
                  <a:cxn ang="0">
                    <a:pos x="connsiteX405" y="connsiteY405"/>
                  </a:cxn>
                  <a:cxn ang="0">
                    <a:pos x="connsiteX406" y="connsiteY406"/>
                  </a:cxn>
                  <a:cxn ang="0">
                    <a:pos x="connsiteX407" y="connsiteY407"/>
                  </a:cxn>
                  <a:cxn ang="0">
                    <a:pos x="connsiteX408" y="connsiteY408"/>
                  </a:cxn>
                  <a:cxn ang="0">
                    <a:pos x="connsiteX409" y="connsiteY409"/>
                  </a:cxn>
                  <a:cxn ang="0">
                    <a:pos x="connsiteX410" y="connsiteY410"/>
                  </a:cxn>
                  <a:cxn ang="0">
                    <a:pos x="connsiteX411" y="connsiteY411"/>
                  </a:cxn>
                  <a:cxn ang="0">
                    <a:pos x="connsiteX412" y="connsiteY412"/>
                  </a:cxn>
                  <a:cxn ang="0">
                    <a:pos x="connsiteX413" y="connsiteY413"/>
                  </a:cxn>
                  <a:cxn ang="0">
                    <a:pos x="connsiteX414" y="connsiteY414"/>
                  </a:cxn>
                  <a:cxn ang="0">
                    <a:pos x="connsiteX415" y="connsiteY415"/>
                  </a:cxn>
                  <a:cxn ang="0">
                    <a:pos x="connsiteX416" y="connsiteY416"/>
                  </a:cxn>
                  <a:cxn ang="0">
                    <a:pos x="connsiteX417" y="connsiteY417"/>
                  </a:cxn>
                  <a:cxn ang="0">
                    <a:pos x="connsiteX418" y="connsiteY418"/>
                  </a:cxn>
                  <a:cxn ang="0">
                    <a:pos x="connsiteX419" y="connsiteY419"/>
                  </a:cxn>
                  <a:cxn ang="0">
                    <a:pos x="connsiteX420" y="connsiteY420"/>
                  </a:cxn>
                  <a:cxn ang="0">
                    <a:pos x="connsiteX421" y="connsiteY421"/>
                  </a:cxn>
                  <a:cxn ang="0">
                    <a:pos x="connsiteX422" y="connsiteY422"/>
                  </a:cxn>
                  <a:cxn ang="0">
                    <a:pos x="connsiteX423" y="connsiteY423"/>
                  </a:cxn>
                  <a:cxn ang="0">
                    <a:pos x="connsiteX424" y="connsiteY424"/>
                  </a:cxn>
                  <a:cxn ang="0">
                    <a:pos x="connsiteX425" y="connsiteY425"/>
                  </a:cxn>
                  <a:cxn ang="0">
                    <a:pos x="connsiteX426" y="connsiteY426"/>
                  </a:cxn>
                  <a:cxn ang="0">
                    <a:pos x="connsiteX427" y="connsiteY427"/>
                  </a:cxn>
                  <a:cxn ang="0">
                    <a:pos x="connsiteX428" y="connsiteY428"/>
                  </a:cxn>
                  <a:cxn ang="0">
                    <a:pos x="connsiteX429" y="connsiteY429"/>
                  </a:cxn>
                  <a:cxn ang="0">
                    <a:pos x="connsiteX430" y="connsiteY430"/>
                  </a:cxn>
                  <a:cxn ang="0">
                    <a:pos x="connsiteX431" y="connsiteY431"/>
                  </a:cxn>
                  <a:cxn ang="0">
                    <a:pos x="connsiteX432" y="connsiteY432"/>
                  </a:cxn>
                  <a:cxn ang="0">
                    <a:pos x="connsiteX433" y="connsiteY433"/>
                  </a:cxn>
                  <a:cxn ang="0">
                    <a:pos x="connsiteX434" y="connsiteY434"/>
                  </a:cxn>
                  <a:cxn ang="0">
                    <a:pos x="connsiteX435" y="connsiteY435"/>
                  </a:cxn>
                  <a:cxn ang="0">
                    <a:pos x="connsiteX436" y="connsiteY436"/>
                  </a:cxn>
                  <a:cxn ang="0">
                    <a:pos x="connsiteX437" y="connsiteY437"/>
                  </a:cxn>
                  <a:cxn ang="0">
                    <a:pos x="connsiteX438" y="connsiteY438"/>
                  </a:cxn>
                  <a:cxn ang="0">
                    <a:pos x="connsiteX439" y="connsiteY439"/>
                  </a:cxn>
                  <a:cxn ang="0">
                    <a:pos x="connsiteX440" y="connsiteY440"/>
                  </a:cxn>
                  <a:cxn ang="0">
                    <a:pos x="connsiteX441" y="connsiteY441"/>
                  </a:cxn>
                  <a:cxn ang="0">
                    <a:pos x="connsiteX442" y="connsiteY442"/>
                  </a:cxn>
                  <a:cxn ang="0">
                    <a:pos x="connsiteX443" y="connsiteY443"/>
                  </a:cxn>
                  <a:cxn ang="0">
                    <a:pos x="connsiteX444" y="connsiteY444"/>
                  </a:cxn>
                  <a:cxn ang="0">
                    <a:pos x="connsiteX445" y="connsiteY445"/>
                  </a:cxn>
                  <a:cxn ang="0">
                    <a:pos x="connsiteX446" y="connsiteY446"/>
                  </a:cxn>
                  <a:cxn ang="0">
                    <a:pos x="connsiteX447" y="connsiteY447"/>
                  </a:cxn>
                  <a:cxn ang="0">
                    <a:pos x="connsiteX448" y="connsiteY448"/>
                  </a:cxn>
                  <a:cxn ang="0">
                    <a:pos x="connsiteX449" y="connsiteY449"/>
                  </a:cxn>
                  <a:cxn ang="0">
                    <a:pos x="connsiteX450" y="connsiteY450"/>
                  </a:cxn>
                  <a:cxn ang="0">
                    <a:pos x="connsiteX451" y="connsiteY451"/>
                  </a:cxn>
                  <a:cxn ang="0">
                    <a:pos x="connsiteX452" y="connsiteY452"/>
                  </a:cxn>
                  <a:cxn ang="0">
                    <a:pos x="connsiteX453" y="connsiteY453"/>
                  </a:cxn>
                  <a:cxn ang="0">
                    <a:pos x="connsiteX454" y="connsiteY454"/>
                  </a:cxn>
                  <a:cxn ang="0">
                    <a:pos x="connsiteX455" y="connsiteY455"/>
                  </a:cxn>
                  <a:cxn ang="0">
                    <a:pos x="connsiteX456" y="connsiteY456"/>
                  </a:cxn>
                  <a:cxn ang="0">
                    <a:pos x="connsiteX457" y="connsiteY457"/>
                  </a:cxn>
                  <a:cxn ang="0">
                    <a:pos x="connsiteX458" y="connsiteY458"/>
                  </a:cxn>
                  <a:cxn ang="0">
                    <a:pos x="connsiteX459" y="connsiteY459"/>
                  </a:cxn>
                  <a:cxn ang="0">
                    <a:pos x="connsiteX460" y="connsiteY460"/>
                  </a:cxn>
                  <a:cxn ang="0">
                    <a:pos x="connsiteX461" y="connsiteY461"/>
                  </a:cxn>
                  <a:cxn ang="0">
                    <a:pos x="connsiteX462" y="connsiteY462"/>
                  </a:cxn>
                  <a:cxn ang="0">
                    <a:pos x="connsiteX463" y="connsiteY463"/>
                  </a:cxn>
                  <a:cxn ang="0">
                    <a:pos x="connsiteX464" y="connsiteY464"/>
                  </a:cxn>
                  <a:cxn ang="0">
                    <a:pos x="connsiteX465" y="connsiteY465"/>
                  </a:cxn>
                  <a:cxn ang="0">
                    <a:pos x="connsiteX466" y="connsiteY466"/>
                  </a:cxn>
                  <a:cxn ang="0">
                    <a:pos x="connsiteX467" y="connsiteY467"/>
                  </a:cxn>
                  <a:cxn ang="0">
                    <a:pos x="connsiteX468" y="connsiteY468"/>
                  </a:cxn>
                  <a:cxn ang="0">
                    <a:pos x="connsiteX469" y="connsiteY469"/>
                  </a:cxn>
                  <a:cxn ang="0">
                    <a:pos x="connsiteX470" y="connsiteY470"/>
                  </a:cxn>
                  <a:cxn ang="0">
                    <a:pos x="connsiteX471" y="connsiteY471"/>
                  </a:cxn>
                  <a:cxn ang="0">
                    <a:pos x="connsiteX472" y="connsiteY472"/>
                  </a:cxn>
                  <a:cxn ang="0">
                    <a:pos x="connsiteX473" y="connsiteY473"/>
                  </a:cxn>
                  <a:cxn ang="0">
                    <a:pos x="connsiteX474" y="connsiteY474"/>
                  </a:cxn>
                  <a:cxn ang="0">
                    <a:pos x="connsiteX475" y="connsiteY475"/>
                  </a:cxn>
                  <a:cxn ang="0">
                    <a:pos x="connsiteX476" y="connsiteY476"/>
                  </a:cxn>
                  <a:cxn ang="0">
                    <a:pos x="connsiteX477" y="connsiteY477"/>
                  </a:cxn>
                  <a:cxn ang="0">
                    <a:pos x="connsiteX478" y="connsiteY478"/>
                  </a:cxn>
                  <a:cxn ang="0">
                    <a:pos x="connsiteX479" y="connsiteY479"/>
                  </a:cxn>
                  <a:cxn ang="0">
                    <a:pos x="connsiteX480" y="connsiteY480"/>
                  </a:cxn>
                  <a:cxn ang="0">
                    <a:pos x="connsiteX481" y="connsiteY481"/>
                  </a:cxn>
                  <a:cxn ang="0">
                    <a:pos x="connsiteX482" y="connsiteY482"/>
                  </a:cxn>
                  <a:cxn ang="0">
                    <a:pos x="connsiteX483" y="connsiteY483"/>
                  </a:cxn>
                  <a:cxn ang="0">
                    <a:pos x="connsiteX484" y="connsiteY484"/>
                  </a:cxn>
                  <a:cxn ang="0">
                    <a:pos x="connsiteX485" y="connsiteY485"/>
                  </a:cxn>
                  <a:cxn ang="0">
                    <a:pos x="connsiteX486" y="connsiteY486"/>
                  </a:cxn>
                  <a:cxn ang="0">
                    <a:pos x="connsiteX487" y="connsiteY487"/>
                  </a:cxn>
                  <a:cxn ang="0">
                    <a:pos x="connsiteX488" y="connsiteY488"/>
                  </a:cxn>
                  <a:cxn ang="0">
                    <a:pos x="connsiteX489" y="connsiteY489"/>
                  </a:cxn>
                  <a:cxn ang="0">
                    <a:pos x="connsiteX490" y="connsiteY490"/>
                  </a:cxn>
                  <a:cxn ang="0">
                    <a:pos x="connsiteX491" y="connsiteY491"/>
                  </a:cxn>
                  <a:cxn ang="0">
                    <a:pos x="connsiteX492" y="connsiteY492"/>
                  </a:cxn>
                  <a:cxn ang="0">
                    <a:pos x="connsiteX493" y="connsiteY493"/>
                  </a:cxn>
                  <a:cxn ang="0">
                    <a:pos x="connsiteX494" y="connsiteY494"/>
                  </a:cxn>
                  <a:cxn ang="0">
                    <a:pos x="connsiteX495" y="connsiteY495"/>
                  </a:cxn>
                  <a:cxn ang="0">
                    <a:pos x="connsiteX496" y="connsiteY496"/>
                  </a:cxn>
                  <a:cxn ang="0">
                    <a:pos x="connsiteX497" y="connsiteY497"/>
                  </a:cxn>
                  <a:cxn ang="0">
                    <a:pos x="connsiteX498" y="connsiteY498"/>
                  </a:cxn>
                  <a:cxn ang="0">
                    <a:pos x="connsiteX499" y="connsiteY499"/>
                  </a:cxn>
                  <a:cxn ang="0">
                    <a:pos x="connsiteX500" y="connsiteY500"/>
                  </a:cxn>
                  <a:cxn ang="0">
                    <a:pos x="connsiteX501" y="connsiteY501"/>
                  </a:cxn>
                  <a:cxn ang="0">
                    <a:pos x="connsiteX502" y="connsiteY502"/>
                  </a:cxn>
                  <a:cxn ang="0">
                    <a:pos x="connsiteX503" y="connsiteY503"/>
                  </a:cxn>
                  <a:cxn ang="0">
                    <a:pos x="connsiteX504" y="connsiteY504"/>
                  </a:cxn>
                  <a:cxn ang="0">
                    <a:pos x="connsiteX505" y="connsiteY505"/>
                  </a:cxn>
                  <a:cxn ang="0">
                    <a:pos x="connsiteX506" y="connsiteY506"/>
                  </a:cxn>
                  <a:cxn ang="0">
                    <a:pos x="connsiteX507" y="connsiteY507"/>
                  </a:cxn>
                  <a:cxn ang="0">
                    <a:pos x="connsiteX508" y="connsiteY508"/>
                  </a:cxn>
                  <a:cxn ang="0">
                    <a:pos x="connsiteX509" y="connsiteY509"/>
                  </a:cxn>
                  <a:cxn ang="0">
                    <a:pos x="connsiteX510" y="connsiteY510"/>
                  </a:cxn>
                  <a:cxn ang="0">
                    <a:pos x="connsiteX511" y="connsiteY511"/>
                  </a:cxn>
                  <a:cxn ang="0">
                    <a:pos x="connsiteX512" y="connsiteY512"/>
                  </a:cxn>
                  <a:cxn ang="0">
                    <a:pos x="connsiteX513" y="connsiteY513"/>
                  </a:cxn>
                  <a:cxn ang="0">
                    <a:pos x="connsiteX514" y="connsiteY514"/>
                  </a:cxn>
                  <a:cxn ang="0">
                    <a:pos x="connsiteX515" y="connsiteY515"/>
                  </a:cxn>
                  <a:cxn ang="0">
                    <a:pos x="connsiteX516" y="connsiteY516"/>
                  </a:cxn>
                  <a:cxn ang="0">
                    <a:pos x="connsiteX517" y="connsiteY517"/>
                  </a:cxn>
                  <a:cxn ang="0">
                    <a:pos x="connsiteX518" y="connsiteY518"/>
                  </a:cxn>
                  <a:cxn ang="0">
                    <a:pos x="connsiteX519" y="connsiteY519"/>
                  </a:cxn>
                  <a:cxn ang="0">
                    <a:pos x="connsiteX520" y="connsiteY520"/>
                  </a:cxn>
                  <a:cxn ang="0">
                    <a:pos x="connsiteX521" y="connsiteY521"/>
                  </a:cxn>
                  <a:cxn ang="0">
                    <a:pos x="connsiteX522" y="connsiteY522"/>
                  </a:cxn>
                  <a:cxn ang="0">
                    <a:pos x="connsiteX523" y="connsiteY523"/>
                  </a:cxn>
                  <a:cxn ang="0">
                    <a:pos x="connsiteX524" y="connsiteY524"/>
                  </a:cxn>
                  <a:cxn ang="0">
                    <a:pos x="connsiteX525" y="connsiteY525"/>
                  </a:cxn>
                  <a:cxn ang="0">
                    <a:pos x="connsiteX526" y="connsiteY526"/>
                  </a:cxn>
                  <a:cxn ang="0">
                    <a:pos x="connsiteX527" y="connsiteY527"/>
                  </a:cxn>
                  <a:cxn ang="0">
                    <a:pos x="connsiteX528" y="connsiteY528"/>
                  </a:cxn>
                  <a:cxn ang="0">
                    <a:pos x="connsiteX529" y="connsiteY529"/>
                  </a:cxn>
                  <a:cxn ang="0">
                    <a:pos x="connsiteX530" y="connsiteY530"/>
                  </a:cxn>
                  <a:cxn ang="0">
                    <a:pos x="connsiteX531" y="connsiteY531"/>
                  </a:cxn>
                  <a:cxn ang="0">
                    <a:pos x="connsiteX532" y="connsiteY532"/>
                  </a:cxn>
                  <a:cxn ang="0">
                    <a:pos x="connsiteX533" y="connsiteY533"/>
                  </a:cxn>
                  <a:cxn ang="0">
                    <a:pos x="connsiteX534" y="connsiteY534"/>
                  </a:cxn>
                  <a:cxn ang="0">
                    <a:pos x="connsiteX535" y="connsiteY535"/>
                  </a:cxn>
                  <a:cxn ang="0">
                    <a:pos x="connsiteX536" y="connsiteY536"/>
                  </a:cxn>
                  <a:cxn ang="0">
                    <a:pos x="connsiteX537" y="connsiteY537"/>
                  </a:cxn>
                  <a:cxn ang="0">
                    <a:pos x="connsiteX538" y="connsiteY538"/>
                  </a:cxn>
                  <a:cxn ang="0">
                    <a:pos x="connsiteX539" y="connsiteY539"/>
                  </a:cxn>
                  <a:cxn ang="0">
                    <a:pos x="connsiteX540" y="connsiteY540"/>
                  </a:cxn>
                  <a:cxn ang="0">
                    <a:pos x="connsiteX541" y="connsiteY541"/>
                  </a:cxn>
                  <a:cxn ang="0">
                    <a:pos x="connsiteX542" y="connsiteY542"/>
                  </a:cxn>
                  <a:cxn ang="0">
                    <a:pos x="connsiteX543" y="connsiteY543"/>
                  </a:cxn>
                  <a:cxn ang="0">
                    <a:pos x="connsiteX544" y="connsiteY544"/>
                  </a:cxn>
                  <a:cxn ang="0">
                    <a:pos x="connsiteX545" y="connsiteY545"/>
                  </a:cxn>
                  <a:cxn ang="0">
                    <a:pos x="connsiteX546" y="connsiteY546"/>
                  </a:cxn>
                  <a:cxn ang="0">
                    <a:pos x="connsiteX547" y="connsiteY547"/>
                  </a:cxn>
                  <a:cxn ang="0">
                    <a:pos x="connsiteX548" y="connsiteY548"/>
                  </a:cxn>
                  <a:cxn ang="0">
                    <a:pos x="connsiteX549" y="connsiteY549"/>
                  </a:cxn>
                  <a:cxn ang="0">
                    <a:pos x="connsiteX550" y="connsiteY550"/>
                  </a:cxn>
                  <a:cxn ang="0">
                    <a:pos x="connsiteX551" y="connsiteY551"/>
                  </a:cxn>
                  <a:cxn ang="0">
                    <a:pos x="connsiteX552" y="connsiteY552"/>
                  </a:cxn>
                  <a:cxn ang="0">
                    <a:pos x="connsiteX553" y="connsiteY553"/>
                  </a:cxn>
                  <a:cxn ang="0">
                    <a:pos x="connsiteX554" y="connsiteY554"/>
                  </a:cxn>
                  <a:cxn ang="0">
                    <a:pos x="connsiteX555" y="connsiteY555"/>
                  </a:cxn>
                  <a:cxn ang="0">
                    <a:pos x="connsiteX556" y="connsiteY556"/>
                  </a:cxn>
                  <a:cxn ang="0">
                    <a:pos x="connsiteX557" y="connsiteY557"/>
                  </a:cxn>
                  <a:cxn ang="0">
                    <a:pos x="connsiteX558" y="connsiteY558"/>
                  </a:cxn>
                  <a:cxn ang="0">
                    <a:pos x="connsiteX559" y="connsiteY559"/>
                  </a:cxn>
                  <a:cxn ang="0">
                    <a:pos x="connsiteX560" y="connsiteY560"/>
                  </a:cxn>
                  <a:cxn ang="0">
                    <a:pos x="connsiteX561" y="connsiteY561"/>
                  </a:cxn>
                  <a:cxn ang="0">
                    <a:pos x="connsiteX562" y="connsiteY562"/>
                  </a:cxn>
                  <a:cxn ang="0">
                    <a:pos x="connsiteX563" y="connsiteY563"/>
                  </a:cxn>
                  <a:cxn ang="0">
                    <a:pos x="connsiteX564" y="connsiteY564"/>
                  </a:cxn>
                  <a:cxn ang="0">
                    <a:pos x="connsiteX565" y="connsiteY565"/>
                  </a:cxn>
                  <a:cxn ang="0">
                    <a:pos x="connsiteX566" y="connsiteY566"/>
                  </a:cxn>
                  <a:cxn ang="0">
                    <a:pos x="connsiteX567" y="connsiteY567"/>
                  </a:cxn>
                  <a:cxn ang="0">
                    <a:pos x="connsiteX568" y="connsiteY568"/>
                  </a:cxn>
                  <a:cxn ang="0">
                    <a:pos x="connsiteX569" y="connsiteY569"/>
                  </a:cxn>
                  <a:cxn ang="0">
                    <a:pos x="connsiteX570" y="connsiteY570"/>
                  </a:cxn>
                  <a:cxn ang="0">
                    <a:pos x="connsiteX571" y="connsiteY571"/>
                  </a:cxn>
                  <a:cxn ang="0">
                    <a:pos x="connsiteX572" y="connsiteY572"/>
                  </a:cxn>
                  <a:cxn ang="0">
                    <a:pos x="connsiteX573" y="connsiteY573"/>
                  </a:cxn>
                  <a:cxn ang="0">
                    <a:pos x="connsiteX574" y="connsiteY574"/>
                  </a:cxn>
                  <a:cxn ang="0">
                    <a:pos x="connsiteX575" y="connsiteY575"/>
                  </a:cxn>
                  <a:cxn ang="0">
                    <a:pos x="connsiteX576" y="connsiteY576"/>
                  </a:cxn>
                  <a:cxn ang="0">
                    <a:pos x="connsiteX577" y="connsiteY577"/>
                  </a:cxn>
                  <a:cxn ang="0">
                    <a:pos x="connsiteX578" y="connsiteY578"/>
                  </a:cxn>
                  <a:cxn ang="0">
                    <a:pos x="connsiteX579" y="connsiteY579"/>
                  </a:cxn>
                  <a:cxn ang="0">
                    <a:pos x="connsiteX580" y="connsiteY580"/>
                  </a:cxn>
                  <a:cxn ang="0">
                    <a:pos x="connsiteX581" y="connsiteY581"/>
                  </a:cxn>
                  <a:cxn ang="0">
                    <a:pos x="connsiteX582" y="connsiteY582"/>
                  </a:cxn>
                  <a:cxn ang="0">
                    <a:pos x="connsiteX583" y="connsiteY583"/>
                  </a:cxn>
                  <a:cxn ang="0">
                    <a:pos x="connsiteX584" y="connsiteY584"/>
                  </a:cxn>
                  <a:cxn ang="0">
                    <a:pos x="connsiteX585" y="connsiteY585"/>
                  </a:cxn>
                  <a:cxn ang="0">
                    <a:pos x="connsiteX586" y="connsiteY586"/>
                  </a:cxn>
                  <a:cxn ang="0">
                    <a:pos x="connsiteX587" y="connsiteY587"/>
                  </a:cxn>
                  <a:cxn ang="0">
                    <a:pos x="connsiteX588" y="connsiteY588"/>
                  </a:cxn>
                  <a:cxn ang="0">
                    <a:pos x="connsiteX589" y="connsiteY589"/>
                  </a:cxn>
                  <a:cxn ang="0">
                    <a:pos x="connsiteX590" y="connsiteY590"/>
                  </a:cxn>
                  <a:cxn ang="0">
                    <a:pos x="connsiteX591" y="connsiteY591"/>
                  </a:cxn>
                  <a:cxn ang="0">
                    <a:pos x="connsiteX592" y="connsiteY592"/>
                  </a:cxn>
                  <a:cxn ang="0">
                    <a:pos x="connsiteX593" y="connsiteY593"/>
                  </a:cxn>
                  <a:cxn ang="0">
                    <a:pos x="connsiteX594" y="connsiteY594"/>
                  </a:cxn>
                  <a:cxn ang="0">
                    <a:pos x="connsiteX595" y="connsiteY595"/>
                  </a:cxn>
                  <a:cxn ang="0">
                    <a:pos x="connsiteX596" y="connsiteY596"/>
                  </a:cxn>
                  <a:cxn ang="0">
                    <a:pos x="connsiteX597" y="connsiteY597"/>
                  </a:cxn>
                </a:cxnLst>
                <a:rect l="l" t="t" r="r" b="b"/>
                <a:pathLst>
                  <a:path w="7659741" h="4377835">
                    <a:moveTo>
                      <a:pt x="7659742" y="2607956"/>
                    </a:moveTo>
                    <a:cubicBezTo>
                      <a:pt x="7659742" y="2607956"/>
                      <a:pt x="7650920" y="2553596"/>
                      <a:pt x="7648734" y="2551469"/>
                    </a:cubicBezTo>
                    <a:cubicBezTo>
                      <a:pt x="7646245" y="2549739"/>
                      <a:pt x="7629191" y="2531230"/>
                      <a:pt x="7623543" y="2530893"/>
                    </a:cubicBezTo>
                    <a:cubicBezTo>
                      <a:pt x="7617894" y="2530545"/>
                      <a:pt x="7596561" y="2541205"/>
                      <a:pt x="7590575" y="2544318"/>
                    </a:cubicBezTo>
                    <a:cubicBezTo>
                      <a:pt x="7584110" y="2547659"/>
                      <a:pt x="7549304" y="2521952"/>
                      <a:pt x="7536216" y="2516700"/>
                    </a:cubicBezTo>
                    <a:cubicBezTo>
                      <a:pt x="7523056" y="2511748"/>
                      <a:pt x="7523753" y="2503215"/>
                      <a:pt x="7514823" y="2491797"/>
                    </a:cubicBezTo>
                    <a:cubicBezTo>
                      <a:pt x="7505653" y="2480788"/>
                      <a:pt x="7507443" y="2473698"/>
                      <a:pt x="7491759" y="2471907"/>
                    </a:cubicBezTo>
                    <a:cubicBezTo>
                      <a:pt x="7476196" y="2469779"/>
                      <a:pt x="7476893" y="2476173"/>
                      <a:pt x="7469117" y="2480788"/>
                    </a:cubicBezTo>
                    <a:cubicBezTo>
                      <a:pt x="7461257" y="2485404"/>
                      <a:pt x="7463408" y="2475080"/>
                      <a:pt x="7451702" y="2469779"/>
                    </a:cubicBezTo>
                    <a:cubicBezTo>
                      <a:pt x="7439587" y="2464419"/>
                      <a:pt x="7418315" y="2443146"/>
                      <a:pt x="7408291" y="2435310"/>
                    </a:cubicBezTo>
                    <a:cubicBezTo>
                      <a:pt x="7398725" y="2427474"/>
                      <a:pt x="7378485" y="2417487"/>
                      <a:pt x="7371394" y="2411910"/>
                    </a:cubicBezTo>
                    <a:cubicBezTo>
                      <a:pt x="7364375" y="2405793"/>
                      <a:pt x="7355025" y="2414374"/>
                      <a:pt x="7340158" y="2414374"/>
                    </a:cubicBezTo>
                    <a:cubicBezTo>
                      <a:pt x="7324931" y="2414374"/>
                      <a:pt x="7310629" y="2410468"/>
                      <a:pt x="7291146" y="2398702"/>
                    </a:cubicBezTo>
                    <a:cubicBezTo>
                      <a:pt x="7271557" y="2386936"/>
                      <a:pt x="7277950" y="2372009"/>
                      <a:pt x="7274093" y="2358236"/>
                    </a:cubicBezTo>
                    <a:cubicBezTo>
                      <a:pt x="7270174" y="2344691"/>
                      <a:pt x="7263071" y="2343994"/>
                      <a:pt x="7246077" y="2328382"/>
                    </a:cubicBezTo>
                    <a:cubicBezTo>
                      <a:pt x="7229348" y="2312746"/>
                      <a:pt x="7236727" y="2245598"/>
                      <a:pt x="7236114" y="2239132"/>
                    </a:cubicBezTo>
                    <a:cubicBezTo>
                      <a:pt x="7235056" y="2232799"/>
                      <a:pt x="7237208" y="2210769"/>
                      <a:pt x="7235056" y="2205468"/>
                    </a:cubicBezTo>
                    <a:cubicBezTo>
                      <a:pt x="7232533" y="2199712"/>
                      <a:pt x="7218338" y="2147479"/>
                      <a:pt x="7215514" y="2140388"/>
                    </a:cubicBezTo>
                    <a:cubicBezTo>
                      <a:pt x="7212293" y="2133237"/>
                      <a:pt x="7212293" y="2129728"/>
                      <a:pt x="7195636" y="2121195"/>
                    </a:cubicBezTo>
                    <a:cubicBezTo>
                      <a:pt x="7178918" y="2112313"/>
                      <a:pt x="7180360" y="2107361"/>
                      <a:pt x="7180360" y="2107361"/>
                    </a:cubicBezTo>
                    <a:lnTo>
                      <a:pt x="7183581" y="2083889"/>
                    </a:lnTo>
                    <a:cubicBezTo>
                      <a:pt x="7183581" y="2083889"/>
                      <a:pt x="7175048" y="2062220"/>
                      <a:pt x="7170793" y="2053687"/>
                    </a:cubicBezTo>
                    <a:cubicBezTo>
                      <a:pt x="7166178" y="2045166"/>
                      <a:pt x="7167164" y="2040142"/>
                      <a:pt x="7152285" y="2041236"/>
                    </a:cubicBezTo>
                    <a:cubicBezTo>
                      <a:pt x="7137358" y="2042678"/>
                      <a:pt x="7127094" y="2044469"/>
                      <a:pt x="7110040" y="2038063"/>
                    </a:cubicBezTo>
                    <a:cubicBezTo>
                      <a:pt x="7092961" y="2031669"/>
                      <a:pt x="7096892" y="2004291"/>
                      <a:pt x="7091579" y="1994375"/>
                    </a:cubicBezTo>
                    <a:cubicBezTo>
                      <a:pt x="7086616" y="1984797"/>
                      <a:pt x="7078719" y="1963416"/>
                      <a:pt x="7063516" y="1950327"/>
                    </a:cubicBezTo>
                    <a:cubicBezTo>
                      <a:pt x="7048240" y="1936783"/>
                      <a:pt x="7052856" y="1937876"/>
                      <a:pt x="7040789" y="1932576"/>
                    </a:cubicBezTo>
                    <a:cubicBezTo>
                      <a:pt x="7028338" y="1926807"/>
                      <a:pt x="6994614" y="1968439"/>
                      <a:pt x="6994614" y="1968439"/>
                    </a:cubicBezTo>
                    <a:lnTo>
                      <a:pt x="6974387" y="1966240"/>
                    </a:lnTo>
                    <a:cubicBezTo>
                      <a:pt x="6974387" y="1966240"/>
                      <a:pt x="6968678" y="1955976"/>
                      <a:pt x="6965108" y="1955976"/>
                    </a:cubicBezTo>
                    <a:cubicBezTo>
                      <a:pt x="6961936" y="1955976"/>
                      <a:pt x="6906542" y="1997548"/>
                      <a:pt x="6906542" y="1997548"/>
                    </a:cubicBezTo>
                    <a:lnTo>
                      <a:pt x="6836210" y="1973043"/>
                    </a:lnTo>
                    <a:cubicBezTo>
                      <a:pt x="6836210" y="1973043"/>
                      <a:pt x="6815923" y="1951373"/>
                      <a:pt x="6815923" y="1946698"/>
                    </a:cubicBezTo>
                    <a:cubicBezTo>
                      <a:pt x="6815923" y="1942203"/>
                      <a:pt x="6823747" y="1921507"/>
                      <a:pt x="6822317" y="1917241"/>
                    </a:cubicBezTo>
                    <a:cubicBezTo>
                      <a:pt x="6821343" y="1913323"/>
                      <a:pt x="6806693" y="1900583"/>
                      <a:pt x="6793905" y="1894538"/>
                    </a:cubicBezTo>
                    <a:cubicBezTo>
                      <a:pt x="6780805" y="1888877"/>
                      <a:pt x="6751299" y="1878216"/>
                      <a:pt x="6745650" y="1877111"/>
                    </a:cubicBezTo>
                    <a:cubicBezTo>
                      <a:pt x="6739593" y="1875681"/>
                      <a:pt x="6744196" y="1830539"/>
                      <a:pt x="6744196" y="1830539"/>
                    </a:cubicBezTo>
                    <a:cubicBezTo>
                      <a:pt x="6744196" y="1830539"/>
                      <a:pt x="6739593" y="1814927"/>
                      <a:pt x="6735736" y="1814927"/>
                    </a:cubicBezTo>
                    <a:cubicBezTo>
                      <a:pt x="6731817" y="1814927"/>
                      <a:pt x="6699824" y="1809964"/>
                      <a:pt x="6678492" y="1807824"/>
                    </a:cubicBezTo>
                    <a:cubicBezTo>
                      <a:pt x="6656810" y="1806045"/>
                      <a:pt x="6650476" y="1813136"/>
                      <a:pt x="6622341" y="1809266"/>
                    </a:cubicBezTo>
                    <a:cubicBezTo>
                      <a:pt x="6594446" y="1805348"/>
                      <a:pt x="6578065" y="1777970"/>
                      <a:pt x="6578065" y="1777970"/>
                    </a:cubicBezTo>
                    <a:cubicBezTo>
                      <a:pt x="6578065" y="1777970"/>
                      <a:pt x="6563089" y="1791455"/>
                      <a:pt x="6559220" y="1794688"/>
                    </a:cubicBezTo>
                    <a:cubicBezTo>
                      <a:pt x="6555242" y="1798257"/>
                      <a:pt x="6532587" y="1811754"/>
                      <a:pt x="6532587" y="1811754"/>
                    </a:cubicBezTo>
                    <a:cubicBezTo>
                      <a:pt x="6532587" y="1811754"/>
                      <a:pt x="6512347" y="1826681"/>
                      <a:pt x="6503826" y="1830191"/>
                    </a:cubicBezTo>
                    <a:cubicBezTo>
                      <a:pt x="6495233" y="1833363"/>
                      <a:pt x="6487506" y="1855381"/>
                      <a:pt x="6487506" y="1855381"/>
                    </a:cubicBezTo>
                    <a:cubicBezTo>
                      <a:pt x="6487506" y="1855381"/>
                      <a:pt x="6463300" y="1855381"/>
                      <a:pt x="6454130" y="1853999"/>
                    </a:cubicBezTo>
                    <a:cubicBezTo>
                      <a:pt x="6445248" y="1852906"/>
                      <a:pt x="6430261" y="1830539"/>
                      <a:pt x="6430261" y="1830539"/>
                    </a:cubicBezTo>
                    <a:lnTo>
                      <a:pt x="6424961" y="1802175"/>
                    </a:lnTo>
                    <a:cubicBezTo>
                      <a:pt x="6424961" y="1802175"/>
                      <a:pt x="6400743" y="1788294"/>
                      <a:pt x="6397631" y="1787597"/>
                    </a:cubicBezTo>
                    <a:cubicBezTo>
                      <a:pt x="6394410" y="1786852"/>
                      <a:pt x="6362814" y="1787597"/>
                      <a:pt x="6362814" y="1787597"/>
                    </a:cubicBezTo>
                    <a:cubicBezTo>
                      <a:pt x="6362814" y="1787597"/>
                      <a:pt x="6324426" y="1765579"/>
                      <a:pt x="6323393" y="1758777"/>
                    </a:cubicBezTo>
                    <a:cubicBezTo>
                      <a:pt x="6322011" y="1752371"/>
                      <a:pt x="6323393" y="1735316"/>
                      <a:pt x="6322696" y="1731098"/>
                    </a:cubicBezTo>
                    <a:cubicBezTo>
                      <a:pt x="6322011" y="1726483"/>
                      <a:pt x="6317395" y="1717205"/>
                      <a:pt x="6303502" y="1704814"/>
                    </a:cubicBezTo>
                    <a:cubicBezTo>
                      <a:pt x="6289945" y="1692362"/>
                      <a:pt x="6276869" y="1672820"/>
                      <a:pt x="6274393" y="1663891"/>
                    </a:cubicBezTo>
                    <a:cubicBezTo>
                      <a:pt x="6271917" y="1654720"/>
                      <a:pt x="6254911" y="1635875"/>
                      <a:pt x="6247760" y="1625203"/>
                    </a:cubicBezTo>
                    <a:cubicBezTo>
                      <a:pt x="6240261" y="1614891"/>
                      <a:pt x="6244875" y="1572574"/>
                      <a:pt x="6244875" y="1572574"/>
                    </a:cubicBezTo>
                    <a:lnTo>
                      <a:pt x="6216860" y="1572922"/>
                    </a:lnTo>
                    <a:cubicBezTo>
                      <a:pt x="6216860" y="1572922"/>
                      <a:pt x="6126289" y="1612812"/>
                      <a:pt x="6122431" y="1614891"/>
                    </a:cubicBezTo>
                    <a:cubicBezTo>
                      <a:pt x="6118513" y="1616670"/>
                      <a:pt x="6117480" y="1667172"/>
                      <a:pt x="6117480" y="1667172"/>
                    </a:cubicBezTo>
                    <a:cubicBezTo>
                      <a:pt x="6117480" y="1667172"/>
                      <a:pt x="6104283" y="1673457"/>
                      <a:pt x="6097877" y="1675645"/>
                    </a:cubicBezTo>
                    <a:cubicBezTo>
                      <a:pt x="6091075" y="1677435"/>
                      <a:pt x="6070150" y="1701641"/>
                      <a:pt x="6065944" y="1703720"/>
                    </a:cubicBezTo>
                    <a:cubicBezTo>
                      <a:pt x="6061329" y="1705450"/>
                      <a:pt x="6052808" y="1711556"/>
                      <a:pt x="6048133" y="1711904"/>
                    </a:cubicBezTo>
                    <a:cubicBezTo>
                      <a:pt x="6043578" y="1712601"/>
                      <a:pt x="5973931" y="1781828"/>
                      <a:pt x="5973931" y="1781828"/>
                    </a:cubicBezTo>
                    <a:lnTo>
                      <a:pt x="5945915" y="1779064"/>
                    </a:lnTo>
                    <a:lnTo>
                      <a:pt x="5921758" y="1807139"/>
                    </a:lnTo>
                    <a:cubicBezTo>
                      <a:pt x="5921758" y="1807139"/>
                      <a:pt x="5923441" y="1829506"/>
                      <a:pt x="5919571" y="1834169"/>
                    </a:cubicBezTo>
                    <a:cubicBezTo>
                      <a:pt x="5915713" y="1838387"/>
                      <a:pt x="5913874" y="1906292"/>
                      <a:pt x="5913874" y="1906292"/>
                    </a:cubicBezTo>
                    <a:cubicBezTo>
                      <a:pt x="5913874" y="1906292"/>
                      <a:pt x="5629793" y="1906292"/>
                      <a:pt x="5617041" y="1905595"/>
                    </a:cubicBezTo>
                    <a:cubicBezTo>
                      <a:pt x="5604253" y="1904501"/>
                      <a:pt x="5601080" y="1908071"/>
                      <a:pt x="5583269" y="1913034"/>
                    </a:cubicBezTo>
                    <a:cubicBezTo>
                      <a:pt x="5565229" y="1917649"/>
                      <a:pt x="5557044" y="1925077"/>
                      <a:pt x="5541348" y="1931771"/>
                    </a:cubicBezTo>
                    <a:cubicBezTo>
                      <a:pt x="5525796" y="1938573"/>
                      <a:pt x="5528272" y="1932925"/>
                      <a:pt x="5518309" y="1932925"/>
                    </a:cubicBezTo>
                    <a:cubicBezTo>
                      <a:pt x="5508382" y="1932925"/>
                      <a:pt x="5461461" y="1953849"/>
                      <a:pt x="5453625" y="1960940"/>
                    </a:cubicBezTo>
                    <a:cubicBezTo>
                      <a:pt x="5445897" y="1968439"/>
                      <a:pt x="5406068" y="1988727"/>
                      <a:pt x="5406068" y="1988727"/>
                    </a:cubicBezTo>
                    <a:cubicBezTo>
                      <a:pt x="5406068" y="1988727"/>
                      <a:pt x="5343584" y="1924788"/>
                      <a:pt x="5340399" y="1921507"/>
                    </a:cubicBezTo>
                    <a:cubicBezTo>
                      <a:pt x="5337178" y="1917998"/>
                      <a:pt x="5314811" y="1921507"/>
                      <a:pt x="5211801" y="1852906"/>
                    </a:cubicBezTo>
                    <a:cubicBezTo>
                      <a:pt x="5108911" y="1784364"/>
                      <a:pt x="5118814" y="1746722"/>
                      <a:pt x="5118814" y="1746722"/>
                    </a:cubicBezTo>
                    <a:cubicBezTo>
                      <a:pt x="5118814" y="1746722"/>
                      <a:pt x="5107793" y="1692362"/>
                      <a:pt x="5104175" y="1683433"/>
                    </a:cubicBezTo>
                    <a:cubicBezTo>
                      <a:pt x="5100990" y="1674263"/>
                      <a:pt x="5089308" y="1672820"/>
                      <a:pt x="5083599" y="1672820"/>
                    </a:cubicBezTo>
                    <a:cubicBezTo>
                      <a:pt x="5077530" y="1672820"/>
                      <a:pt x="5024324" y="1656103"/>
                      <a:pt x="5016488" y="1647569"/>
                    </a:cubicBezTo>
                    <a:cubicBezTo>
                      <a:pt x="5008700" y="1639036"/>
                      <a:pt x="4989110" y="1649360"/>
                      <a:pt x="4975277" y="1653218"/>
                    </a:cubicBezTo>
                    <a:cubicBezTo>
                      <a:pt x="4971010" y="1654720"/>
                      <a:pt x="4965013" y="1658242"/>
                      <a:pt x="4957862" y="1662857"/>
                    </a:cubicBezTo>
                    <a:lnTo>
                      <a:pt x="4942983" y="1673914"/>
                    </a:lnTo>
                    <a:cubicBezTo>
                      <a:pt x="4931241" y="1682387"/>
                      <a:pt x="4920977" y="1690872"/>
                      <a:pt x="4917744" y="1692362"/>
                    </a:cubicBezTo>
                    <a:cubicBezTo>
                      <a:pt x="4912095" y="1695535"/>
                      <a:pt x="4904259" y="1696978"/>
                      <a:pt x="4900341" y="1693059"/>
                    </a:cubicBezTo>
                    <a:cubicBezTo>
                      <a:pt x="4896411" y="1689189"/>
                      <a:pt x="4883323" y="1663193"/>
                      <a:pt x="4874730" y="1655417"/>
                    </a:cubicBezTo>
                    <a:cubicBezTo>
                      <a:pt x="4866269" y="1647569"/>
                      <a:pt x="4842460" y="1635875"/>
                      <a:pt x="4833230" y="1631260"/>
                    </a:cubicBezTo>
                    <a:cubicBezTo>
                      <a:pt x="4824012" y="1626585"/>
                      <a:pt x="4783546" y="1604916"/>
                      <a:pt x="4778582" y="1603185"/>
                    </a:cubicBezTo>
                    <a:cubicBezTo>
                      <a:pt x="4773294" y="1601046"/>
                      <a:pt x="4743764" y="1595397"/>
                      <a:pt x="4735928" y="1594303"/>
                    </a:cubicBezTo>
                    <a:cubicBezTo>
                      <a:pt x="4728140" y="1593270"/>
                      <a:pt x="4720641" y="1600709"/>
                      <a:pt x="4711483" y="1605661"/>
                    </a:cubicBezTo>
                    <a:cubicBezTo>
                      <a:pt x="4702156" y="1610336"/>
                      <a:pt x="4691195" y="1609879"/>
                      <a:pt x="4680126" y="1610973"/>
                    </a:cubicBezTo>
                    <a:cubicBezTo>
                      <a:pt x="4669165" y="1612067"/>
                      <a:pt x="4654239" y="1609531"/>
                      <a:pt x="4648950" y="1606707"/>
                    </a:cubicBezTo>
                    <a:cubicBezTo>
                      <a:pt x="4643975" y="1603882"/>
                      <a:pt x="4616945" y="1602091"/>
                      <a:pt x="4616945" y="1602091"/>
                    </a:cubicBezTo>
                    <a:lnTo>
                      <a:pt x="4592499" y="1626297"/>
                    </a:lnTo>
                    <a:lnTo>
                      <a:pt x="4545243" y="1623412"/>
                    </a:lnTo>
                    <a:cubicBezTo>
                      <a:pt x="4545243" y="1623412"/>
                      <a:pt x="4515713" y="1642954"/>
                      <a:pt x="4502577" y="1642269"/>
                    </a:cubicBezTo>
                    <a:cubicBezTo>
                      <a:pt x="4489825" y="1641524"/>
                      <a:pt x="4408845" y="1646872"/>
                      <a:pt x="4392463" y="1646872"/>
                    </a:cubicBezTo>
                    <a:cubicBezTo>
                      <a:pt x="4376154" y="1646872"/>
                      <a:pt x="4333212" y="1569052"/>
                      <a:pt x="4315797" y="1561216"/>
                    </a:cubicBezTo>
                    <a:cubicBezTo>
                      <a:pt x="4298046" y="1553440"/>
                      <a:pt x="4163162" y="1554823"/>
                      <a:pt x="4137911" y="1551650"/>
                    </a:cubicBezTo>
                    <a:cubicBezTo>
                      <a:pt x="4112324" y="1548477"/>
                      <a:pt x="4121530" y="1552335"/>
                      <a:pt x="4102397" y="1549174"/>
                    </a:cubicBezTo>
                    <a:cubicBezTo>
                      <a:pt x="4083552" y="1545592"/>
                      <a:pt x="4076449" y="1536783"/>
                      <a:pt x="4069358" y="1531423"/>
                    </a:cubicBezTo>
                    <a:cubicBezTo>
                      <a:pt x="4062279" y="1526050"/>
                      <a:pt x="4045910" y="1502650"/>
                      <a:pt x="4039155" y="1485584"/>
                    </a:cubicBezTo>
                    <a:cubicBezTo>
                      <a:pt x="4032750" y="1468866"/>
                      <a:pt x="4032077" y="1469960"/>
                      <a:pt x="4013964" y="1450418"/>
                    </a:cubicBezTo>
                    <a:cubicBezTo>
                      <a:pt x="3995468" y="1430888"/>
                      <a:pt x="3998292" y="1442522"/>
                      <a:pt x="3983365" y="1434049"/>
                    </a:cubicBezTo>
                    <a:cubicBezTo>
                      <a:pt x="3968138" y="1425924"/>
                      <a:pt x="3985949" y="1421946"/>
                      <a:pt x="3985204" y="1415949"/>
                    </a:cubicBezTo>
                    <a:cubicBezTo>
                      <a:pt x="3984459" y="1410192"/>
                      <a:pt x="3968883" y="1407368"/>
                      <a:pt x="3951468" y="1407368"/>
                    </a:cubicBezTo>
                    <a:cubicBezTo>
                      <a:pt x="3933657" y="1407368"/>
                      <a:pt x="3925881" y="1417331"/>
                      <a:pt x="3916662" y="1419867"/>
                    </a:cubicBezTo>
                    <a:cubicBezTo>
                      <a:pt x="3907781" y="1422343"/>
                      <a:pt x="3902481" y="1448579"/>
                      <a:pt x="3896075" y="1458903"/>
                    </a:cubicBezTo>
                    <a:cubicBezTo>
                      <a:pt x="3889285" y="1469563"/>
                      <a:pt x="3860164" y="1492326"/>
                      <a:pt x="3839925" y="1493708"/>
                    </a:cubicBezTo>
                    <a:cubicBezTo>
                      <a:pt x="3819661" y="1494802"/>
                      <a:pt x="3791646" y="1484430"/>
                      <a:pt x="3752574" y="1481269"/>
                    </a:cubicBezTo>
                    <a:cubicBezTo>
                      <a:pt x="3713490" y="1477748"/>
                      <a:pt x="3712853" y="1484430"/>
                      <a:pt x="3704296" y="1487026"/>
                    </a:cubicBezTo>
                    <a:cubicBezTo>
                      <a:pt x="3695786" y="1489850"/>
                      <a:pt x="3690390" y="1500859"/>
                      <a:pt x="3686508" y="1504790"/>
                    </a:cubicBezTo>
                    <a:cubicBezTo>
                      <a:pt x="3682614" y="1508647"/>
                      <a:pt x="3653457" y="1509393"/>
                      <a:pt x="3637160" y="1507950"/>
                    </a:cubicBezTo>
                    <a:cubicBezTo>
                      <a:pt x="3620827" y="1506508"/>
                      <a:pt x="3580373" y="1548477"/>
                      <a:pt x="3562970" y="1553440"/>
                    </a:cubicBezTo>
                    <a:cubicBezTo>
                      <a:pt x="3561468" y="1553777"/>
                      <a:pt x="3560494" y="1553440"/>
                      <a:pt x="3559424" y="1552335"/>
                    </a:cubicBezTo>
                    <a:cubicBezTo>
                      <a:pt x="3558487" y="1553044"/>
                      <a:pt x="3557502" y="1553813"/>
                      <a:pt x="3556528" y="1554546"/>
                    </a:cubicBezTo>
                    <a:lnTo>
                      <a:pt x="3550807" y="1542540"/>
                    </a:lnTo>
                    <a:cubicBezTo>
                      <a:pt x="3551649" y="1541915"/>
                      <a:pt x="3552562" y="1541242"/>
                      <a:pt x="3553355" y="1540641"/>
                    </a:cubicBezTo>
                    <a:cubicBezTo>
                      <a:pt x="3541277" y="1504729"/>
                      <a:pt x="3533453" y="1405973"/>
                      <a:pt x="3530989" y="1397104"/>
                    </a:cubicBezTo>
                    <a:cubicBezTo>
                      <a:pt x="3527804" y="1386095"/>
                      <a:pt x="3530989" y="1337023"/>
                      <a:pt x="3532755" y="1326711"/>
                    </a:cubicBezTo>
                    <a:cubicBezTo>
                      <a:pt x="3534871" y="1316099"/>
                      <a:pt x="3524258" y="1284803"/>
                      <a:pt x="3512156" y="1257425"/>
                    </a:cubicBezTo>
                    <a:cubicBezTo>
                      <a:pt x="3499705" y="1230095"/>
                      <a:pt x="3488720" y="1237883"/>
                      <a:pt x="3477398" y="1236152"/>
                    </a:cubicBezTo>
                    <a:cubicBezTo>
                      <a:pt x="3466353" y="1233964"/>
                      <a:pt x="3417354" y="1233964"/>
                      <a:pt x="3396694" y="1233964"/>
                    </a:cubicBezTo>
                    <a:cubicBezTo>
                      <a:pt x="3375746" y="1233964"/>
                      <a:pt x="3353776" y="1230792"/>
                      <a:pt x="3351588" y="1224794"/>
                    </a:cubicBezTo>
                    <a:cubicBezTo>
                      <a:pt x="3349882" y="1219026"/>
                      <a:pt x="3293743" y="1127776"/>
                      <a:pt x="3289849" y="1114633"/>
                    </a:cubicBezTo>
                    <a:cubicBezTo>
                      <a:pt x="3285944" y="1101432"/>
                      <a:pt x="3295522" y="1092612"/>
                      <a:pt x="3278804" y="1078717"/>
                    </a:cubicBezTo>
                    <a:cubicBezTo>
                      <a:pt x="3261750" y="1065286"/>
                      <a:pt x="3256498" y="1052032"/>
                      <a:pt x="3249347" y="1045690"/>
                    </a:cubicBezTo>
                    <a:cubicBezTo>
                      <a:pt x="3242256" y="1038940"/>
                      <a:pt x="3306916" y="985618"/>
                      <a:pt x="3306916" y="985618"/>
                    </a:cubicBezTo>
                    <a:lnTo>
                      <a:pt x="3305149" y="926645"/>
                    </a:lnTo>
                    <a:cubicBezTo>
                      <a:pt x="3305149" y="926645"/>
                      <a:pt x="3274922" y="901453"/>
                      <a:pt x="3262808" y="901453"/>
                    </a:cubicBezTo>
                    <a:cubicBezTo>
                      <a:pt x="3251138" y="901453"/>
                      <a:pt x="3228735" y="897536"/>
                      <a:pt x="3218411" y="889354"/>
                    </a:cubicBezTo>
                    <a:cubicBezTo>
                      <a:pt x="3208160" y="881511"/>
                      <a:pt x="3194699" y="866985"/>
                      <a:pt x="3182933" y="852055"/>
                    </a:cubicBezTo>
                    <a:cubicBezTo>
                      <a:pt x="3171275" y="837124"/>
                      <a:pt x="3169797" y="839947"/>
                      <a:pt x="3160567" y="837124"/>
                    </a:cubicBezTo>
                    <a:cubicBezTo>
                      <a:pt x="3151733" y="834647"/>
                      <a:pt x="3135736" y="847383"/>
                      <a:pt x="3135736" y="847383"/>
                    </a:cubicBezTo>
                    <a:cubicBezTo>
                      <a:pt x="3135736" y="847383"/>
                      <a:pt x="3091688" y="854183"/>
                      <a:pt x="3079922" y="853150"/>
                    </a:cubicBezTo>
                    <a:cubicBezTo>
                      <a:pt x="3068204" y="852055"/>
                      <a:pt x="3062892" y="853496"/>
                      <a:pt x="3050056" y="852403"/>
                    </a:cubicBezTo>
                    <a:cubicBezTo>
                      <a:pt x="3037317" y="851360"/>
                      <a:pt x="3040862" y="848883"/>
                      <a:pt x="3039083" y="843577"/>
                    </a:cubicBezTo>
                    <a:cubicBezTo>
                      <a:pt x="3037317" y="837819"/>
                      <a:pt x="3035910" y="833953"/>
                      <a:pt x="3033062" y="829688"/>
                    </a:cubicBezTo>
                    <a:cubicBezTo>
                      <a:pt x="3030238" y="825422"/>
                      <a:pt x="3019914" y="819022"/>
                      <a:pt x="3014241" y="813256"/>
                    </a:cubicBezTo>
                    <a:cubicBezTo>
                      <a:pt x="3008929" y="807261"/>
                      <a:pt x="3010347" y="812627"/>
                      <a:pt x="3002896" y="814408"/>
                    </a:cubicBezTo>
                    <a:cubicBezTo>
                      <a:pt x="2995480" y="816545"/>
                      <a:pt x="2918033" y="816893"/>
                      <a:pt x="2918033" y="816893"/>
                    </a:cubicBezTo>
                    <a:cubicBezTo>
                      <a:pt x="2918033" y="816893"/>
                      <a:pt x="2891051" y="762815"/>
                      <a:pt x="2883179" y="753250"/>
                    </a:cubicBezTo>
                    <a:cubicBezTo>
                      <a:pt x="2875055" y="743677"/>
                      <a:pt x="2867555" y="758609"/>
                      <a:pt x="2861186" y="764255"/>
                    </a:cubicBezTo>
                    <a:cubicBezTo>
                      <a:pt x="2854780" y="770021"/>
                      <a:pt x="2837749" y="772794"/>
                      <a:pt x="2824926" y="772794"/>
                    </a:cubicBezTo>
                    <a:cubicBezTo>
                      <a:pt x="2812198" y="772794"/>
                      <a:pt x="2804374" y="776711"/>
                      <a:pt x="2798665" y="779940"/>
                    </a:cubicBezTo>
                    <a:cubicBezTo>
                      <a:pt x="2793329" y="783112"/>
                      <a:pt x="2787680" y="783112"/>
                      <a:pt x="2777332" y="783112"/>
                    </a:cubicBezTo>
                    <a:cubicBezTo>
                      <a:pt x="2767068" y="783112"/>
                      <a:pt x="2769893" y="786284"/>
                      <a:pt x="2769893" y="789507"/>
                    </a:cubicBezTo>
                    <a:cubicBezTo>
                      <a:pt x="2769893" y="793024"/>
                      <a:pt x="2774869" y="800172"/>
                      <a:pt x="2776996" y="807955"/>
                    </a:cubicBezTo>
                    <a:cubicBezTo>
                      <a:pt x="2778847" y="815790"/>
                      <a:pt x="2788750" y="830670"/>
                      <a:pt x="2795120" y="838158"/>
                    </a:cubicBezTo>
                    <a:cubicBezTo>
                      <a:pt x="2801213" y="845595"/>
                      <a:pt x="2805444" y="844559"/>
                      <a:pt x="2812198" y="851360"/>
                    </a:cubicBezTo>
                    <a:cubicBezTo>
                      <a:pt x="2818904" y="858109"/>
                      <a:pt x="2801213" y="869752"/>
                      <a:pt x="2788041" y="880070"/>
                    </a:cubicBezTo>
                    <a:cubicBezTo>
                      <a:pt x="2774869" y="890448"/>
                      <a:pt x="2781671" y="886183"/>
                      <a:pt x="2776299" y="892924"/>
                    </a:cubicBezTo>
                    <a:cubicBezTo>
                      <a:pt x="2770975" y="899613"/>
                      <a:pt x="2775578" y="909585"/>
                      <a:pt x="2771347" y="913502"/>
                    </a:cubicBezTo>
                    <a:cubicBezTo>
                      <a:pt x="2766732" y="917428"/>
                      <a:pt x="2768138" y="914545"/>
                      <a:pt x="2759930" y="913154"/>
                    </a:cubicBezTo>
                    <a:cubicBezTo>
                      <a:pt x="2751432" y="912062"/>
                      <a:pt x="2742923" y="910680"/>
                      <a:pt x="2725160" y="906413"/>
                    </a:cubicBezTo>
                    <a:cubicBezTo>
                      <a:pt x="2707409" y="902090"/>
                      <a:pt x="2688275" y="875516"/>
                      <a:pt x="2675836" y="871598"/>
                    </a:cubicBezTo>
                    <a:cubicBezTo>
                      <a:pt x="2663000" y="867326"/>
                      <a:pt x="2662303" y="870903"/>
                      <a:pt x="2653458" y="871252"/>
                    </a:cubicBezTo>
                    <a:cubicBezTo>
                      <a:pt x="2644516" y="871598"/>
                      <a:pt x="2585553" y="922439"/>
                      <a:pt x="2574220" y="930223"/>
                    </a:cubicBezTo>
                    <a:cubicBezTo>
                      <a:pt x="2563175" y="938347"/>
                      <a:pt x="2574220" y="938695"/>
                      <a:pt x="2571395" y="947978"/>
                    </a:cubicBezTo>
                    <a:cubicBezTo>
                      <a:pt x="2568571" y="957202"/>
                      <a:pt x="2544426" y="964691"/>
                      <a:pt x="2534438" y="968210"/>
                    </a:cubicBezTo>
                    <a:cubicBezTo>
                      <a:pt x="2524872" y="971788"/>
                      <a:pt x="2508539" y="985276"/>
                      <a:pt x="2499260" y="990230"/>
                    </a:cubicBezTo>
                    <a:cubicBezTo>
                      <a:pt x="2490403" y="994901"/>
                      <a:pt x="2467327" y="1024357"/>
                      <a:pt x="2464142" y="1027936"/>
                    </a:cubicBezTo>
                    <a:cubicBezTo>
                      <a:pt x="2460597" y="1031446"/>
                      <a:pt x="2457063" y="1032140"/>
                      <a:pt x="2452821" y="1030004"/>
                    </a:cubicBezTo>
                    <a:cubicBezTo>
                      <a:pt x="2448494" y="1027936"/>
                      <a:pt x="2443542" y="1019058"/>
                      <a:pt x="2431788" y="1011562"/>
                    </a:cubicBezTo>
                    <a:cubicBezTo>
                      <a:pt x="2419770" y="1003779"/>
                      <a:pt x="2417979" y="1005916"/>
                      <a:pt x="2404446" y="1004125"/>
                    </a:cubicBezTo>
                    <a:cubicBezTo>
                      <a:pt x="2390997" y="1001989"/>
                      <a:pt x="2389231" y="1003430"/>
                      <a:pt x="2365374" y="1001302"/>
                    </a:cubicBezTo>
                    <a:cubicBezTo>
                      <a:pt x="2341589" y="998819"/>
                      <a:pt x="2345532" y="997038"/>
                      <a:pt x="2341253" y="995994"/>
                    </a:cubicBezTo>
                    <a:cubicBezTo>
                      <a:pt x="2337359" y="994495"/>
                      <a:pt x="2334510" y="996343"/>
                      <a:pt x="2326723" y="999166"/>
                    </a:cubicBezTo>
                    <a:cubicBezTo>
                      <a:pt x="2318947" y="1001643"/>
                      <a:pt x="2318947" y="1004474"/>
                      <a:pt x="2314968" y="1005508"/>
                    </a:cubicBezTo>
                    <a:cubicBezTo>
                      <a:pt x="2311447" y="1006602"/>
                      <a:pt x="2308959" y="1002338"/>
                      <a:pt x="2309993" y="993866"/>
                    </a:cubicBezTo>
                    <a:cubicBezTo>
                      <a:pt x="2311447" y="985276"/>
                      <a:pt x="2309656" y="984582"/>
                      <a:pt x="2306483" y="982046"/>
                    </a:cubicBezTo>
                    <a:cubicBezTo>
                      <a:pt x="2303286" y="979969"/>
                      <a:pt x="2295450" y="980318"/>
                      <a:pt x="2283744" y="975646"/>
                    </a:cubicBezTo>
                    <a:cubicBezTo>
                      <a:pt x="2271990" y="971439"/>
                      <a:pt x="2284802" y="964690"/>
                      <a:pt x="2284802" y="954719"/>
                    </a:cubicBezTo>
                    <a:cubicBezTo>
                      <a:pt x="2284802" y="945154"/>
                      <a:pt x="2269502" y="944459"/>
                      <a:pt x="2257820" y="943713"/>
                    </a:cubicBezTo>
                    <a:cubicBezTo>
                      <a:pt x="2246078" y="943018"/>
                      <a:pt x="2205227" y="930911"/>
                      <a:pt x="2190012" y="923475"/>
                    </a:cubicBezTo>
                    <a:cubicBezTo>
                      <a:pt x="2175085" y="916326"/>
                      <a:pt x="2185000" y="898919"/>
                      <a:pt x="2183582" y="887219"/>
                    </a:cubicBezTo>
                    <a:cubicBezTo>
                      <a:pt x="2182152" y="875516"/>
                      <a:pt x="2186130" y="863757"/>
                      <a:pt x="2186130" y="851360"/>
                    </a:cubicBezTo>
                    <a:cubicBezTo>
                      <a:pt x="2186130" y="838913"/>
                      <a:pt x="2213448" y="802648"/>
                      <a:pt x="2216609" y="793431"/>
                    </a:cubicBezTo>
                    <a:cubicBezTo>
                      <a:pt x="2219758" y="784553"/>
                      <a:pt x="2218400" y="770657"/>
                      <a:pt x="2220154" y="762525"/>
                    </a:cubicBezTo>
                    <a:cubicBezTo>
                      <a:pt x="2221573" y="754632"/>
                      <a:pt x="2220527" y="748288"/>
                      <a:pt x="2217691" y="741888"/>
                    </a:cubicBezTo>
                    <a:cubicBezTo>
                      <a:pt x="2214806" y="735842"/>
                      <a:pt x="2206285" y="730535"/>
                      <a:pt x="2190012" y="723445"/>
                    </a:cubicBezTo>
                    <a:cubicBezTo>
                      <a:pt x="2173667" y="716297"/>
                      <a:pt x="2167213" y="715204"/>
                      <a:pt x="2148440" y="710991"/>
                    </a:cubicBezTo>
                    <a:cubicBezTo>
                      <a:pt x="2129619" y="707073"/>
                      <a:pt x="2125737" y="712379"/>
                      <a:pt x="2100811" y="719528"/>
                    </a:cubicBezTo>
                    <a:cubicBezTo>
                      <a:pt x="2075956" y="726618"/>
                      <a:pt x="2068865" y="720969"/>
                      <a:pt x="2057832" y="716297"/>
                    </a:cubicBezTo>
                    <a:cubicBezTo>
                      <a:pt x="2046848" y="711686"/>
                      <a:pt x="2038999" y="706379"/>
                      <a:pt x="2010960" y="692836"/>
                    </a:cubicBezTo>
                    <a:cubicBezTo>
                      <a:pt x="1982909" y="679058"/>
                      <a:pt x="1988606" y="692141"/>
                      <a:pt x="1967297" y="690699"/>
                    </a:cubicBezTo>
                    <a:cubicBezTo>
                      <a:pt x="1957009" y="690012"/>
                      <a:pt x="1950279" y="692490"/>
                      <a:pt x="1944991" y="696065"/>
                    </a:cubicBezTo>
                    <a:lnTo>
                      <a:pt x="1934294" y="708455"/>
                    </a:lnTo>
                    <a:lnTo>
                      <a:pt x="1933946" y="709261"/>
                    </a:lnTo>
                    <a:cubicBezTo>
                      <a:pt x="1929331" y="716356"/>
                      <a:pt x="1835947" y="708455"/>
                      <a:pt x="1814590" y="707768"/>
                    </a:cubicBezTo>
                    <a:cubicBezTo>
                      <a:pt x="1793257" y="707419"/>
                      <a:pt x="1781587" y="711745"/>
                      <a:pt x="1770181" y="714221"/>
                    </a:cubicBezTo>
                    <a:cubicBezTo>
                      <a:pt x="1758499" y="716356"/>
                      <a:pt x="1720834" y="755038"/>
                      <a:pt x="1716591" y="759651"/>
                    </a:cubicBezTo>
                    <a:cubicBezTo>
                      <a:pt x="1712697" y="764603"/>
                      <a:pt x="1688900" y="760745"/>
                      <a:pt x="1673961" y="759991"/>
                    </a:cubicBezTo>
                    <a:cubicBezTo>
                      <a:pt x="1659034" y="759303"/>
                      <a:pt x="1632774" y="772445"/>
                      <a:pt x="1619313" y="778153"/>
                    </a:cubicBezTo>
                    <a:cubicBezTo>
                      <a:pt x="1605792" y="783799"/>
                      <a:pt x="1588738" y="790599"/>
                      <a:pt x="1570254" y="787776"/>
                    </a:cubicBezTo>
                    <a:cubicBezTo>
                      <a:pt x="1552130" y="784843"/>
                      <a:pt x="1556024" y="782357"/>
                      <a:pt x="1545039" y="783452"/>
                    </a:cubicBezTo>
                    <a:cubicBezTo>
                      <a:pt x="1534054" y="784843"/>
                      <a:pt x="1518430" y="818673"/>
                      <a:pt x="1509921" y="823635"/>
                    </a:cubicBezTo>
                    <a:cubicBezTo>
                      <a:pt x="1501364" y="828882"/>
                      <a:pt x="1501364" y="826399"/>
                      <a:pt x="1486064" y="826109"/>
                    </a:cubicBezTo>
                    <a:cubicBezTo>
                      <a:pt x="1470837" y="825711"/>
                      <a:pt x="1467243" y="826109"/>
                      <a:pt x="1461210" y="827552"/>
                    </a:cubicBezTo>
                    <a:cubicBezTo>
                      <a:pt x="1455201" y="829340"/>
                      <a:pt x="1446691" y="826864"/>
                      <a:pt x="1438134" y="827211"/>
                    </a:cubicBezTo>
                    <a:cubicBezTo>
                      <a:pt x="1430010" y="827211"/>
                      <a:pt x="1409037" y="828247"/>
                      <a:pt x="1395877" y="827552"/>
                    </a:cubicBezTo>
                    <a:cubicBezTo>
                      <a:pt x="1383138" y="827211"/>
                      <a:pt x="1381299" y="831071"/>
                      <a:pt x="1365362" y="846350"/>
                    </a:cubicBezTo>
                    <a:cubicBezTo>
                      <a:pt x="1349726" y="861332"/>
                      <a:pt x="1350423" y="876552"/>
                      <a:pt x="1347947" y="879375"/>
                    </a:cubicBezTo>
                    <a:cubicBezTo>
                      <a:pt x="1345123" y="882257"/>
                      <a:pt x="1318839" y="876552"/>
                      <a:pt x="1314187" y="876552"/>
                    </a:cubicBezTo>
                    <a:cubicBezTo>
                      <a:pt x="1309236" y="876552"/>
                      <a:pt x="1302481" y="879783"/>
                      <a:pt x="1295775" y="881224"/>
                    </a:cubicBezTo>
                    <a:cubicBezTo>
                      <a:pt x="1288696" y="882606"/>
                      <a:pt x="1281197" y="881224"/>
                      <a:pt x="1268421" y="881224"/>
                    </a:cubicBezTo>
                    <a:cubicBezTo>
                      <a:pt x="1255621" y="881224"/>
                      <a:pt x="1258446" y="880765"/>
                      <a:pt x="1255621" y="877306"/>
                    </a:cubicBezTo>
                    <a:cubicBezTo>
                      <a:pt x="1253145" y="873728"/>
                      <a:pt x="1251006" y="870157"/>
                      <a:pt x="1247845" y="866639"/>
                    </a:cubicBezTo>
                    <a:cubicBezTo>
                      <a:pt x="1244937" y="863350"/>
                      <a:pt x="1239288" y="869116"/>
                      <a:pt x="1231849" y="870498"/>
                    </a:cubicBezTo>
                    <a:cubicBezTo>
                      <a:pt x="1224698" y="872286"/>
                      <a:pt x="1224409" y="867674"/>
                      <a:pt x="1214061" y="859145"/>
                    </a:cubicBezTo>
                    <a:cubicBezTo>
                      <a:pt x="1203809" y="850961"/>
                      <a:pt x="1211237" y="850961"/>
                      <a:pt x="1214782" y="845942"/>
                    </a:cubicBezTo>
                    <a:cubicBezTo>
                      <a:pt x="1217955" y="840642"/>
                      <a:pt x="1227234" y="833546"/>
                      <a:pt x="1231127" y="826864"/>
                    </a:cubicBezTo>
                    <a:cubicBezTo>
                      <a:pt x="1235010" y="820114"/>
                      <a:pt x="1228640" y="804437"/>
                      <a:pt x="1225094" y="792736"/>
                    </a:cubicBezTo>
                    <a:cubicBezTo>
                      <a:pt x="1221501" y="780629"/>
                      <a:pt x="1221933" y="780975"/>
                      <a:pt x="1216189" y="775676"/>
                    </a:cubicBezTo>
                    <a:cubicBezTo>
                      <a:pt x="1210516" y="769962"/>
                      <a:pt x="1210516" y="774235"/>
                      <a:pt x="1203809" y="769622"/>
                    </a:cubicBezTo>
                    <a:cubicBezTo>
                      <a:pt x="1197003" y="765358"/>
                      <a:pt x="1174281" y="746161"/>
                      <a:pt x="1165056" y="738725"/>
                    </a:cubicBezTo>
                    <a:cubicBezTo>
                      <a:pt x="1155862" y="731289"/>
                      <a:pt x="1149060" y="736588"/>
                      <a:pt x="1135608" y="735147"/>
                    </a:cubicBezTo>
                    <a:cubicBezTo>
                      <a:pt x="1122080" y="734111"/>
                      <a:pt x="1111761" y="734799"/>
                      <a:pt x="1101132" y="736241"/>
                    </a:cubicBezTo>
                    <a:cubicBezTo>
                      <a:pt x="1090531" y="737972"/>
                      <a:pt x="1075941" y="752206"/>
                      <a:pt x="1071269" y="752901"/>
                    </a:cubicBezTo>
                    <a:cubicBezTo>
                      <a:pt x="1066317" y="753649"/>
                      <a:pt x="1065622" y="759651"/>
                      <a:pt x="1056398" y="758956"/>
                    </a:cubicBezTo>
                    <a:cubicBezTo>
                      <a:pt x="1047113" y="758609"/>
                      <a:pt x="1038983" y="744371"/>
                      <a:pt x="1036853" y="744025"/>
                    </a:cubicBezTo>
                    <a:cubicBezTo>
                      <a:pt x="1034723" y="743331"/>
                      <a:pt x="1007684" y="741888"/>
                      <a:pt x="998490" y="739064"/>
                    </a:cubicBezTo>
                    <a:cubicBezTo>
                      <a:pt x="989265" y="736241"/>
                      <a:pt x="972929" y="718086"/>
                      <a:pt x="970445" y="714221"/>
                    </a:cubicBezTo>
                    <a:cubicBezTo>
                      <a:pt x="967622" y="710244"/>
                      <a:pt x="966217" y="679754"/>
                      <a:pt x="966217" y="673352"/>
                    </a:cubicBezTo>
                    <a:cubicBezTo>
                      <a:pt x="966217" y="667298"/>
                      <a:pt x="966557" y="661939"/>
                      <a:pt x="968316" y="651967"/>
                    </a:cubicBezTo>
                    <a:cubicBezTo>
                      <a:pt x="969750" y="642048"/>
                      <a:pt x="1023681" y="609362"/>
                      <a:pt x="1025188" y="604749"/>
                    </a:cubicBezTo>
                    <a:cubicBezTo>
                      <a:pt x="1026593" y="599796"/>
                      <a:pt x="1035094" y="568085"/>
                      <a:pt x="1032183" y="543995"/>
                    </a:cubicBezTo>
                    <a:cubicBezTo>
                      <a:pt x="1029416" y="519839"/>
                      <a:pt x="1013081" y="524045"/>
                      <a:pt x="1005645" y="520187"/>
                    </a:cubicBezTo>
                    <a:cubicBezTo>
                      <a:pt x="998150" y="516263"/>
                      <a:pt x="1001032" y="496031"/>
                      <a:pt x="1001032" y="483235"/>
                    </a:cubicBezTo>
                    <a:cubicBezTo>
                      <a:pt x="1001032" y="470432"/>
                      <a:pt x="1016970" y="461903"/>
                      <a:pt x="1019098" y="457579"/>
                    </a:cubicBezTo>
                    <a:cubicBezTo>
                      <a:pt x="1021198" y="453025"/>
                      <a:pt x="1033690" y="416481"/>
                      <a:pt x="1036158" y="408238"/>
                    </a:cubicBezTo>
                    <a:cubicBezTo>
                      <a:pt x="1038641" y="400048"/>
                      <a:pt x="1034723" y="323033"/>
                      <a:pt x="1037577" y="308798"/>
                    </a:cubicBezTo>
                    <a:cubicBezTo>
                      <a:pt x="1040741" y="294561"/>
                      <a:pt x="1045708" y="264003"/>
                      <a:pt x="1045708" y="258702"/>
                    </a:cubicBezTo>
                    <a:cubicBezTo>
                      <a:pt x="1045708" y="253336"/>
                      <a:pt x="935284" y="232359"/>
                      <a:pt x="933207" y="230628"/>
                    </a:cubicBezTo>
                    <a:cubicBezTo>
                      <a:pt x="931017" y="228781"/>
                      <a:pt x="920381" y="197883"/>
                      <a:pt x="908649" y="180883"/>
                    </a:cubicBezTo>
                    <a:cubicBezTo>
                      <a:pt x="896949" y="163814"/>
                      <a:pt x="913263" y="164510"/>
                      <a:pt x="916435" y="151368"/>
                    </a:cubicBezTo>
                    <a:cubicBezTo>
                      <a:pt x="919693" y="138624"/>
                      <a:pt x="913263" y="125422"/>
                      <a:pt x="905450" y="121563"/>
                    </a:cubicBezTo>
                    <a:cubicBezTo>
                      <a:pt x="897666" y="117638"/>
                      <a:pt x="889107" y="105191"/>
                      <a:pt x="887348" y="81789"/>
                    </a:cubicBezTo>
                    <a:cubicBezTo>
                      <a:pt x="885218" y="58268"/>
                      <a:pt x="881330" y="45872"/>
                      <a:pt x="872046" y="42700"/>
                    </a:cubicBezTo>
                    <a:cubicBezTo>
                      <a:pt x="863199" y="39419"/>
                      <a:pt x="860375" y="42700"/>
                      <a:pt x="850743" y="41895"/>
                    </a:cubicBezTo>
                    <a:cubicBezTo>
                      <a:pt x="840830" y="41259"/>
                      <a:pt x="840107" y="34859"/>
                      <a:pt x="827312" y="17051"/>
                    </a:cubicBezTo>
                    <a:cubicBezTo>
                      <a:pt x="814198" y="-364"/>
                      <a:pt x="815609" y="2121"/>
                      <a:pt x="804943" y="390"/>
                    </a:cubicBezTo>
                    <a:cubicBezTo>
                      <a:pt x="794654" y="-1746"/>
                      <a:pt x="782208" y="5343"/>
                      <a:pt x="771223" y="10710"/>
                    </a:cubicBezTo>
                    <a:cubicBezTo>
                      <a:pt x="760180" y="16010"/>
                      <a:pt x="760903" y="18492"/>
                      <a:pt x="754162" y="24141"/>
                    </a:cubicBezTo>
                    <a:cubicBezTo>
                      <a:pt x="747731" y="30254"/>
                      <a:pt x="750266" y="42700"/>
                      <a:pt x="740644" y="48984"/>
                    </a:cubicBezTo>
                    <a:cubicBezTo>
                      <a:pt x="730672" y="55784"/>
                      <a:pt x="722939" y="60108"/>
                      <a:pt x="717210" y="60744"/>
                    </a:cubicBezTo>
                    <a:cubicBezTo>
                      <a:pt x="711188" y="61439"/>
                      <a:pt x="715074" y="79653"/>
                      <a:pt x="708016" y="84266"/>
                    </a:cubicBezTo>
                    <a:cubicBezTo>
                      <a:pt x="700919" y="88818"/>
                      <a:pt x="694119" y="93431"/>
                      <a:pt x="686337" y="97348"/>
                    </a:cubicBezTo>
                    <a:cubicBezTo>
                      <a:pt x="678560" y="101274"/>
                      <a:pt x="676711" y="111246"/>
                      <a:pt x="669993" y="124736"/>
                    </a:cubicBezTo>
                    <a:cubicBezTo>
                      <a:pt x="663629" y="138626"/>
                      <a:pt x="662844" y="143584"/>
                      <a:pt x="650456" y="148196"/>
                    </a:cubicBezTo>
                    <a:cubicBezTo>
                      <a:pt x="638061" y="152751"/>
                      <a:pt x="643360" y="166639"/>
                      <a:pt x="638747" y="181571"/>
                    </a:cubicBezTo>
                    <a:cubicBezTo>
                      <a:pt x="634166" y="196502"/>
                      <a:pt x="615256" y="213562"/>
                      <a:pt x="612146" y="216733"/>
                    </a:cubicBezTo>
                    <a:cubicBezTo>
                      <a:pt x="608892" y="219963"/>
                      <a:pt x="591137" y="240542"/>
                      <a:pt x="587589" y="249768"/>
                    </a:cubicBezTo>
                    <a:cubicBezTo>
                      <a:pt x="584100" y="258704"/>
                      <a:pt x="586872" y="261527"/>
                      <a:pt x="602520" y="265733"/>
                    </a:cubicBezTo>
                    <a:cubicBezTo>
                      <a:pt x="617799" y="270058"/>
                      <a:pt x="613852" y="276460"/>
                      <a:pt x="613852" y="283606"/>
                    </a:cubicBezTo>
                    <a:cubicBezTo>
                      <a:pt x="613852" y="290637"/>
                      <a:pt x="607481" y="294562"/>
                      <a:pt x="601804" y="301303"/>
                    </a:cubicBezTo>
                    <a:cubicBezTo>
                      <a:pt x="596149" y="308103"/>
                      <a:pt x="596496" y="305567"/>
                      <a:pt x="593673" y="310586"/>
                    </a:cubicBezTo>
                    <a:cubicBezTo>
                      <a:pt x="591137" y="315139"/>
                      <a:pt x="592261" y="325111"/>
                      <a:pt x="590413" y="329664"/>
                    </a:cubicBezTo>
                    <a:cubicBezTo>
                      <a:pt x="589060" y="334337"/>
                      <a:pt x="585461" y="330818"/>
                      <a:pt x="577299" y="328284"/>
                    </a:cubicBezTo>
                    <a:cubicBezTo>
                      <a:pt x="569457" y="326206"/>
                      <a:pt x="555656" y="330124"/>
                      <a:pt x="548510" y="330124"/>
                    </a:cubicBezTo>
                    <a:cubicBezTo>
                      <a:pt x="541412" y="330124"/>
                      <a:pt x="542833" y="340731"/>
                      <a:pt x="542833" y="347877"/>
                    </a:cubicBezTo>
                    <a:cubicBezTo>
                      <a:pt x="542833" y="354974"/>
                      <a:pt x="535766" y="359180"/>
                      <a:pt x="535766" y="359180"/>
                    </a:cubicBezTo>
                    <a:cubicBezTo>
                      <a:pt x="535766" y="359180"/>
                      <a:pt x="533636" y="386618"/>
                      <a:pt x="533290" y="388000"/>
                    </a:cubicBezTo>
                    <a:cubicBezTo>
                      <a:pt x="532912" y="389789"/>
                      <a:pt x="527954" y="390485"/>
                      <a:pt x="522653" y="392961"/>
                    </a:cubicBezTo>
                    <a:cubicBezTo>
                      <a:pt x="517641" y="395097"/>
                      <a:pt x="511610" y="401898"/>
                      <a:pt x="508010" y="410020"/>
                    </a:cubicBezTo>
                    <a:cubicBezTo>
                      <a:pt x="504520" y="417863"/>
                      <a:pt x="504173" y="419247"/>
                      <a:pt x="498813" y="421094"/>
                    </a:cubicBezTo>
                    <a:cubicBezTo>
                      <a:pt x="493853" y="423164"/>
                      <a:pt x="491726" y="421729"/>
                      <a:pt x="480741" y="420687"/>
                    </a:cubicBezTo>
                    <a:cubicBezTo>
                      <a:pt x="469357" y="420000"/>
                      <a:pt x="473593" y="417117"/>
                      <a:pt x="465441" y="417117"/>
                    </a:cubicBezTo>
                    <a:cubicBezTo>
                      <a:pt x="457309" y="417117"/>
                      <a:pt x="452297" y="424605"/>
                      <a:pt x="449444" y="435966"/>
                    </a:cubicBezTo>
                    <a:cubicBezTo>
                      <a:pt x="446621" y="447320"/>
                      <a:pt x="435231" y="473317"/>
                      <a:pt x="432755" y="477182"/>
                    </a:cubicBezTo>
                    <a:cubicBezTo>
                      <a:pt x="429931" y="481100"/>
                      <a:pt x="425665" y="482890"/>
                      <a:pt x="418228" y="483236"/>
                    </a:cubicBezTo>
                    <a:cubicBezTo>
                      <a:pt x="410735" y="483584"/>
                      <a:pt x="405834" y="475453"/>
                      <a:pt x="398338" y="471875"/>
                    </a:cubicBezTo>
                    <a:cubicBezTo>
                      <a:pt x="390843" y="468653"/>
                      <a:pt x="385891" y="462250"/>
                      <a:pt x="363145" y="442021"/>
                    </a:cubicBezTo>
                    <a:cubicBezTo>
                      <a:pt x="340430" y="421729"/>
                      <a:pt x="348214" y="426740"/>
                      <a:pt x="347926" y="420000"/>
                    </a:cubicBezTo>
                    <a:cubicBezTo>
                      <a:pt x="347150" y="413192"/>
                      <a:pt x="348649" y="411063"/>
                      <a:pt x="346078" y="404374"/>
                    </a:cubicBezTo>
                    <a:cubicBezTo>
                      <a:pt x="343602" y="397573"/>
                      <a:pt x="340777" y="404720"/>
                      <a:pt x="328323" y="404374"/>
                    </a:cubicBezTo>
                    <a:cubicBezTo>
                      <a:pt x="316281" y="404025"/>
                      <a:pt x="315209" y="402584"/>
                      <a:pt x="309563" y="398260"/>
                    </a:cubicBezTo>
                    <a:cubicBezTo>
                      <a:pt x="303538" y="394054"/>
                      <a:pt x="302763" y="395097"/>
                      <a:pt x="293189" y="393656"/>
                    </a:cubicBezTo>
                    <a:cubicBezTo>
                      <a:pt x="283218" y="392613"/>
                      <a:pt x="286130" y="399413"/>
                      <a:pt x="279330" y="404374"/>
                    </a:cubicBezTo>
                    <a:cubicBezTo>
                      <a:pt x="272958" y="409680"/>
                      <a:pt x="274372" y="409680"/>
                      <a:pt x="270135" y="410369"/>
                    </a:cubicBezTo>
                    <a:cubicBezTo>
                      <a:pt x="265811" y="410715"/>
                      <a:pt x="263038" y="409680"/>
                      <a:pt x="258028" y="411461"/>
                    </a:cubicBezTo>
                    <a:cubicBezTo>
                      <a:pt x="252719" y="413598"/>
                      <a:pt x="253762" y="418558"/>
                      <a:pt x="250592" y="420687"/>
                    </a:cubicBezTo>
                    <a:cubicBezTo>
                      <a:pt x="247390" y="422476"/>
                      <a:pt x="238543" y="424605"/>
                      <a:pt x="232458" y="428877"/>
                    </a:cubicBezTo>
                    <a:cubicBezTo>
                      <a:pt x="226436" y="433083"/>
                      <a:pt x="235283" y="439196"/>
                      <a:pt x="236725" y="443802"/>
                    </a:cubicBezTo>
                    <a:cubicBezTo>
                      <a:pt x="238195" y="448074"/>
                      <a:pt x="233184" y="466864"/>
                      <a:pt x="230330" y="468653"/>
                    </a:cubicBezTo>
                    <a:cubicBezTo>
                      <a:pt x="227508" y="470841"/>
                      <a:pt x="210439" y="474646"/>
                      <a:pt x="201244" y="476836"/>
                    </a:cubicBezTo>
                    <a:cubicBezTo>
                      <a:pt x="192315" y="478972"/>
                      <a:pt x="197326" y="480065"/>
                      <a:pt x="194850" y="484329"/>
                    </a:cubicBezTo>
                    <a:cubicBezTo>
                      <a:pt x="192684" y="488536"/>
                      <a:pt x="189831" y="493895"/>
                      <a:pt x="186659" y="496378"/>
                    </a:cubicBezTo>
                    <a:cubicBezTo>
                      <a:pt x="183459" y="499202"/>
                      <a:pt x="183119" y="495683"/>
                      <a:pt x="175683" y="494244"/>
                    </a:cubicBezTo>
                    <a:cubicBezTo>
                      <a:pt x="168188" y="492513"/>
                      <a:pt x="170375" y="498168"/>
                      <a:pt x="164293" y="502432"/>
                    </a:cubicBezTo>
                    <a:cubicBezTo>
                      <a:pt x="158268" y="506292"/>
                      <a:pt x="155416" y="514532"/>
                      <a:pt x="147580" y="529812"/>
                    </a:cubicBezTo>
                    <a:cubicBezTo>
                      <a:pt x="139795" y="545438"/>
                      <a:pt x="139795" y="550043"/>
                      <a:pt x="136249" y="555350"/>
                    </a:cubicBezTo>
                    <a:cubicBezTo>
                      <a:pt x="132301" y="560649"/>
                      <a:pt x="129448" y="559326"/>
                      <a:pt x="123424" y="560649"/>
                    </a:cubicBezTo>
                    <a:cubicBezTo>
                      <a:pt x="117399" y="561804"/>
                      <a:pt x="118463" y="562845"/>
                      <a:pt x="119535" y="567112"/>
                    </a:cubicBezTo>
                    <a:cubicBezTo>
                      <a:pt x="120947" y="571027"/>
                      <a:pt x="122012" y="573853"/>
                      <a:pt x="122012" y="585960"/>
                    </a:cubicBezTo>
                    <a:cubicBezTo>
                      <a:pt x="122012" y="598355"/>
                      <a:pt x="123424" y="607580"/>
                      <a:pt x="125560" y="613627"/>
                    </a:cubicBezTo>
                    <a:cubicBezTo>
                      <a:pt x="127342" y="619681"/>
                      <a:pt x="141555" y="627116"/>
                      <a:pt x="148644" y="631042"/>
                    </a:cubicBezTo>
                    <a:cubicBezTo>
                      <a:pt x="155792" y="634901"/>
                      <a:pt x="150773" y="640666"/>
                      <a:pt x="146509" y="643837"/>
                    </a:cubicBezTo>
                    <a:cubicBezTo>
                      <a:pt x="142620" y="647010"/>
                      <a:pt x="138732" y="647755"/>
                      <a:pt x="130512" y="649890"/>
                    </a:cubicBezTo>
                    <a:cubicBezTo>
                      <a:pt x="122388" y="652367"/>
                      <a:pt x="117052" y="655191"/>
                      <a:pt x="116711" y="658014"/>
                    </a:cubicBezTo>
                    <a:cubicBezTo>
                      <a:pt x="116364" y="660898"/>
                      <a:pt x="112098" y="677964"/>
                      <a:pt x="111344" y="680034"/>
                    </a:cubicBezTo>
                    <a:cubicBezTo>
                      <a:pt x="110680" y="682577"/>
                      <a:pt x="91490" y="717741"/>
                      <a:pt x="88659" y="722352"/>
                    </a:cubicBezTo>
                    <a:cubicBezTo>
                      <a:pt x="86124" y="726964"/>
                      <a:pt x="84713" y="730941"/>
                      <a:pt x="78348" y="736936"/>
                    </a:cubicBezTo>
                    <a:cubicBezTo>
                      <a:pt x="71599" y="742930"/>
                      <a:pt x="79752" y="747602"/>
                      <a:pt x="83648" y="749384"/>
                    </a:cubicBezTo>
                    <a:cubicBezTo>
                      <a:pt x="87537" y="751520"/>
                      <a:pt x="87537" y="748984"/>
                      <a:pt x="95031" y="744373"/>
                    </a:cubicBezTo>
                    <a:cubicBezTo>
                      <a:pt x="102903" y="739413"/>
                      <a:pt x="104944" y="746907"/>
                      <a:pt x="108492" y="750020"/>
                    </a:cubicBezTo>
                    <a:cubicBezTo>
                      <a:pt x="112098" y="753310"/>
                      <a:pt x="113104" y="763221"/>
                      <a:pt x="119905" y="771063"/>
                    </a:cubicBezTo>
                    <a:cubicBezTo>
                      <a:pt x="126623" y="778840"/>
                      <a:pt x="117052" y="796943"/>
                      <a:pt x="117052" y="802708"/>
                    </a:cubicBezTo>
                    <a:cubicBezTo>
                      <a:pt x="117052" y="807957"/>
                      <a:pt x="126623" y="811873"/>
                      <a:pt x="126623" y="830383"/>
                    </a:cubicBezTo>
                    <a:cubicBezTo>
                      <a:pt x="126623" y="848478"/>
                      <a:pt x="99991" y="880417"/>
                      <a:pt x="98926" y="887566"/>
                    </a:cubicBezTo>
                    <a:cubicBezTo>
                      <a:pt x="98232" y="894715"/>
                      <a:pt x="98926" y="895350"/>
                      <a:pt x="99644" y="902149"/>
                    </a:cubicBezTo>
                    <a:cubicBezTo>
                      <a:pt x="100360" y="909239"/>
                      <a:pt x="114923" y="922034"/>
                      <a:pt x="116364" y="928783"/>
                    </a:cubicBezTo>
                    <a:cubicBezTo>
                      <a:pt x="118065" y="935583"/>
                      <a:pt x="126623" y="946596"/>
                      <a:pt x="135531" y="956797"/>
                    </a:cubicBezTo>
                    <a:cubicBezTo>
                      <a:pt x="144031" y="967174"/>
                      <a:pt x="145444" y="966080"/>
                      <a:pt x="148991" y="967863"/>
                    </a:cubicBezTo>
                    <a:cubicBezTo>
                      <a:pt x="152531" y="970057"/>
                      <a:pt x="158615" y="967574"/>
                      <a:pt x="164987" y="963597"/>
                    </a:cubicBezTo>
                    <a:cubicBezTo>
                      <a:pt x="171360" y="960086"/>
                      <a:pt x="170375" y="965386"/>
                      <a:pt x="174900" y="971381"/>
                    </a:cubicBezTo>
                    <a:cubicBezTo>
                      <a:pt x="179918" y="977493"/>
                      <a:pt x="173894" y="1000548"/>
                      <a:pt x="171011" y="1007297"/>
                    </a:cubicBezTo>
                    <a:cubicBezTo>
                      <a:pt x="167811" y="1014446"/>
                      <a:pt x="167464" y="1016921"/>
                      <a:pt x="164987" y="1021188"/>
                    </a:cubicBezTo>
                    <a:cubicBezTo>
                      <a:pt x="162510" y="1025400"/>
                      <a:pt x="158616" y="1030352"/>
                      <a:pt x="154728" y="1036466"/>
                    </a:cubicBezTo>
                    <a:cubicBezTo>
                      <a:pt x="150403" y="1042112"/>
                      <a:pt x="152531" y="1042807"/>
                      <a:pt x="147231" y="1053525"/>
                    </a:cubicBezTo>
                    <a:cubicBezTo>
                      <a:pt x="142271" y="1063785"/>
                      <a:pt x="146855" y="1067015"/>
                      <a:pt x="142271" y="1071628"/>
                    </a:cubicBezTo>
                    <a:cubicBezTo>
                      <a:pt x="137660" y="1076240"/>
                      <a:pt x="127342" y="1084712"/>
                      <a:pt x="118065" y="1089384"/>
                    </a:cubicBezTo>
                    <a:cubicBezTo>
                      <a:pt x="108869" y="1093647"/>
                      <a:pt x="107857" y="1105409"/>
                      <a:pt x="101780" y="1112158"/>
                    </a:cubicBezTo>
                    <a:cubicBezTo>
                      <a:pt x="95755" y="1118551"/>
                      <a:pt x="99296" y="1121374"/>
                      <a:pt x="102467" y="1127776"/>
                    </a:cubicBezTo>
                    <a:cubicBezTo>
                      <a:pt x="105668" y="1134118"/>
                      <a:pt x="101780" y="1144837"/>
                      <a:pt x="98580" y="1150550"/>
                    </a:cubicBezTo>
                    <a:cubicBezTo>
                      <a:pt x="95408" y="1156545"/>
                      <a:pt x="92555" y="1156944"/>
                      <a:pt x="90072" y="1163633"/>
                    </a:cubicBezTo>
                    <a:cubicBezTo>
                      <a:pt x="87537" y="1170027"/>
                      <a:pt x="87883" y="1216958"/>
                      <a:pt x="87883" y="1225492"/>
                    </a:cubicBezTo>
                    <a:cubicBezTo>
                      <a:pt x="87883" y="1234013"/>
                      <a:pt x="87537" y="1232570"/>
                      <a:pt x="83995" y="1241801"/>
                    </a:cubicBezTo>
                    <a:cubicBezTo>
                      <a:pt x="80824" y="1251031"/>
                      <a:pt x="75865" y="1263470"/>
                      <a:pt x="75865" y="1265261"/>
                    </a:cubicBezTo>
                    <a:cubicBezTo>
                      <a:pt x="75865" y="1267448"/>
                      <a:pt x="75147" y="1291545"/>
                      <a:pt x="74801" y="1303311"/>
                    </a:cubicBezTo>
                    <a:cubicBezTo>
                      <a:pt x="74801" y="1315005"/>
                      <a:pt x="73011" y="1318527"/>
                      <a:pt x="71599" y="1322853"/>
                    </a:cubicBezTo>
                    <a:cubicBezTo>
                      <a:pt x="70535" y="1327469"/>
                      <a:pt x="65168" y="1347984"/>
                      <a:pt x="64452" y="1353404"/>
                    </a:cubicBezTo>
                    <a:cubicBezTo>
                      <a:pt x="63468" y="1359053"/>
                      <a:pt x="55980" y="1375422"/>
                      <a:pt x="49957" y="1389953"/>
                    </a:cubicBezTo>
                    <a:cubicBezTo>
                      <a:pt x="43932" y="1404195"/>
                      <a:pt x="44560" y="1410937"/>
                      <a:pt x="35712" y="1417727"/>
                    </a:cubicBezTo>
                    <a:cubicBezTo>
                      <a:pt x="26865" y="1424073"/>
                      <a:pt x="31100" y="1426958"/>
                      <a:pt x="32519" y="1429445"/>
                    </a:cubicBezTo>
                    <a:cubicBezTo>
                      <a:pt x="33583" y="1431921"/>
                      <a:pt x="40673" y="1439012"/>
                      <a:pt x="40673" y="1442233"/>
                    </a:cubicBezTo>
                    <a:cubicBezTo>
                      <a:pt x="40673" y="1445406"/>
                      <a:pt x="37124" y="1448928"/>
                      <a:pt x="34996" y="1458951"/>
                    </a:cubicBezTo>
                    <a:cubicBezTo>
                      <a:pt x="32889" y="1469215"/>
                      <a:pt x="33953" y="1482014"/>
                      <a:pt x="36438" y="1489165"/>
                    </a:cubicBezTo>
                    <a:cubicBezTo>
                      <a:pt x="38537" y="1496244"/>
                      <a:pt x="39609" y="1497975"/>
                      <a:pt x="43496" y="1506857"/>
                    </a:cubicBezTo>
                    <a:cubicBezTo>
                      <a:pt x="47473" y="1516135"/>
                      <a:pt x="30035" y="1519993"/>
                      <a:pt x="26517" y="1531074"/>
                    </a:cubicBezTo>
                    <a:cubicBezTo>
                      <a:pt x="22976" y="1542359"/>
                      <a:pt x="24041" y="1549174"/>
                      <a:pt x="21853" y="1561216"/>
                    </a:cubicBezTo>
                    <a:cubicBezTo>
                      <a:pt x="19716" y="1572970"/>
                      <a:pt x="26147" y="1585782"/>
                      <a:pt x="27560" y="1589352"/>
                    </a:cubicBezTo>
                    <a:cubicBezTo>
                      <a:pt x="29001" y="1592861"/>
                      <a:pt x="25084" y="1593210"/>
                      <a:pt x="20064" y="1596094"/>
                    </a:cubicBezTo>
                    <a:cubicBezTo>
                      <a:pt x="15104" y="1599267"/>
                      <a:pt x="13005" y="1602836"/>
                      <a:pt x="9458" y="1607103"/>
                    </a:cubicBezTo>
                    <a:cubicBezTo>
                      <a:pt x="5909" y="1610973"/>
                      <a:pt x="6604" y="1623821"/>
                      <a:pt x="6256" y="1628376"/>
                    </a:cubicBezTo>
                    <a:cubicBezTo>
                      <a:pt x="5909" y="1633051"/>
                      <a:pt x="3086" y="1645094"/>
                      <a:pt x="1245" y="1647221"/>
                    </a:cubicBezTo>
                    <a:cubicBezTo>
                      <a:pt x="-514" y="1649697"/>
                      <a:pt x="-1239" y="1664984"/>
                      <a:pt x="4845" y="1673854"/>
                    </a:cubicBezTo>
                    <a:cubicBezTo>
                      <a:pt x="10868" y="1683144"/>
                      <a:pt x="61339" y="1712313"/>
                      <a:pt x="64104" y="1717902"/>
                    </a:cubicBezTo>
                    <a:cubicBezTo>
                      <a:pt x="66580" y="1723262"/>
                      <a:pt x="65517" y="1741025"/>
                      <a:pt x="63040" y="1747407"/>
                    </a:cubicBezTo>
                    <a:cubicBezTo>
                      <a:pt x="60563" y="1753753"/>
                      <a:pt x="66580" y="1780098"/>
                      <a:pt x="64452" y="1791515"/>
                    </a:cubicBezTo>
                    <a:cubicBezTo>
                      <a:pt x="61975" y="1802812"/>
                      <a:pt x="60563" y="1803618"/>
                      <a:pt x="55257" y="1809964"/>
                    </a:cubicBezTo>
                    <a:cubicBezTo>
                      <a:pt x="50296" y="1816021"/>
                      <a:pt x="49957" y="1818557"/>
                      <a:pt x="47096" y="1827306"/>
                    </a:cubicBezTo>
                    <a:cubicBezTo>
                      <a:pt x="43932" y="1835959"/>
                      <a:pt x="49580" y="1833075"/>
                      <a:pt x="51709" y="1841560"/>
                    </a:cubicBezTo>
                    <a:cubicBezTo>
                      <a:pt x="54192" y="1850478"/>
                      <a:pt x="54192" y="1861787"/>
                      <a:pt x="59492" y="1877111"/>
                    </a:cubicBezTo>
                    <a:cubicBezTo>
                      <a:pt x="64880" y="1892398"/>
                      <a:pt x="68429" y="1905883"/>
                      <a:pt x="70904" y="1911592"/>
                    </a:cubicBezTo>
                    <a:cubicBezTo>
                      <a:pt x="73388" y="1917301"/>
                      <a:pt x="70904" y="1922252"/>
                      <a:pt x="74076" y="1929692"/>
                    </a:cubicBezTo>
                    <a:cubicBezTo>
                      <a:pt x="77276" y="1937191"/>
                      <a:pt x="83648" y="1933610"/>
                      <a:pt x="87248" y="1935401"/>
                    </a:cubicBezTo>
                    <a:cubicBezTo>
                      <a:pt x="90796" y="1937191"/>
                      <a:pt x="89384" y="1941458"/>
                      <a:pt x="89384" y="1942491"/>
                    </a:cubicBezTo>
                    <a:cubicBezTo>
                      <a:pt x="88948" y="1943934"/>
                      <a:pt x="113104" y="1944631"/>
                      <a:pt x="115293" y="1946073"/>
                    </a:cubicBezTo>
                    <a:cubicBezTo>
                      <a:pt x="117399" y="1947443"/>
                      <a:pt x="114923" y="1984051"/>
                      <a:pt x="114923" y="1984051"/>
                    </a:cubicBezTo>
                    <a:lnTo>
                      <a:pt x="115580" y="2006069"/>
                    </a:lnTo>
                    <a:cubicBezTo>
                      <a:pt x="115580" y="2006069"/>
                      <a:pt x="109557" y="2016045"/>
                      <a:pt x="107857" y="2019975"/>
                    </a:cubicBezTo>
                    <a:cubicBezTo>
                      <a:pt x="105668" y="2023833"/>
                      <a:pt x="113511" y="2027006"/>
                      <a:pt x="116711" y="2030287"/>
                    </a:cubicBezTo>
                    <a:cubicBezTo>
                      <a:pt x="119905" y="2033447"/>
                      <a:pt x="108870" y="2050526"/>
                      <a:pt x="107080" y="2061523"/>
                    </a:cubicBezTo>
                    <a:cubicBezTo>
                      <a:pt x="104944" y="2072544"/>
                      <a:pt x="85060" y="2093119"/>
                      <a:pt x="80447" y="2097037"/>
                    </a:cubicBezTo>
                    <a:cubicBezTo>
                      <a:pt x="75488" y="2100956"/>
                      <a:pt x="83360" y="2100956"/>
                      <a:pt x="84424" y="2111280"/>
                    </a:cubicBezTo>
                    <a:cubicBezTo>
                      <a:pt x="85060" y="2121543"/>
                      <a:pt x="80824" y="2119752"/>
                      <a:pt x="75488" y="2125521"/>
                    </a:cubicBezTo>
                    <a:cubicBezTo>
                      <a:pt x="70535" y="2131507"/>
                      <a:pt x="69494" y="2129031"/>
                      <a:pt x="68052" y="2136819"/>
                    </a:cubicBezTo>
                    <a:cubicBezTo>
                      <a:pt x="66928" y="2144655"/>
                      <a:pt x="66928" y="2162815"/>
                      <a:pt x="65517" y="2165639"/>
                    </a:cubicBezTo>
                    <a:cubicBezTo>
                      <a:pt x="64452" y="2168115"/>
                      <a:pt x="50645" y="2182357"/>
                      <a:pt x="50645" y="2182357"/>
                    </a:cubicBezTo>
                    <a:cubicBezTo>
                      <a:pt x="50645" y="2182357"/>
                      <a:pt x="51709" y="2198330"/>
                      <a:pt x="52055" y="2207199"/>
                    </a:cubicBezTo>
                    <a:cubicBezTo>
                      <a:pt x="52432" y="2216477"/>
                      <a:pt x="52781" y="2216081"/>
                      <a:pt x="60563" y="2223172"/>
                    </a:cubicBezTo>
                    <a:cubicBezTo>
                      <a:pt x="68429" y="2230323"/>
                      <a:pt x="59492" y="2237750"/>
                      <a:pt x="57393" y="2251992"/>
                    </a:cubicBezTo>
                    <a:cubicBezTo>
                      <a:pt x="55604" y="2266234"/>
                      <a:pt x="76929" y="2301749"/>
                      <a:pt x="80824" y="2317361"/>
                    </a:cubicBezTo>
                    <a:cubicBezTo>
                      <a:pt x="84713" y="2332925"/>
                      <a:pt x="90072" y="2321231"/>
                      <a:pt x="100361" y="2311303"/>
                    </a:cubicBezTo>
                    <a:cubicBezTo>
                      <a:pt x="111027" y="2301749"/>
                      <a:pt x="104945" y="2315234"/>
                      <a:pt x="107080" y="2323009"/>
                    </a:cubicBezTo>
                    <a:cubicBezTo>
                      <a:pt x="108869" y="2330857"/>
                      <a:pt x="119905" y="2330857"/>
                      <a:pt x="132301" y="2326182"/>
                    </a:cubicBezTo>
                    <a:cubicBezTo>
                      <a:pt x="144757" y="2321567"/>
                      <a:pt x="139419" y="2320534"/>
                      <a:pt x="160375" y="2333333"/>
                    </a:cubicBezTo>
                    <a:cubicBezTo>
                      <a:pt x="181331" y="2346421"/>
                      <a:pt x="208680" y="2348609"/>
                      <a:pt x="217875" y="2361348"/>
                    </a:cubicBezTo>
                    <a:cubicBezTo>
                      <a:pt x="226782" y="2374605"/>
                      <a:pt x="210093" y="2438531"/>
                      <a:pt x="219723" y="2451968"/>
                    </a:cubicBezTo>
                    <a:cubicBezTo>
                      <a:pt x="229635" y="2465861"/>
                      <a:pt x="339715" y="2452713"/>
                      <a:pt x="377035" y="2444877"/>
                    </a:cubicBezTo>
                    <a:cubicBezTo>
                      <a:pt x="413986" y="2437089"/>
                      <a:pt x="428866" y="2462689"/>
                      <a:pt x="449814" y="2469082"/>
                    </a:cubicBezTo>
                    <a:cubicBezTo>
                      <a:pt x="453101" y="2470212"/>
                      <a:pt x="457573" y="2471258"/>
                      <a:pt x="462771" y="2472279"/>
                    </a:cubicBezTo>
                    <a:lnTo>
                      <a:pt x="462740" y="2472556"/>
                    </a:lnTo>
                    <a:lnTo>
                      <a:pt x="466455" y="2472952"/>
                    </a:lnTo>
                    <a:cubicBezTo>
                      <a:pt x="469915" y="2473577"/>
                      <a:pt x="473548" y="2474190"/>
                      <a:pt x="477490" y="2474791"/>
                    </a:cubicBezTo>
                    <a:cubicBezTo>
                      <a:pt x="477494" y="2474587"/>
                      <a:pt x="477497" y="2474358"/>
                      <a:pt x="477502" y="2474154"/>
                    </a:cubicBezTo>
                    <a:lnTo>
                      <a:pt x="492411" y="2475777"/>
                    </a:lnTo>
                    <a:cubicBezTo>
                      <a:pt x="492404" y="2476125"/>
                      <a:pt x="492398" y="2476534"/>
                      <a:pt x="492391" y="2476870"/>
                    </a:cubicBezTo>
                    <a:cubicBezTo>
                      <a:pt x="514343" y="2479623"/>
                      <a:pt x="538357" y="2481846"/>
                      <a:pt x="553118" y="2482387"/>
                    </a:cubicBezTo>
                    <a:lnTo>
                      <a:pt x="553915" y="2482411"/>
                    </a:lnTo>
                    <a:cubicBezTo>
                      <a:pt x="555827" y="2482471"/>
                      <a:pt x="757386" y="2619025"/>
                      <a:pt x="757386" y="2619025"/>
                    </a:cubicBezTo>
                    <a:lnTo>
                      <a:pt x="761281" y="2645310"/>
                    </a:lnTo>
                    <a:cubicBezTo>
                      <a:pt x="761281" y="2645310"/>
                      <a:pt x="936000" y="2732011"/>
                      <a:pt x="945196" y="2738357"/>
                    </a:cubicBezTo>
                    <a:cubicBezTo>
                      <a:pt x="954421" y="2745159"/>
                      <a:pt x="1026565" y="2885464"/>
                      <a:pt x="1036824" y="2905414"/>
                    </a:cubicBezTo>
                    <a:cubicBezTo>
                      <a:pt x="1047527" y="2924896"/>
                      <a:pt x="1013452" y="2981443"/>
                      <a:pt x="1017281" y="3004843"/>
                    </a:cubicBezTo>
                    <a:cubicBezTo>
                      <a:pt x="1019484" y="3019097"/>
                      <a:pt x="1063523" y="3123899"/>
                      <a:pt x="1100467" y="3209086"/>
                    </a:cubicBezTo>
                    <a:cubicBezTo>
                      <a:pt x="1100983" y="3208929"/>
                      <a:pt x="1101757" y="3208677"/>
                      <a:pt x="1102331" y="3208497"/>
                    </a:cubicBezTo>
                    <a:lnTo>
                      <a:pt x="1108195" y="3222487"/>
                    </a:lnTo>
                    <a:cubicBezTo>
                      <a:pt x="1107665" y="3222655"/>
                      <a:pt x="1106958" y="3222883"/>
                      <a:pt x="1106470" y="3223039"/>
                    </a:cubicBezTo>
                    <a:cubicBezTo>
                      <a:pt x="1128837" y="3274527"/>
                      <a:pt x="1147302" y="3316135"/>
                      <a:pt x="1150510" y="3321447"/>
                    </a:cubicBezTo>
                    <a:cubicBezTo>
                      <a:pt x="1158980" y="3335677"/>
                      <a:pt x="1142630" y="3344210"/>
                      <a:pt x="1141227" y="3353440"/>
                    </a:cubicBezTo>
                    <a:cubicBezTo>
                      <a:pt x="1140162" y="3362658"/>
                      <a:pt x="1129517" y="3365134"/>
                      <a:pt x="1140162" y="3375121"/>
                    </a:cubicBezTo>
                    <a:cubicBezTo>
                      <a:pt x="1150511" y="3384688"/>
                      <a:pt x="1231464" y="3426597"/>
                      <a:pt x="1238567" y="3427690"/>
                    </a:cubicBezTo>
                    <a:cubicBezTo>
                      <a:pt x="1245658" y="3429133"/>
                      <a:pt x="1247064" y="3419157"/>
                      <a:pt x="1255982" y="3429133"/>
                    </a:cubicBezTo>
                    <a:cubicBezTo>
                      <a:pt x="1265248" y="3438699"/>
                      <a:pt x="1266606" y="3450453"/>
                      <a:pt x="1268421" y="3470344"/>
                    </a:cubicBezTo>
                    <a:cubicBezTo>
                      <a:pt x="1270488" y="3489886"/>
                      <a:pt x="1318142" y="3618833"/>
                      <a:pt x="1319199" y="3652617"/>
                    </a:cubicBezTo>
                    <a:cubicBezTo>
                      <a:pt x="1320629" y="3686749"/>
                      <a:pt x="1323093" y="3711940"/>
                      <a:pt x="1322023" y="3730449"/>
                    </a:cubicBezTo>
                    <a:cubicBezTo>
                      <a:pt x="1320629" y="3748549"/>
                      <a:pt x="1334427" y="3821753"/>
                      <a:pt x="1334427" y="3831320"/>
                    </a:cubicBezTo>
                    <a:cubicBezTo>
                      <a:pt x="1334427" y="3841307"/>
                      <a:pt x="1346181" y="3872543"/>
                      <a:pt x="1379881" y="3886088"/>
                    </a:cubicBezTo>
                    <a:cubicBezTo>
                      <a:pt x="1414013" y="3899861"/>
                      <a:pt x="1503851" y="3886088"/>
                      <a:pt x="1503851" y="3886088"/>
                    </a:cubicBezTo>
                    <a:cubicBezTo>
                      <a:pt x="1503851" y="3886088"/>
                      <a:pt x="1643434" y="3918719"/>
                      <a:pt x="1666870" y="3923334"/>
                    </a:cubicBezTo>
                    <a:cubicBezTo>
                      <a:pt x="1690307" y="3927997"/>
                      <a:pt x="1683528" y="3978787"/>
                      <a:pt x="1684261" y="3989099"/>
                    </a:cubicBezTo>
                    <a:cubicBezTo>
                      <a:pt x="1684946" y="3999771"/>
                      <a:pt x="1690307" y="3993714"/>
                      <a:pt x="1702734" y="3990493"/>
                    </a:cubicBezTo>
                    <a:cubicBezTo>
                      <a:pt x="1715185" y="3987320"/>
                      <a:pt x="1718346" y="3991935"/>
                      <a:pt x="1733273" y="4013256"/>
                    </a:cubicBezTo>
                    <a:cubicBezTo>
                      <a:pt x="1748176" y="4034877"/>
                      <a:pt x="1774785" y="4206550"/>
                      <a:pt x="1778378" y="4213629"/>
                    </a:cubicBezTo>
                    <a:cubicBezTo>
                      <a:pt x="1781587" y="4220732"/>
                      <a:pt x="1837702" y="4323802"/>
                      <a:pt x="1849756" y="4333081"/>
                    </a:cubicBezTo>
                    <a:cubicBezTo>
                      <a:pt x="1862207" y="4341902"/>
                      <a:pt x="1958800" y="4361096"/>
                      <a:pt x="1963403" y="4361096"/>
                    </a:cubicBezTo>
                    <a:cubicBezTo>
                      <a:pt x="1967982" y="4361096"/>
                      <a:pt x="2047917" y="4377068"/>
                      <a:pt x="2053253" y="4377814"/>
                    </a:cubicBezTo>
                    <a:cubicBezTo>
                      <a:pt x="2058602" y="4378510"/>
                      <a:pt x="2083792" y="4362874"/>
                      <a:pt x="2083792" y="4362874"/>
                    </a:cubicBezTo>
                    <a:lnTo>
                      <a:pt x="2164737" y="4337575"/>
                    </a:lnTo>
                    <a:lnTo>
                      <a:pt x="2170133" y="4172417"/>
                    </a:lnTo>
                    <a:lnTo>
                      <a:pt x="2227594" y="4143248"/>
                    </a:lnTo>
                    <a:lnTo>
                      <a:pt x="2246800" y="4162093"/>
                    </a:lnTo>
                    <a:lnTo>
                      <a:pt x="2278733" y="4135460"/>
                    </a:lnTo>
                    <a:cubicBezTo>
                      <a:pt x="2278733" y="4135460"/>
                      <a:pt x="2308238" y="4122324"/>
                      <a:pt x="2341950" y="4096040"/>
                    </a:cubicBezTo>
                    <a:cubicBezTo>
                      <a:pt x="2376071" y="4070104"/>
                      <a:pt x="2399495" y="4064395"/>
                      <a:pt x="2400564" y="4059780"/>
                    </a:cubicBezTo>
                    <a:cubicBezTo>
                      <a:pt x="2401982" y="4055165"/>
                      <a:pt x="2421525" y="4013256"/>
                      <a:pt x="2444961" y="3999074"/>
                    </a:cubicBezTo>
                    <a:cubicBezTo>
                      <a:pt x="2468385" y="3984832"/>
                      <a:pt x="2486172" y="3999074"/>
                      <a:pt x="2538344" y="3997584"/>
                    </a:cubicBezTo>
                    <a:cubicBezTo>
                      <a:pt x="2590216" y="3996538"/>
                      <a:pt x="2583786" y="3979532"/>
                      <a:pt x="2609362" y="3958488"/>
                    </a:cubicBezTo>
                    <a:cubicBezTo>
                      <a:pt x="2634613" y="3937563"/>
                      <a:pt x="2629973" y="3938261"/>
                      <a:pt x="2629649" y="3925461"/>
                    </a:cubicBezTo>
                    <a:cubicBezTo>
                      <a:pt x="2628952" y="3912373"/>
                      <a:pt x="2651619" y="3878937"/>
                      <a:pt x="2661967" y="3856222"/>
                    </a:cubicBezTo>
                    <a:cubicBezTo>
                      <a:pt x="2672567" y="3833399"/>
                      <a:pt x="2676509" y="3770218"/>
                      <a:pt x="2682915" y="3763476"/>
                    </a:cubicBezTo>
                    <a:cubicBezTo>
                      <a:pt x="2689285" y="3757082"/>
                      <a:pt x="2717384" y="3771263"/>
                      <a:pt x="2721278" y="3771263"/>
                    </a:cubicBezTo>
                    <a:cubicBezTo>
                      <a:pt x="2725160" y="3771263"/>
                      <a:pt x="2886713" y="3654407"/>
                      <a:pt x="2898491" y="3647954"/>
                    </a:cubicBezTo>
                    <a:cubicBezTo>
                      <a:pt x="2910534" y="3641211"/>
                      <a:pt x="2890991" y="3634120"/>
                      <a:pt x="2880006" y="3619181"/>
                    </a:cubicBezTo>
                    <a:cubicBezTo>
                      <a:pt x="2868685" y="3603918"/>
                      <a:pt x="2833483" y="3573703"/>
                      <a:pt x="2829937" y="3567297"/>
                    </a:cubicBezTo>
                    <a:cubicBezTo>
                      <a:pt x="2826776" y="3560964"/>
                      <a:pt x="2839155" y="3546037"/>
                      <a:pt x="2850561" y="3536061"/>
                    </a:cubicBezTo>
                    <a:cubicBezTo>
                      <a:pt x="2853325" y="3533585"/>
                      <a:pt x="2855849" y="3531458"/>
                      <a:pt x="2858337" y="3530016"/>
                    </a:cubicBezTo>
                    <a:lnTo>
                      <a:pt x="2873264" y="3522865"/>
                    </a:lnTo>
                    <a:cubicBezTo>
                      <a:pt x="2877507" y="3521819"/>
                      <a:pt x="2882554" y="3520377"/>
                      <a:pt x="2889261" y="3518647"/>
                    </a:cubicBezTo>
                    <a:cubicBezTo>
                      <a:pt x="2913033" y="3512253"/>
                      <a:pt x="2917648" y="3524295"/>
                      <a:pt x="2933994" y="3524704"/>
                    </a:cubicBezTo>
                    <a:cubicBezTo>
                      <a:pt x="2950651" y="3525052"/>
                      <a:pt x="2968415" y="3527876"/>
                      <a:pt x="2975902" y="3530016"/>
                    </a:cubicBezTo>
                    <a:cubicBezTo>
                      <a:pt x="2983714" y="3532143"/>
                      <a:pt x="2982993" y="3543200"/>
                      <a:pt x="2984051" y="3545219"/>
                    </a:cubicBezTo>
                    <a:cubicBezTo>
                      <a:pt x="2985132" y="3547767"/>
                      <a:pt x="2989747" y="3563439"/>
                      <a:pt x="2989747" y="3563439"/>
                    </a:cubicBezTo>
                    <a:cubicBezTo>
                      <a:pt x="2989747" y="3563439"/>
                      <a:pt x="3016705" y="3566612"/>
                      <a:pt x="3030935" y="3567297"/>
                    </a:cubicBezTo>
                    <a:cubicBezTo>
                      <a:pt x="3045453" y="3568055"/>
                      <a:pt x="3047292" y="3559185"/>
                      <a:pt x="3054732" y="3558488"/>
                    </a:cubicBezTo>
                    <a:cubicBezTo>
                      <a:pt x="3061798" y="3557743"/>
                      <a:pt x="3077446" y="3554858"/>
                      <a:pt x="3088479" y="3552034"/>
                    </a:cubicBezTo>
                    <a:cubicBezTo>
                      <a:pt x="3099176" y="3548861"/>
                      <a:pt x="3107973" y="3542118"/>
                      <a:pt x="3114043" y="3538946"/>
                    </a:cubicBezTo>
                    <a:cubicBezTo>
                      <a:pt x="3120076" y="3535725"/>
                      <a:pt x="3120076" y="3536758"/>
                      <a:pt x="3133585" y="3542118"/>
                    </a:cubicBezTo>
                    <a:cubicBezTo>
                      <a:pt x="3147118" y="3547070"/>
                      <a:pt x="3167633" y="3572670"/>
                      <a:pt x="3168354" y="3574400"/>
                    </a:cubicBezTo>
                    <a:cubicBezTo>
                      <a:pt x="3169064" y="3576179"/>
                      <a:pt x="3169064" y="3584772"/>
                      <a:pt x="3176863" y="3587260"/>
                    </a:cubicBezTo>
                    <a:cubicBezTo>
                      <a:pt x="3184351" y="3589736"/>
                      <a:pt x="3189651" y="3597163"/>
                      <a:pt x="3193605" y="3601778"/>
                    </a:cubicBezTo>
                    <a:cubicBezTo>
                      <a:pt x="3197523" y="3606394"/>
                      <a:pt x="3201754" y="3608869"/>
                      <a:pt x="3218772" y="3606045"/>
                    </a:cubicBezTo>
                    <a:cubicBezTo>
                      <a:pt x="3227113" y="3604519"/>
                      <a:pt x="3238951" y="3601646"/>
                      <a:pt x="3249984" y="3598906"/>
                    </a:cubicBezTo>
                    <a:lnTo>
                      <a:pt x="3250092" y="3599206"/>
                    </a:lnTo>
                    <a:lnTo>
                      <a:pt x="3252917" y="3598161"/>
                    </a:lnTo>
                    <a:cubicBezTo>
                      <a:pt x="3258661" y="3596731"/>
                      <a:pt x="3264094" y="3595361"/>
                      <a:pt x="3268517" y="3594279"/>
                    </a:cubicBezTo>
                    <a:lnTo>
                      <a:pt x="3268492" y="3592464"/>
                    </a:lnTo>
                    <a:lnTo>
                      <a:pt x="3283419" y="3586983"/>
                    </a:lnTo>
                    <a:lnTo>
                      <a:pt x="3283480" y="3590072"/>
                    </a:lnTo>
                    <a:cubicBezTo>
                      <a:pt x="3290186" y="3586912"/>
                      <a:pt x="3295871" y="3582236"/>
                      <a:pt x="3299416" y="3582934"/>
                    </a:cubicBezTo>
                    <a:cubicBezTo>
                      <a:pt x="3303647" y="3583282"/>
                      <a:pt x="3357321" y="3613881"/>
                      <a:pt x="3371131" y="3615612"/>
                    </a:cubicBezTo>
                    <a:cubicBezTo>
                      <a:pt x="3384988" y="3617054"/>
                      <a:pt x="3413388" y="3575494"/>
                      <a:pt x="3416296" y="3572670"/>
                    </a:cubicBezTo>
                    <a:cubicBezTo>
                      <a:pt x="3419457" y="3570182"/>
                      <a:pt x="3426897" y="3573355"/>
                      <a:pt x="3430106" y="3576588"/>
                    </a:cubicBezTo>
                    <a:cubicBezTo>
                      <a:pt x="3433639" y="3579761"/>
                      <a:pt x="3448229" y="3631296"/>
                      <a:pt x="3450705" y="3637005"/>
                    </a:cubicBezTo>
                    <a:cubicBezTo>
                      <a:pt x="3453241" y="3642593"/>
                      <a:pt x="3493683" y="3657580"/>
                      <a:pt x="3495450" y="3658962"/>
                    </a:cubicBezTo>
                    <a:cubicBezTo>
                      <a:pt x="3497577" y="3660753"/>
                      <a:pt x="3519944" y="3670031"/>
                      <a:pt x="3520665" y="3671414"/>
                    </a:cubicBezTo>
                    <a:cubicBezTo>
                      <a:pt x="3521350" y="3672508"/>
                      <a:pt x="3530989" y="3697061"/>
                      <a:pt x="3532395" y="3701280"/>
                    </a:cubicBezTo>
                    <a:cubicBezTo>
                      <a:pt x="3534174" y="3705546"/>
                      <a:pt x="3590240" y="3725076"/>
                      <a:pt x="3590240" y="3725076"/>
                    </a:cubicBezTo>
                    <a:lnTo>
                      <a:pt x="3602006" y="3738176"/>
                    </a:lnTo>
                    <a:lnTo>
                      <a:pt x="3613724" y="3773391"/>
                    </a:lnTo>
                    <a:lnTo>
                      <a:pt x="3622954" y="3781924"/>
                    </a:lnTo>
                    <a:lnTo>
                      <a:pt x="3673024" y="3783017"/>
                    </a:lnTo>
                    <a:cubicBezTo>
                      <a:pt x="3673024" y="3783017"/>
                      <a:pt x="3699620" y="3813232"/>
                      <a:pt x="3703563" y="3817090"/>
                    </a:cubicBezTo>
                    <a:cubicBezTo>
                      <a:pt x="3707480" y="3821008"/>
                      <a:pt x="3726326" y="3871101"/>
                      <a:pt x="3726326" y="3871101"/>
                    </a:cubicBezTo>
                    <a:lnTo>
                      <a:pt x="3733032" y="3877844"/>
                    </a:lnTo>
                    <a:cubicBezTo>
                      <a:pt x="3733308" y="3877844"/>
                      <a:pt x="3733657" y="3877831"/>
                      <a:pt x="3733945" y="3877819"/>
                    </a:cubicBezTo>
                    <a:lnTo>
                      <a:pt x="3749185" y="3891905"/>
                    </a:lnTo>
                    <a:cubicBezTo>
                      <a:pt x="3748319" y="3891941"/>
                      <a:pt x="3747382" y="3891989"/>
                      <a:pt x="3746541" y="3892025"/>
                    </a:cubicBezTo>
                    <a:cubicBezTo>
                      <a:pt x="3759292" y="3905570"/>
                      <a:pt x="3774219" y="3921254"/>
                      <a:pt x="3779171" y="3925461"/>
                    </a:cubicBezTo>
                    <a:cubicBezTo>
                      <a:pt x="3788449" y="3933297"/>
                      <a:pt x="3790216" y="3948861"/>
                      <a:pt x="3790216" y="3948861"/>
                    </a:cubicBezTo>
                    <a:lnTo>
                      <a:pt x="3779171" y="3992969"/>
                    </a:lnTo>
                    <a:cubicBezTo>
                      <a:pt x="3779171" y="3992969"/>
                      <a:pt x="3800167" y="4011465"/>
                      <a:pt x="3804794" y="4017174"/>
                    </a:cubicBezTo>
                    <a:cubicBezTo>
                      <a:pt x="3809349" y="4023231"/>
                      <a:pt x="3809758" y="4032798"/>
                      <a:pt x="3810419" y="4036320"/>
                    </a:cubicBezTo>
                    <a:cubicBezTo>
                      <a:pt x="3811164" y="4039492"/>
                      <a:pt x="3875103" y="4033483"/>
                      <a:pt x="3879021" y="4032798"/>
                    </a:cubicBezTo>
                    <a:cubicBezTo>
                      <a:pt x="3882903" y="4032390"/>
                      <a:pt x="3902481" y="4033483"/>
                      <a:pt x="3920232" y="4028880"/>
                    </a:cubicBezTo>
                    <a:cubicBezTo>
                      <a:pt x="3937635" y="4024614"/>
                      <a:pt x="3936950" y="4039492"/>
                      <a:pt x="3938272" y="4055165"/>
                    </a:cubicBezTo>
                    <a:cubicBezTo>
                      <a:pt x="3939726" y="4070788"/>
                      <a:pt x="3927948" y="4083240"/>
                      <a:pt x="3927948" y="4092121"/>
                    </a:cubicBezTo>
                    <a:cubicBezTo>
                      <a:pt x="3927948" y="4101340"/>
                      <a:pt x="3968138" y="4139739"/>
                      <a:pt x="3974195" y="4155351"/>
                    </a:cubicBezTo>
                    <a:cubicBezTo>
                      <a:pt x="3979904" y="4171324"/>
                      <a:pt x="3963931" y="4177777"/>
                      <a:pt x="3957117" y="4183426"/>
                    </a:cubicBezTo>
                    <a:cubicBezTo>
                      <a:pt x="3950735" y="4189483"/>
                      <a:pt x="3949281" y="4195192"/>
                      <a:pt x="3949281" y="4198714"/>
                    </a:cubicBezTo>
                    <a:cubicBezTo>
                      <a:pt x="3949281" y="4201875"/>
                      <a:pt x="3965662" y="4203725"/>
                      <a:pt x="3975926" y="4206826"/>
                    </a:cubicBezTo>
                    <a:cubicBezTo>
                      <a:pt x="3986647" y="4210468"/>
                      <a:pt x="4066137" y="4225395"/>
                      <a:pt x="4072531" y="4227534"/>
                    </a:cubicBezTo>
                    <a:cubicBezTo>
                      <a:pt x="4078937" y="4229265"/>
                      <a:pt x="4097781" y="4229661"/>
                      <a:pt x="4106651" y="4226789"/>
                    </a:cubicBezTo>
                    <a:cubicBezTo>
                      <a:pt x="4115881" y="4223905"/>
                      <a:pt x="4151396" y="4205168"/>
                      <a:pt x="4151396" y="4205168"/>
                    </a:cubicBezTo>
                    <a:lnTo>
                      <a:pt x="4183341" y="4233171"/>
                    </a:lnTo>
                    <a:cubicBezTo>
                      <a:pt x="4183341" y="4233171"/>
                      <a:pt x="4212847" y="4237786"/>
                      <a:pt x="4220563" y="4239637"/>
                    </a:cubicBezTo>
                    <a:cubicBezTo>
                      <a:pt x="4228471" y="4241704"/>
                      <a:pt x="4238038" y="4234961"/>
                      <a:pt x="4241199" y="4242750"/>
                    </a:cubicBezTo>
                    <a:cubicBezTo>
                      <a:pt x="4244780" y="4250586"/>
                      <a:pt x="4276028" y="4290367"/>
                      <a:pt x="4276028" y="4290367"/>
                    </a:cubicBezTo>
                    <a:cubicBezTo>
                      <a:pt x="4276028" y="4290367"/>
                      <a:pt x="4386130" y="4293936"/>
                      <a:pt x="4392463" y="4291797"/>
                    </a:cubicBezTo>
                    <a:cubicBezTo>
                      <a:pt x="4399266" y="4290018"/>
                      <a:pt x="4408845" y="4285343"/>
                      <a:pt x="4408845" y="4285343"/>
                    </a:cubicBezTo>
                    <a:lnTo>
                      <a:pt x="4458529" y="4288636"/>
                    </a:lnTo>
                    <a:cubicBezTo>
                      <a:pt x="4458529" y="4288636"/>
                      <a:pt x="4477386" y="4310654"/>
                      <a:pt x="4480559" y="4311339"/>
                    </a:cubicBezTo>
                    <a:cubicBezTo>
                      <a:pt x="4483780" y="4312036"/>
                      <a:pt x="4522876" y="4313479"/>
                      <a:pt x="4522876" y="4313479"/>
                    </a:cubicBezTo>
                    <a:cubicBezTo>
                      <a:pt x="4522876" y="4313479"/>
                      <a:pt x="4542358" y="4329102"/>
                      <a:pt x="4549161" y="4333081"/>
                    </a:cubicBezTo>
                    <a:cubicBezTo>
                      <a:pt x="4555555" y="4336939"/>
                      <a:pt x="4582885" y="4304260"/>
                      <a:pt x="4582885" y="4304260"/>
                    </a:cubicBezTo>
                    <a:cubicBezTo>
                      <a:pt x="4582885" y="4304260"/>
                      <a:pt x="4639720" y="4252028"/>
                      <a:pt x="4646126" y="4236343"/>
                    </a:cubicBezTo>
                    <a:cubicBezTo>
                      <a:pt x="4652568" y="4220732"/>
                      <a:pt x="4710677" y="4168559"/>
                      <a:pt x="4719908" y="4146481"/>
                    </a:cubicBezTo>
                    <a:cubicBezTo>
                      <a:pt x="4728897" y="4124115"/>
                      <a:pt x="4724162" y="4086413"/>
                      <a:pt x="4719908" y="4073961"/>
                    </a:cubicBezTo>
                    <a:cubicBezTo>
                      <a:pt x="4715353" y="4061558"/>
                      <a:pt x="4703647" y="4001550"/>
                      <a:pt x="4702949" y="3991238"/>
                    </a:cubicBezTo>
                    <a:cubicBezTo>
                      <a:pt x="4702156" y="3980854"/>
                      <a:pt x="4738056" y="3959930"/>
                      <a:pt x="4751600" y="3954630"/>
                    </a:cubicBezTo>
                    <a:cubicBezTo>
                      <a:pt x="4765386" y="3949330"/>
                      <a:pt x="4768318" y="3914860"/>
                      <a:pt x="4770349" y="3907770"/>
                    </a:cubicBezTo>
                    <a:cubicBezTo>
                      <a:pt x="4772537" y="3900606"/>
                      <a:pt x="4775361" y="3879971"/>
                      <a:pt x="4775361" y="3879971"/>
                    </a:cubicBezTo>
                    <a:cubicBezTo>
                      <a:pt x="4775361" y="3879971"/>
                      <a:pt x="4781346" y="3880728"/>
                      <a:pt x="4789254" y="3880728"/>
                    </a:cubicBezTo>
                    <a:cubicBezTo>
                      <a:pt x="4797367" y="3880728"/>
                      <a:pt x="4797030" y="3888864"/>
                      <a:pt x="4800948" y="3890992"/>
                    </a:cubicBezTo>
                    <a:cubicBezTo>
                      <a:pt x="4804806" y="3893528"/>
                      <a:pt x="4811272" y="3886785"/>
                      <a:pt x="4812606" y="3878588"/>
                    </a:cubicBezTo>
                    <a:cubicBezTo>
                      <a:pt x="4814385" y="3870416"/>
                      <a:pt x="4856762" y="3797200"/>
                      <a:pt x="4859863" y="3793630"/>
                    </a:cubicBezTo>
                    <a:cubicBezTo>
                      <a:pt x="4863036" y="3790108"/>
                      <a:pt x="4939137" y="3791154"/>
                      <a:pt x="4955434" y="3789760"/>
                    </a:cubicBezTo>
                    <a:cubicBezTo>
                      <a:pt x="4971419" y="3788330"/>
                      <a:pt x="4996946" y="3779099"/>
                      <a:pt x="4996946" y="3779099"/>
                    </a:cubicBezTo>
                    <a:cubicBezTo>
                      <a:pt x="4996946" y="3779099"/>
                      <a:pt x="4995216" y="3761132"/>
                      <a:pt x="4994927" y="3741914"/>
                    </a:cubicBezTo>
                    <a:lnTo>
                      <a:pt x="4994951" y="3741914"/>
                    </a:lnTo>
                    <a:lnTo>
                      <a:pt x="4994951" y="3730761"/>
                    </a:lnTo>
                    <a:cubicBezTo>
                      <a:pt x="4995059" y="3725112"/>
                      <a:pt x="4995348" y="3719632"/>
                      <a:pt x="4995913" y="3714764"/>
                    </a:cubicBezTo>
                    <a:cubicBezTo>
                      <a:pt x="4995600" y="3714656"/>
                      <a:pt x="4995264" y="3714500"/>
                      <a:pt x="4994951" y="3714404"/>
                    </a:cubicBezTo>
                    <a:lnTo>
                      <a:pt x="4994951" y="3698431"/>
                    </a:lnTo>
                    <a:cubicBezTo>
                      <a:pt x="4996454" y="3699020"/>
                      <a:pt x="4997992" y="3699693"/>
                      <a:pt x="4999434" y="3700174"/>
                    </a:cubicBezTo>
                    <a:cubicBezTo>
                      <a:pt x="4999771" y="3699489"/>
                      <a:pt x="5000167" y="3698792"/>
                      <a:pt x="5000864" y="3698443"/>
                    </a:cubicBezTo>
                    <a:cubicBezTo>
                      <a:pt x="5011128" y="3683865"/>
                      <a:pt x="5018279" y="3693083"/>
                      <a:pt x="5023579" y="3683528"/>
                    </a:cubicBezTo>
                    <a:cubicBezTo>
                      <a:pt x="5028543" y="3673601"/>
                      <a:pt x="5028194" y="3564821"/>
                      <a:pt x="5028194" y="3542455"/>
                    </a:cubicBezTo>
                    <a:cubicBezTo>
                      <a:pt x="5028194" y="3520437"/>
                      <a:pt x="5026812" y="3464227"/>
                      <a:pt x="5023231" y="3456114"/>
                    </a:cubicBezTo>
                    <a:cubicBezTo>
                      <a:pt x="5019661" y="3447629"/>
                      <a:pt x="5016837" y="3444348"/>
                      <a:pt x="5017185" y="3436212"/>
                    </a:cubicBezTo>
                    <a:cubicBezTo>
                      <a:pt x="5017185" y="3428387"/>
                      <a:pt x="5035682" y="3398581"/>
                      <a:pt x="5041751" y="3388258"/>
                    </a:cubicBezTo>
                    <a:cubicBezTo>
                      <a:pt x="5048145" y="3377886"/>
                      <a:pt x="5052003" y="3344558"/>
                      <a:pt x="5049875" y="3333838"/>
                    </a:cubicBezTo>
                    <a:cubicBezTo>
                      <a:pt x="5047784" y="3323574"/>
                      <a:pt x="5048481" y="3323922"/>
                      <a:pt x="5036042" y="3311472"/>
                    </a:cubicBezTo>
                    <a:cubicBezTo>
                      <a:pt x="5023579" y="3299080"/>
                      <a:pt x="5022894" y="3284838"/>
                      <a:pt x="5023579" y="3280921"/>
                    </a:cubicBezTo>
                    <a:cubicBezTo>
                      <a:pt x="5024324" y="3277002"/>
                      <a:pt x="5034588" y="3234048"/>
                      <a:pt x="5034588" y="3224433"/>
                    </a:cubicBezTo>
                    <a:cubicBezTo>
                      <a:pt x="5034588" y="3214506"/>
                      <a:pt x="5075114" y="3205288"/>
                      <a:pt x="5088611" y="3196418"/>
                    </a:cubicBezTo>
                    <a:cubicBezTo>
                      <a:pt x="5102445" y="3187188"/>
                      <a:pt x="5106363" y="3192837"/>
                      <a:pt x="5109584" y="3183895"/>
                    </a:cubicBezTo>
                    <a:cubicBezTo>
                      <a:pt x="5112768" y="3174737"/>
                      <a:pt x="5107060" y="3162286"/>
                      <a:pt x="5105606" y="3148801"/>
                    </a:cubicBezTo>
                    <a:cubicBezTo>
                      <a:pt x="5104175" y="3134956"/>
                      <a:pt x="5088215" y="3105787"/>
                      <a:pt x="5087458" y="3099741"/>
                    </a:cubicBezTo>
                    <a:cubicBezTo>
                      <a:pt x="5086881" y="3093744"/>
                      <a:pt x="5113453" y="3080945"/>
                      <a:pt x="5120544" y="3073048"/>
                    </a:cubicBezTo>
                    <a:cubicBezTo>
                      <a:pt x="5127635" y="3065260"/>
                      <a:pt x="5114078" y="2994531"/>
                      <a:pt x="5115929" y="2990325"/>
                    </a:cubicBezTo>
                    <a:cubicBezTo>
                      <a:pt x="5117383" y="2986058"/>
                      <a:pt x="5125845" y="2981047"/>
                      <a:pt x="5136926" y="2978907"/>
                    </a:cubicBezTo>
                    <a:cubicBezTo>
                      <a:pt x="5147526" y="2977129"/>
                      <a:pt x="5163895" y="2987849"/>
                      <a:pt x="5176346" y="2992801"/>
                    </a:cubicBezTo>
                    <a:cubicBezTo>
                      <a:pt x="5188737" y="2998113"/>
                      <a:pt x="5202631" y="3007391"/>
                      <a:pt x="5208616" y="3008425"/>
                    </a:cubicBezTo>
                    <a:cubicBezTo>
                      <a:pt x="5214962" y="3009122"/>
                      <a:pt x="5230646" y="3008076"/>
                      <a:pt x="5240273" y="3006634"/>
                    </a:cubicBezTo>
                    <a:cubicBezTo>
                      <a:pt x="5249791" y="3005600"/>
                      <a:pt x="5288130" y="3003125"/>
                      <a:pt x="5302361" y="3006634"/>
                    </a:cubicBezTo>
                    <a:cubicBezTo>
                      <a:pt x="5316939" y="3009867"/>
                      <a:pt x="5354593" y="3046824"/>
                      <a:pt x="5369111" y="3051427"/>
                    </a:cubicBezTo>
                    <a:cubicBezTo>
                      <a:pt x="5383353" y="3055982"/>
                      <a:pt x="5386526" y="3035058"/>
                      <a:pt x="5406813" y="3020131"/>
                    </a:cubicBezTo>
                    <a:cubicBezTo>
                      <a:pt x="5426992" y="3005192"/>
                      <a:pt x="5444046" y="3020876"/>
                      <a:pt x="5473215" y="3020876"/>
                    </a:cubicBezTo>
                    <a:cubicBezTo>
                      <a:pt x="5502625" y="3020876"/>
                      <a:pt x="5505161" y="3033964"/>
                      <a:pt x="5516855" y="3035803"/>
                    </a:cubicBezTo>
                    <a:cubicBezTo>
                      <a:pt x="5528561" y="3037882"/>
                      <a:pt x="5544233" y="3018400"/>
                      <a:pt x="5559124" y="3013040"/>
                    </a:cubicBezTo>
                    <a:cubicBezTo>
                      <a:pt x="5574459" y="3007728"/>
                      <a:pt x="5576863" y="3009867"/>
                      <a:pt x="5582235" y="3011598"/>
                    </a:cubicBezTo>
                    <a:cubicBezTo>
                      <a:pt x="5587247" y="3013725"/>
                      <a:pt x="5592487" y="3036500"/>
                      <a:pt x="5597859" y="3043591"/>
                    </a:cubicBezTo>
                    <a:cubicBezTo>
                      <a:pt x="5602811" y="3050682"/>
                      <a:pt x="5634396" y="3030094"/>
                      <a:pt x="5642592" y="3022318"/>
                    </a:cubicBezTo>
                    <a:cubicBezTo>
                      <a:pt x="5651125" y="3014482"/>
                      <a:pt x="5660344" y="3011598"/>
                      <a:pt x="5668877" y="3009122"/>
                    </a:cubicBezTo>
                    <a:cubicBezTo>
                      <a:pt x="5677410" y="3006634"/>
                      <a:pt x="5704728" y="3010552"/>
                      <a:pt x="5711879" y="3006634"/>
                    </a:cubicBezTo>
                    <a:cubicBezTo>
                      <a:pt x="5719018" y="3002776"/>
                      <a:pt x="5736673" y="3010901"/>
                      <a:pt x="5739954" y="3013040"/>
                    </a:cubicBezTo>
                    <a:cubicBezTo>
                      <a:pt x="5743115" y="3014831"/>
                      <a:pt x="5749521" y="3023364"/>
                      <a:pt x="5753042" y="3035058"/>
                    </a:cubicBezTo>
                    <a:cubicBezTo>
                      <a:pt x="5756263" y="3046824"/>
                      <a:pt x="5751648" y="3052809"/>
                      <a:pt x="5751648" y="3059960"/>
                    </a:cubicBezTo>
                    <a:cubicBezTo>
                      <a:pt x="5751648" y="3067051"/>
                      <a:pt x="5758691" y="3083420"/>
                      <a:pt x="5759436" y="3088732"/>
                    </a:cubicBezTo>
                    <a:cubicBezTo>
                      <a:pt x="5760121" y="3093744"/>
                      <a:pt x="5770445" y="3106135"/>
                      <a:pt x="5780360" y="3112878"/>
                    </a:cubicBezTo>
                    <a:cubicBezTo>
                      <a:pt x="5790047" y="3119284"/>
                      <a:pt x="5786766" y="3112878"/>
                      <a:pt x="5791430" y="3110750"/>
                    </a:cubicBezTo>
                    <a:cubicBezTo>
                      <a:pt x="5796045" y="3108960"/>
                      <a:pt x="5818747" y="3097891"/>
                      <a:pt x="5822666" y="3097266"/>
                    </a:cubicBezTo>
                    <a:cubicBezTo>
                      <a:pt x="5826548" y="3096508"/>
                      <a:pt x="5859226" y="3087975"/>
                      <a:pt x="5859226" y="3087975"/>
                    </a:cubicBezTo>
                    <a:lnTo>
                      <a:pt x="5873408" y="3094441"/>
                    </a:lnTo>
                    <a:lnTo>
                      <a:pt x="6010479" y="3091208"/>
                    </a:lnTo>
                    <a:lnTo>
                      <a:pt x="6067675" y="3050333"/>
                    </a:lnTo>
                    <a:lnTo>
                      <a:pt x="6137310" y="3043591"/>
                    </a:lnTo>
                    <a:lnTo>
                      <a:pt x="6151841" y="3019446"/>
                    </a:lnTo>
                    <a:lnTo>
                      <a:pt x="6254911" y="3038291"/>
                    </a:lnTo>
                    <a:lnTo>
                      <a:pt x="6254911" y="3054312"/>
                    </a:lnTo>
                    <a:lnTo>
                      <a:pt x="6269033" y="3119968"/>
                    </a:lnTo>
                    <a:lnTo>
                      <a:pt x="6305629" y="3120726"/>
                    </a:lnTo>
                    <a:lnTo>
                      <a:pt x="6333764" y="3127817"/>
                    </a:lnTo>
                    <a:lnTo>
                      <a:pt x="6353247" y="3130978"/>
                    </a:lnTo>
                    <a:lnTo>
                      <a:pt x="6378041" y="3133513"/>
                    </a:lnTo>
                    <a:lnTo>
                      <a:pt x="6400743" y="3115354"/>
                    </a:lnTo>
                    <a:lnTo>
                      <a:pt x="6495233" y="3114608"/>
                    </a:lnTo>
                    <a:cubicBezTo>
                      <a:pt x="6495233" y="3114608"/>
                      <a:pt x="6565613" y="3191046"/>
                      <a:pt x="6570229" y="3191046"/>
                    </a:cubicBezTo>
                    <a:cubicBezTo>
                      <a:pt x="6574844" y="3191046"/>
                      <a:pt x="6638818" y="3138825"/>
                      <a:pt x="6638818" y="3138825"/>
                    </a:cubicBezTo>
                    <a:lnTo>
                      <a:pt x="6630934" y="3074142"/>
                    </a:lnTo>
                    <a:lnTo>
                      <a:pt x="6857892" y="2878721"/>
                    </a:lnTo>
                    <a:lnTo>
                      <a:pt x="6949196" y="2877675"/>
                    </a:lnTo>
                    <a:lnTo>
                      <a:pt x="7079140" y="2995974"/>
                    </a:lnTo>
                    <a:lnTo>
                      <a:pt x="7173617" y="2981443"/>
                    </a:lnTo>
                    <a:cubicBezTo>
                      <a:pt x="7173617" y="2981443"/>
                      <a:pt x="7255992" y="2913142"/>
                      <a:pt x="7265223" y="2903972"/>
                    </a:cubicBezTo>
                    <a:cubicBezTo>
                      <a:pt x="7274441" y="2894694"/>
                      <a:pt x="7291507" y="2890776"/>
                      <a:pt x="7291507" y="2890776"/>
                    </a:cubicBezTo>
                    <a:cubicBezTo>
                      <a:pt x="7291507" y="2890776"/>
                      <a:pt x="7385985" y="2835719"/>
                      <a:pt x="7395215" y="2830419"/>
                    </a:cubicBezTo>
                    <a:cubicBezTo>
                      <a:pt x="7404373" y="2825107"/>
                      <a:pt x="7577367" y="2722384"/>
                      <a:pt x="7577367" y="2722384"/>
                    </a:cubicBezTo>
                    <a:lnTo>
                      <a:pt x="7579844" y="2690740"/>
                    </a:lnTo>
                    <a:lnTo>
                      <a:pt x="7566022" y="2666991"/>
                    </a:lnTo>
                    <a:lnTo>
                      <a:pt x="7612822" y="2612920"/>
                    </a:lnTo>
                    <a:lnTo>
                      <a:pt x="7659742" y="2607956"/>
                    </a:lnTo>
                    <a:close/>
                    <a:moveTo>
                      <a:pt x="1368030" y="3117901"/>
                    </a:moveTo>
                    <a:lnTo>
                      <a:pt x="1367838" y="3117445"/>
                    </a:lnTo>
                    <a:lnTo>
                      <a:pt x="1368583" y="3117445"/>
                    </a:lnTo>
                    <a:cubicBezTo>
                      <a:pt x="1368403" y="3117601"/>
                      <a:pt x="1368211" y="3117745"/>
                      <a:pt x="1368030" y="3117901"/>
                    </a:cubicBezTo>
                    <a:close/>
                  </a:path>
                </a:pathLst>
              </a:custGeom>
              <a:solidFill>
                <a:srgbClr val="000000"/>
              </a:solidFill>
              <a:ln w="76200" cap="flat">
                <a:solidFill>
                  <a:srgbClr val="000000"/>
                </a:solidFill>
                <a:prstDash val="solid"/>
                <a:miter/>
              </a:ln>
              <a:effectLst/>
            </p:spPr>
            <p:txBody>
              <a:bodyPr rtlCol="0" anchor="ctr"/>
              <a:lstStyle/>
              <a:p>
                <a:endParaRPr lang="ru-RU"/>
              </a:p>
            </p:txBody>
          </p:sp>
          <p:grpSp>
            <p:nvGrpSpPr>
              <p:cNvPr id="18" name="Рисунок 8">
                <a:extLst>
                  <a:ext uri="{FF2B5EF4-FFF2-40B4-BE49-F238E27FC236}">
                    <a16:creationId xmlns:a16="http://schemas.microsoft.com/office/drawing/2014/main" xmlns="" id="{510BBA58-E8AA-47CD-A87F-28469EBBF9FC}"/>
                  </a:ext>
                </a:extLst>
              </p:cNvPr>
              <p:cNvGrpSpPr/>
              <p:nvPr/>
            </p:nvGrpSpPr>
            <p:grpSpPr>
              <a:xfrm>
                <a:off x="-1061728" y="1344149"/>
                <a:ext cx="7602387" cy="4345067"/>
                <a:chOff x="-1061728" y="1344149"/>
                <a:chExt cx="7602387" cy="4345067"/>
              </a:xfrm>
            </p:grpSpPr>
            <p:sp>
              <p:nvSpPr>
                <p:cNvPr id="19" name="Полилиния: фигура 18">
                  <a:extLst>
                    <a:ext uri="{FF2B5EF4-FFF2-40B4-BE49-F238E27FC236}">
                      <a16:creationId xmlns:a16="http://schemas.microsoft.com/office/drawing/2014/main" xmlns="" id="{D6D08F12-2C9F-4581-BFD5-E88084F61D47}"/>
                    </a:ext>
                  </a:extLst>
                </p:cNvPr>
                <p:cNvSpPr/>
                <p:nvPr/>
              </p:nvSpPr>
              <p:spPr>
                <a:xfrm>
                  <a:off x="-1061728" y="1344149"/>
                  <a:ext cx="1946934" cy="2456265"/>
                </a:xfrm>
                <a:custGeom>
                  <a:avLst/>
                  <a:gdLst>
                    <a:gd name="connsiteX0" fmla="*/ 473569 w 1946934"/>
                    <a:gd name="connsiteY0" fmla="*/ 2395909 h 2456265"/>
                    <a:gd name="connsiteX1" fmla="*/ 473569 w 1946934"/>
                    <a:gd name="connsiteY1" fmla="*/ 2395909 h 2456265"/>
                    <a:gd name="connsiteX2" fmla="*/ 460150 w 1946934"/>
                    <a:gd name="connsiteY2" fmla="*/ 2391335 h 2456265"/>
                    <a:gd name="connsiteX3" fmla="*/ 450313 w 1946934"/>
                    <a:gd name="connsiteY3" fmla="*/ 2376854 h 2456265"/>
                    <a:gd name="connsiteX4" fmla="*/ 460150 w 1946934"/>
                    <a:gd name="connsiteY4" fmla="*/ 2369826 h 2456265"/>
                    <a:gd name="connsiteX5" fmla="*/ 471110 w 1946934"/>
                    <a:gd name="connsiteY5" fmla="*/ 2363812 h 2456265"/>
                    <a:gd name="connsiteX6" fmla="*/ 492622 w 1946934"/>
                    <a:gd name="connsiteY6" fmla="*/ 2356024 h 2456265"/>
                    <a:gd name="connsiteX7" fmla="*/ 500743 w 1946934"/>
                    <a:gd name="connsiteY7" fmla="*/ 2354653 h 2456265"/>
                    <a:gd name="connsiteX8" fmla="*/ 508843 w 1946934"/>
                    <a:gd name="connsiteY8" fmla="*/ 2348305 h 2456265"/>
                    <a:gd name="connsiteX9" fmla="*/ 527866 w 1946934"/>
                    <a:gd name="connsiteY9" fmla="*/ 2335944 h 2456265"/>
                    <a:gd name="connsiteX10" fmla="*/ 543051 w 1946934"/>
                    <a:gd name="connsiteY10" fmla="*/ 2324677 h 2456265"/>
                    <a:gd name="connsiteX11" fmla="*/ 549032 w 1946934"/>
                    <a:gd name="connsiteY11" fmla="*/ 2317695 h 2456265"/>
                    <a:gd name="connsiteX12" fmla="*/ 549376 w 1946934"/>
                    <a:gd name="connsiteY12" fmla="*/ 2316900 h 2456265"/>
                    <a:gd name="connsiteX13" fmla="*/ 560278 w 1946934"/>
                    <a:gd name="connsiteY13" fmla="*/ 2308766 h 2456265"/>
                    <a:gd name="connsiteX14" fmla="*/ 568054 w 1946934"/>
                    <a:gd name="connsiteY14" fmla="*/ 2310253 h 2456265"/>
                    <a:gd name="connsiteX15" fmla="*/ 573352 w 1946934"/>
                    <a:gd name="connsiteY15" fmla="*/ 2311969 h 2456265"/>
                    <a:gd name="connsiteX16" fmla="*/ 584936 w 1946934"/>
                    <a:gd name="connsiteY16" fmla="*/ 2317292 h 2456265"/>
                    <a:gd name="connsiteX17" fmla="*/ 593431 w 1946934"/>
                    <a:gd name="connsiteY17" fmla="*/ 2319757 h 2456265"/>
                    <a:gd name="connsiteX18" fmla="*/ 605045 w 1946934"/>
                    <a:gd name="connsiteY18" fmla="*/ 2300011 h 2456265"/>
                    <a:gd name="connsiteX19" fmla="*/ 616688 w 1946934"/>
                    <a:gd name="connsiteY19" fmla="*/ 2280218 h 2456265"/>
                    <a:gd name="connsiteX20" fmla="*/ 628991 w 1946934"/>
                    <a:gd name="connsiteY20" fmla="*/ 2269354 h 2456265"/>
                    <a:gd name="connsiteX21" fmla="*/ 631881 w 1946934"/>
                    <a:gd name="connsiteY21" fmla="*/ 2265057 h 2456265"/>
                    <a:gd name="connsiteX22" fmla="*/ 631881 w 1946934"/>
                    <a:gd name="connsiteY22" fmla="*/ 2264769 h 2456265"/>
                    <a:gd name="connsiteX23" fmla="*/ 623012 w 1946934"/>
                    <a:gd name="connsiteY23" fmla="*/ 2246002 h 2456265"/>
                    <a:gd name="connsiteX24" fmla="*/ 616688 w 1946934"/>
                    <a:gd name="connsiteY24" fmla="*/ 2234043 h 2456265"/>
                    <a:gd name="connsiteX25" fmla="*/ 616688 w 1946934"/>
                    <a:gd name="connsiteY25" fmla="*/ 2233652 h 2456265"/>
                    <a:gd name="connsiteX26" fmla="*/ 623386 w 1946934"/>
                    <a:gd name="connsiteY26" fmla="*/ 2219631 h 2456265"/>
                    <a:gd name="connsiteX27" fmla="*/ 644185 w 1946934"/>
                    <a:gd name="connsiteY27" fmla="*/ 2218548 h 2456265"/>
                    <a:gd name="connsiteX28" fmla="*/ 650214 w 1946934"/>
                    <a:gd name="connsiteY28" fmla="*/ 2218548 h 2456265"/>
                    <a:gd name="connsiteX29" fmla="*/ 663575 w 1946934"/>
                    <a:gd name="connsiteY29" fmla="*/ 2214712 h 2456265"/>
                    <a:gd name="connsiteX30" fmla="*/ 663920 w 1946934"/>
                    <a:gd name="connsiteY30" fmla="*/ 2214712 h 2456265"/>
                    <a:gd name="connsiteX31" fmla="*/ 666377 w 1946934"/>
                    <a:gd name="connsiteY31" fmla="*/ 2213272 h 2456265"/>
                    <a:gd name="connsiteX32" fmla="*/ 681541 w 1946934"/>
                    <a:gd name="connsiteY32" fmla="*/ 2204066 h 2456265"/>
                    <a:gd name="connsiteX33" fmla="*/ 681916 w 1946934"/>
                    <a:gd name="connsiteY33" fmla="*/ 2203721 h 2456265"/>
                    <a:gd name="connsiteX34" fmla="*/ 696017 w 1946934"/>
                    <a:gd name="connsiteY34" fmla="*/ 2194228 h 2456265"/>
                    <a:gd name="connsiteX35" fmla="*/ 738325 w 1946934"/>
                    <a:gd name="connsiteY35" fmla="*/ 2161440 h 2456265"/>
                    <a:gd name="connsiteX36" fmla="*/ 743968 w 1946934"/>
                    <a:gd name="connsiteY36" fmla="*/ 2150795 h 2456265"/>
                    <a:gd name="connsiteX37" fmla="*/ 749227 w 1946934"/>
                    <a:gd name="connsiteY37" fmla="*/ 2143076 h 2456265"/>
                    <a:gd name="connsiteX38" fmla="*/ 762647 w 1946934"/>
                    <a:gd name="connsiteY38" fmla="*/ 2134263 h 2456265"/>
                    <a:gd name="connsiteX39" fmla="*/ 784127 w 1946934"/>
                    <a:gd name="connsiteY39" fmla="*/ 2129343 h 2456265"/>
                    <a:gd name="connsiteX40" fmla="*/ 801008 w 1946934"/>
                    <a:gd name="connsiteY40" fmla="*/ 2128260 h 2456265"/>
                    <a:gd name="connsiteX41" fmla="*/ 817258 w 1946934"/>
                    <a:gd name="connsiteY41" fmla="*/ 2127915 h 2456265"/>
                    <a:gd name="connsiteX42" fmla="*/ 841197 w 1946934"/>
                    <a:gd name="connsiteY42" fmla="*/ 2146624 h 2456265"/>
                    <a:gd name="connsiteX43" fmla="*/ 855620 w 1946934"/>
                    <a:gd name="connsiteY43" fmla="*/ 2160299 h 2456265"/>
                    <a:gd name="connsiteX44" fmla="*/ 856390 w 1946934"/>
                    <a:gd name="connsiteY44" fmla="*/ 2160299 h 2456265"/>
                    <a:gd name="connsiteX45" fmla="*/ 900446 w 1946934"/>
                    <a:gd name="connsiteY45" fmla="*/ 2135979 h 2456265"/>
                    <a:gd name="connsiteX46" fmla="*/ 927225 w 1946934"/>
                    <a:gd name="connsiteY46" fmla="*/ 2120138 h 2456265"/>
                    <a:gd name="connsiteX47" fmla="*/ 958983 w 1946934"/>
                    <a:gd name="connsiteY47" fmla="*/ 2132834 h 2456265"/>
                    <a:gd name="connsiteX48" fmla="*/ 964589 w 1946934"/>
                    <a:gd name="connsiteY48" fmla="*/ 2138445 h 2456265"/>
                    <a:gd name="connsiteX49" fmla="*/ 968096 w 1946934"/>
                    <a:gd name="connsiteY49" fmla="*/ 2140899 h 2456265"/>
                    <a:gd name="connsiteX50" fmla="*/ 973363 w 1946934"/>
                    <a:gd name="connsiteY50" fmla="*/ 2143422 h 2456265"/>
                    <a:gd name="connsiteX51" fmla="*/ 1005144 w 1946934"/>
                    <a:gd name="connsiteY51" fmla="*/ 2147995 h 2456265"/>
                    <a:gd name="connsiteX52" fmla="*/ 1005144 w 1946934"/>
                    <a:gd name="connsiteY52" fmla="*/ 2147650 h 2456265"/>
                    <a:gd name="connsiteX53" fmla="*/ 1030866 w 1946934"/>
                    <a:gd name="connsiteY53" fmla="*/ 2142339 h 2456265"/>
                    <a:gd name="connsiteX54" fmla="*/ 1081591 w 1946934"/>
                    <a:gd name="connsiteY54" fmla="*/ 2130380 h 2456265"/>
                    <a:gd name="connsiteX55" fmla="*/ 1084393 w 1946934"/>
                    <a:gd name="connsiteY55" fmla="*/ 2129689 h 2456265"/>
                    <a:gd name="connsiteX56" fmla="*/ 1262446 w 1946934"/>
                    <a:gd name="connsiteY56" fmla="*/ 2126486 h 2456265"/>
                    <a:gd name="connsiteX57" fmla="*/ 1301582 w 1946934"/>
                    <a:gd name="connsiteY57" fmla="*/ 2126878 h 2456265"/>
                    <a:gd name="connsiteX58" fmla="*/ 1351259 w 1946934"/>
                    <a:gd name="connsiteY58" fmla="*/ 2105369 h 2456265"/>
                    <a:gd name="connsiteX59" fmla="*/ 1353045 w 1946934"/>
                    <a:gd name="connsiteY59" fmla="*/ 2104228 h 2456265"/>
                    <a:gd name="connsiteX60" fmla="*/ 1355141 w 1946934"/>
                    <a:gd name="connsiteY60" fmla="*/ 2104228 h 2456265"/>
                    <a:gd name="connsiteX61" fmla="*/ 1439035 w 1946934"/>
                    <a:gd name="connsiteY61" fmla="*/ 2100450 h 2456265"/>
                    <a:gd name="connsiteX62" fmla="*/ 1440095 w 1946934"/>
                    <a:gd name="connsiteY62" fmla="*/ 2100450 h 2456265"/>
                    <a:gd name="connsiteX63" fmla="*/ 1441155 w 1946934"/>
                    <a:gd name="connsiteY63" fmla="*/ 2100450 h 2456265"/>
                    <a:gd name="connsiteX64" fmla="*/ 1443251 w 1946934"/>
                    <a:gd name="connsiteY64" fmla="*/ 2101083 h 2456265"/>
                    <a:gd name="connsiteX65" fmla="*/ 1506696 w 1946934"/>
                    <a:gd name="connsiteY65" fmla="*/ 2115899 h 2456265"/>
                    <a:gd name="connsiteX66" fmla="*/ 1507064 w 1946934"/>
                    <a:gd name="connsiteY66" fmla="*/ 2115899 h 2456265"/>
                    <a:gd name="connsiteX67" fmla="*/ 1526454 w 1946934"/>
                    <a:gd name="connsiteY67" fmla="*/ 2135979 h 2456265"/>
                    <a:gd name="connsiteX68" fmla="*/ 1529265 w 1946934"/>
                    <a:gd name="connsiteY68" fmla="*/ 2140276 h 2456265"/>
                    <a:gd name="connsiteX69" fmla="*/ 1530670 w 1946934"/>
                    <a:gd name="connsiteY69" fmla="*/ 2140276 h 2456265"/>
                    <a:gd name="connsiteX70" fmla="*/ 1533124 w 1946934"/>
                    <a:gd name="connsiteY70" fmla="*/ 2140622 h 2456265"/>
                    <a:gd name="connsiteX71" fmla="*/ 1547894 w 1946934"/>
                    <a:gd name="connsiteY71" fmla="*/ 2138099 h 2456265"/>
                    <a:gd name="connsiteX72" fmla="*/ 1546546 w 1946934"/>
                    <a:gd name="connsiteY72" fmla="*/ 2127915 h 2456265"/>
                    <a:gd name="connsiteX73" fmla="*/ 1545820 w 1946934"/>
                    <a:gd name="connsiteY73" fmla="*/ 2118019 h 2456265"/>
                    <a:gd name="connsiteX74" fmla="*/ 1566995 w 1946934"/>
                    <a:gd name="connsiteY74" fmla="*/ 2112408 h 2456265"/>
                    <a:gd name="connsiteX75" fmla="*/ 1583159 w 1946934"/>
                    <a:gd name="connsiteY75" fmla="*/ 2112754 h 2456265"/>
                    <a:gd name="connsiteX76" fmla="*/ 1592006 w 1946934"/>
                    <a:gd name="connsiteY76" fmla="*/ 2100450 h 2456265"/>
                    <a:gd name="connsiteX77" fmla="*/ 1595175 w 1946934"/>
                    <a:gd name="connsiteY77" fmla="*/ 2093698 h 2456265"/>
                    <a:gd name="connsiteX78" fmla="*/ 1588147 w 1946934"/>
                    <a:gd name="connsiteY78" fmla="*/ 2087005 h 2456265"/>
                    <a:gd name="connsiteX79" fmla="*/ 1585624 w 1946934"/>
                    <a:gd name="connsiteY79" fmla="*/ 2083860 h 2456265"/>
                    <a:gd name="connsiteX80" fmla="*/ 1563136 w 1946934"/>
                    <a:gd name="connsiteY80" fmla="*/ 2050335 h 2456265"/>
                    <a:gd name="connsiteX81" fmla="*/ 1546546 w 1946934"/>
                    <a:gd name="connsiteY81" fmla="*/ 2024240 h 2456265"/>
                    <a:gd name="connsiteX82" fmla="*/ 1626522 w 1946934"/>
                    <a:gd name="connsiteY82" fmla="*/ 1943457 h 2456265"/>
                    <a:gd name="connsiteX83" fmla="*/ 1559196 w 1946934"/>
                    <a:gd name="connsiteY83" fmla="*/ 1811914 h 2456265"/>
                    <a:gd name="connsiteX84" fmla="*/ 1558838 w 1946934"/>
                    <a:gd name="connsiteY84" fmla="*/ 1810889 h 2456265"/>
                    <a:gd name="connsiteX85" fmla="*/ 1548320 w 1946934"/>
                    <a:gd name="connsiteY85" fmla="*/ 1784057 h 2456265"/>
                    <a:gd name="connsiteX86" fmla="*/ 1547894 w 1946934"/>
                    <a:gd name="connsiteY86" fmla="*/ 1782675 h 2456265"/>
                    <a:gd name="connsiteX87" fmla="*/ 1547894 w 1946934"/>
                    <a:gd name="connsiteY87" fmla="*/ 1781246 h 2456265"/>
                    <a:gd name="connsiteX88" fmla="*/ 1547606 w 1946934"/>
                    <a:gd name="connsiteY88" fmla="*/ 1696915 h 2456265"/>
                    <a:gd name="connsiteX89" fmla="*/ 1545140 w 1946934"/>
                    <a:gd name="connsiteY89" fmla="*/ 1680728 h 2456265"/>
                    <a:gd name="connsiteX90" fmla="*/ 1538769 w 1946934"/>
                    <a:gd name="connsiteY90" fmla="*/ 1647940 h 2456265"/>
                    <a:gd name="connsiteX91" fmla="*/ 1538389 w 1946934"/>
                    <a:gd name="connsiteY91" fmla="*/ 1647940 h 2456265"/>
                    <a:gd name="connsiteX92" fmla="*/ 1538389 w 1946934"/>
                    <a:gd name="connsiteY92" fmla="*/ 1647595 h 2456265"/>
                    <a:gd name="connsiteX93" fmla="*/ 1545140 w 1946934"/>
                    <a:gd name="connsiteY93" fmla="*/ 1604231 h 2456265"/>
                    <a:gd name="connsiteX94" fmla="*/ 1549288 w 1946934"/>
                    <a:gd name="connsiteY94" fmla="*/ 1590441 h 2456265"/>
                    <a:gd name="connsiteX95" fmla="*/ 1558838 w 1946934"/>
                    <a:gd name="connsiteY95" fmla="*/ 1555936 h 2456265"/>
                    <a:gd name="connsiteX96" fmla="*/ 1573666 w 1946934"/>
                    <a:gd name="connsiteY96" fmla="*/ 1499865 h 2456265"/>
                    <a:gd name="connsiteX97" fmla="*/ 1588481 w 1946934"/>
                    <a:gd name="connsiteY97" fmla="*/ 1448713 h 2456265"/>
                    <a:gd name="connsiteX98" fmla="*/ 1593400 w 1946934"/>
                    <a:gd name="connsiteY98" fmla="*/ 1439508 h 2456265"/>
                    <a:gd name="connsiteX99" fmla="*/ 1599046 w 1946934"/>
                    <a:gd name="connsiteY99" fmla="*/ 1432469 h 2456265"/>
                    <a:gd name="connsiteX100" fmla="*/ 1599380 w 1946934"/>
                    <a:gd name="connsiteY100" fmla="*/ 1432469 h 2456265"/>
                    <a:gd name="connsiteX101" fmla="*/ 1627214 w 1946934"/>
                    <a:gd name="connsiteY101" fmla="*/ 1427550 h 2456265"/>
                    <a:gd name="connsiteX102" fmla="*/ 1632905 w 1946934"/>
                    <a:gd name="connsiteY102" fmla="*/ 1428978 h 2456265"/>
                    <a:gd name="connsiteX103" fmla="*/ 1663884 w 1946934"/>
                    <a:gd name="connsiteY103" fmla="*/ 1424059 h 2456265"/>
                    <a:gd name="connsiteX104" fmla="*/ 1669875 w 1946934"/>
                    <a:gd name="connsiteY104" fmla="*/ 1422227 h 2456265"/>
                    <a:gd name="connsiteX105" fmla="*/ 1674782 w 1946934"/>
                    <a:gd name="connsiteY105" fmla="*/ 1420107 h 2456265"/>
                    <a:gd name="connsiteX106" fmla="*/ 1714356 w 1946934"/>
                    <a:gd name="connsiteY106" fmla="*/ 1392642 h 2456265"/>
                    <a:gd name="connsiteX107" fmla="*/ 1720301 w 1946934"/>
                    <a:gd name="connsiteY107" fmla="*/ 1388011 h 2456265"/>
                    <a:gd name="connsiteX108" fmla="*/ 1722075 w 1946934"/>
                    <a:gd name="connsiteY108" fmla="*/ 1386237 h 2456265"/>
                    <a:gd name="connsiteX109" fmla="*/ 1724874 w 1946934"/>
                    <a:gd name="connsiteY109" fmla="*/ 1376052 h 2456265"/>
                    <a:gd name="connsiteX110" fmla="*/ 1727006 w 1946934"/>
                    <a:gd name="connsiteY110" fmla="*/ 1361237 h 2456265"/>
                    <a:gd name="connsiteX111" fmla="*/ 1727006 w 1946934"/>
                    <a:gd name="connsiteY111" fmla="*/ 1360891 h 2456265"/>
                    <a:gd name="connsiteX112" fmla="*/ 1726291 w 1946934"/>
                    <a:gd name="connsiteY112" fmla="*/ 1345338 h 2456265"/>
                    <a:gd name="connsiteX113" fmla="*/ 1725934 w 1946934"/>
                    <a:gd name="connsiteY113" fmla="*/ 1323875 h 2456265"/>
                    <a:gd name="connsiteX114" fmla="*/ 1722075 w 1946934"/>
                    <a:gd name="connsiteY114" fmla="*/ 1314037 h 2456265"/>
                    <a:gd name="connsiteX115" fmla="*/ 1719609 w 1946934"/>
                    <a:gd name="connsiteY115" fmla="*/ 1296295 h 2456265"/>
                    <a:gd name="connsiteX116" fmla="*/ 1731568 w 1946934"/>
                    <a:gd name="connsiteY116" fmla="*/ 1277988 h 2456265"/>
                    <a:gd name="connsiteX117" fmla="*/ 1738250 w 1946934"/>
                    <a:gd name="connsiteY117" fmla="*/ 1269175 h 2456265"/>
                    <a:gd name="connsiteX118" fmla="*/ 1740750 w 1946934"/>
                    <a:gd name="connsiteY118" fmla="*/ 1240235 h 2456265"/>
                    <a:gd name="connsiteX119" fmla="*/ 1741107 w 1946934"/>
                    <a:gd name="connsiteY119" fmla="*/ 1233242 h 2456265"/>
                    <a:gd name="connsiteX120" fmla="*/ 1741476 w 1946934"/>
                    <a:gd name="connsiteY120" fmla="*/ 1228334 h 2456265"/>
                    <a:gd name="connsiteX121" fmla="*/ 1741476 w 1946934"/>
                    <a:gd name="connsiteY121" fmla="*/ 1227240 h 2456265"/>
                    <a:gd name="connsiteX122" fmla="*/ 1729805 w 1946934"/>
                    <a:gd name="connsiteY122" fmla="*/ 1199371 h 2456265"/>
                    <a:gd name="connsiteX123" fmla="*/ 1726291 w 1946934"/>
                    <a:gd name="connsiteY123" fmla="*/ 1193369 h 2456265"/>
                    <a:gd name="connsiteX124" fmla="*/ 1722766 w 1946934"/>
                    <a:gd name="connsiteY124" fmla="*/ 1188450 h 2456265"/>
                    <a:gd name="connsiteX125" fmla="*/ 1723135 w 1946934"/>
                    <a:gd name="connsiteY125" fmla="*/ 1170420 h 2456265"/>
                    <a:gd name="connsiteX126" fmla="*/ 1736176 w 1946934"/>
                    <a:gd name="connsiteY126" fmla="*/ 1167678 h 2456265"/>
                    <a:gd name="connsiteX127" fmla="*/ 1742536 w 1946934"/>
                    <a:gd name="connsiteY127" fmla="*/ 1167275 h 2456265"/>
                    <a:gd name="connsiteX128" fmla="*/ 1742536 w 1946934"/>
                    <a:gd name="connsiteY128" fmla="*/ 1166883 h 2456265"/>
                    <a:gd name="connsiteX129" fmla="*/ 1753434 w 1946934"/>
                    <a:gd name="connsiteY129" fmla="*/ 1166883 h 2456265"/>
                    <a:gd name="connsiteX130" fmla="*/ 1765070 w 1946934"/>
                    <a:gd name="connsiteY130" fmla="*/ 1153208 h 2456265"/>
                    <a:gd name="connsiteX131" fmla="*/ 1768584 w 1946934"/>
                    <a:gd name="connsiteY131" fmla="*/ 1148914 h 2456265"/>
                    <a:gd name="connsiteX132" fmla="*/ 1768941 w 1946934"/>
                    <a:gd name="connsiteY132" fmla="*/ 1148570 h 2456265"/>
                    <a:gd name="connsiteX133" fmla="*/ 1763676 w 1946934"/>
                    <a:gd name="connsiteY133" fmla="*/ 1134153 h 2456265"/>
                    <a:gd name="connsiteX134" fmla="*/ 1775969 w 1946934"/>
                    <a:gd name="connsiteY134" fmla="*/ 1127741 h 2456265"/>
                    <a:gd name="connsiteX135" fmla="*/ 1778100 w 1946934"/>
                    <a:gd name="connsiteY135" fmla="*/ 1126371 h 2456265"/>
                    <a:gd name="connsiteX136" fmla="*/ 1787270 w 1946934"/>
                    <a:gd name="connsiteY136" fmla="*/ 1119678 h 2456265"/>
                    <a:gd name="connsiteX137" fmla="*/ 1806671 w 1946934"/>
                    <a:gd name="connsiteY137" fmla="*/ 1094676 h 2456265"/>
                    <a:gd name="connsiteX138" fmla="*/ 1815450 w 1946934"/>
                    <a:gd name="connsiteY138" fmla="*/ 1080143 h 2456265"/>
                    <a:gd name="connsiteX139" fmla="*/ 1820369 w 1946934"/>
                    <a:gd name="connsiteY139" fmla="*/ 1043871 h 2456265"/>
                    <a:gd name="connsiteX140" fmla="*/ 1821095 w 1946934"/>
                    <a:gd name="connsiteY140" fmla="*/ 1039234 h 2456265"/>
                    <a:gd name="connsiteX141" fmla="*/ 1825726 w 1946934"/>
                    <a:gd name="connsiteY141" fmla="*/ 1038603 h 2456265"/>
                    <a:gd name="connsiteX142" fmla="*/ 1834159 w 1946934"/>
                    <a:gd name="connsiteY142" fmla="*/ 1037173 h 2456265"/>
                    <a:gd name="connsiteX143" fmla="*/ 1838019 w 1946934"/>
                    <a:gd name="connsiteY143" fmla="*/ 1036432 h 2456265"/>
                    <a:gd name="connsiteX144" fmla="*/ 1840484 w 1946934"/>
                    <a:gd name="connsiteY144" fmla="*/ 1039234 h 2456265"/>
                    <a:gd name="connsiteX145" fmla="*/ 1849666 w 1946934"/>
                    <a:gd name="connsiteY145" fmla="*/ 1052279 h 2456265"/>
                    <a:gd name="connsiteX146" fmla="*/ 1848987 w 1946934"/>
                    <a:gd name="connsiteY146" fmla="*/ 1067494 h 2456265"/>
                    <a:gd name="connsiteX147" fmla="*/ 1847570 w 1946934"/>
                    <a:gd name="connsiteY147" fmla="*/ 1083003 h 2456265"/>
                    <a:gd name="connsiteX148" fmla="*/ 1848987 w 1946934"/>
                    <a:gd name="connsiteY148" fmla="*/ 1091814 h 2456265"/>
                    <a:gd name="connsiteX149" fmla="*/ 1851452 w 1946934"/>
                    <a:gd name="connsiteY149" fmla="*/ 1104859 h 2456265"/>
                    <a:gd name="connsiteX150" fmla="*/ 1852120 w 1946934"/>
                    <a:gd name="connsiteY150" fmla="*/ 1110808 h 2456265"/>
                    <a:gd name="connsiteX151" fmla="*/ 1852120 w 1946934"/>
                    <a:gd name="connsiteY151" fmla="*/ 1111549 h 2456265"/>
                    <a:gd name="connsiteX152" fmla="*/ 1860945 w 1946934"/>
                    <a:gd name="connsiteY152" fmla="*/ 1106634 h 2456265"/>
                    <a:gd name="connsiteX153" fmla="*/ 1868721 w 1946934"/>
                    <a:gd name="connsiteY153" fmla="*/ 1098168 h 2456265"/>
                    <a:gd name="connsiteX154" fmla="*/ 1878894 w 1946934"/>
                    <a:gd name="connsiteY154" fmla="*/ 1087927 h 2456265"/>
                    <a:gd name="connsiteX155" fmla="*/ 1881026 w 1946934"/>
                    <a:gd name="connsiteY155" fmla="*/ 1086152 h 2456265"/>
                    <a:gd name="connsiteX156" fmla="*/ 1872927 w 1946934"/>
                    <a:gd name="connsiteY156" fmla="*/ 1071390 h 2456265"/>
                    <a:gd name="connsiteX157" fmla="*/ 1871901 w 1946934"/>
                    <a:gd name="connsiteY157" fmla="*/ 1065726 h 2456265"/>
                    <a:gd name="connsiteX158" fmla="*/ 1874355 w 1946934"/>
                    <a:gd name="connsiteY158" fmla="*/ 1058002 h 2456265"/>
                    <a:gd name="connsiteX159" fmla="*/ 1877869 w 1946934"/>
                    <a:gd name="connsiteY159" fmla="*/ 1055821 h 2456265"/>
                    <a:gd name="connsiteX160" fmla="*/ 1885254 w 1946934"/>
                    <a:gd name="connsiteY160" fmla="*/ 1051647 h 2456265"/>
                    <a:gd name="connsiteX161" fmla="*/ 1885945 w 1946934"/>
                    <a:gd name="connsiteY161" fmla="*/ 1051647 h 2456265"/>
                    <a:gd name="connsiteX162" fmla="*/ 1876821 w 1946934"/>
                    <a:gd name="connsiteY162" fmla="*/ 1030423 h 2456265"/>
                    <a:gd name="connsiteX163" fmla="*/ 1871901 w 1946934"/>
                    <a:gd name="connsiteY163" fmla="*/ 1020577 h 2456265"/>
                    <a:gd name="connsiteX164" fmla="*/ 1861625 w 1946934"/>
                    <a:gd name="connsiteY164" fmla="*/ 1011430 h 2456265"/>
                    <a:gd name="connsiteX165" fmla="*/ 1855646 w 1946934"/>
                    <a:gd name="connsiteY165" fmla="*/ 1002618 h 2456265"/>
                    <a:gd name="connsiteX166" fmla="*/ 1854954 w 1946934"/>
                    <a:gd name="connsiteY166" fmla="*/ 1000785 h 2456265"/>
                    <a:gd name="connsiteX167" fmla="*/ 1852834 w 1946934"/>
                    <a:gd name="connsiteY167" fmla="*/ 995179 h 2456265"/>
                    <a:gd name="connsiteX168" fmla="*/ 1861279 w 1946934"/>
                    <a:gd name="connsiteY168" fmla="*/ 982818 h 2456265"/>
                    <a:gd name="connsiteX169" fmla="*/ 1868318 w 1946934"/>
                    <a:gd name="connsiteY169" fmla="*/ 981386 h 2456265"/>
                    <a:gd name="connsiteX170" fmla="*/ 1868721 w 1946934"/>
                    <a:gd name="connsiteY170" fmla="*/ 981386 h 2456265"/>
                    <a:gd name="connsiteX171" fmla="*/ 1879954 w 1946934"/>
                    <a:gd name="connsiteY171" fmla="*/ 978930 h 2456265"/>
                    <a:gd name="connsiteX172" fmla="*/ 1884194 w 1946934"/>
                    <a:gd name="connsiteY172" fmla="*/ 976126 h 2456265"/>
                    <a:gd name="connsiteX173" fmla="*/ 1894781 w 1946934"/>
                    <a:gd name="connsiteY173" fmla="*/ 968746 h 2456265"/>
                    <a:gd name="connsiteX174" fmla="*/ 1897235 w 1946934"/>
                    <a:gd name="connsiteY174" fmla="*/ 967712 h 2456265"/>
                    <a:gd name="connsiteX175" fmla="*/ 1918030 w 1946934"/>
                    <a:gd name="connsiteY175" fmla="*/ 967712 h 2456265"/>
                    <a:gd name="connsiteX176" fmla="*/ 1928249 w 1946934"/>
                    <a:gd name="connsiteY176" fmla="*/ 976126 h 2456265"/>
                    <a:gd name="connsiteX177" fmla="*/ 1930426 w 1946934"/>
                    <a:gd name="connsiteY177" fmla="*/ 978240 h 2456265"/>
                    <a:gd name="connsiteX178" fmla="*/ 1935680 w 1946934"/>
                    <a:gd name="connsiteY178" fmla="*/ 977617 h 2456265"/>
                    <a:gd name="connsiteX179" fmla="*/ 1941290 w 1946934"/>
                    <a:gd name="connsiteY179" fmla="*/ 972980 h 2456265"/>
                    <a:gd name="connsiteX180" fmla="*/ 1946590 w 1946934"/>
                    <a:gd name="connsiteY180" fmla="*/ 963082 h 2456265"/>
                    <a:gd name="connsiteX181" fmla="*/ 1945530 w 1946934"/>
                    <a:gd name="connsiteY181" fmla="*/ 952150 h 2456265"/>
                    <a:gd name="connsiteX182" fmla="*/ 1940956 w 1946934"/>
                    <a:gd name="connsiteY182" fmla="*/ 942600 h 2456265"/>
                    <a:gd name="connsiteX183" fmla="*/ 1933929 w 1946934"/>
                    <a:gd name="connsiteY183" fmla="*/ 933157 h 2456265"/>
                    <a:gd name="connsiteX184" fmla="*/ 1932454 w 1946934"/>
                    <a:gd name="connsiteY184" fmla="*/ 931046 h 2456265"/>
                    <a:gd name="connsiteX185" fmla="*/ 1925415 w 1946934"/>
                    <a:gd name="connsiteY185" fmla="*/ 908844 h 2456265"/>
                    <a:gd name="connsiteX186" fmla="*/ 1927247 w 1946934"/>
                    <a:gd name="connsiteY186" fmla="*/ 897509 h 2456265"/>
                    <a:gd name="connsiteX187" fmla="*/ 1927903 w 1946934"/>
                    <a:gd name="connsiteY187" fmla="*/ 881267 h 2456265"/>
                    <a:gd name="connsiteX188" fmla="*/ 1924389 w 1946934"/>
                    <a:gd name="connsiteY188" fmla="*/ 876000 h 2456265"/>
                    <a:gd name="connsiteX189" fmla="*/ 1922615 w 1946934"/>
                    <a:gd name="connsiteY189" fmla="*/ 856264 h 2456265"/>
                    <a:gd name="connsiteX190" fmla="*/ 1928594 w 1946934"/>
                    <a:gd name="connsiteY190" fmla="*/ 842875 h 2456265"/>
                    <a:gd name="connsiteX191" fmla="*/ 1934228 w 1946934"/>
                    <a:gd name="connsiteY191" fmla="*/ 824505 h 2456265"/>
                    <a:gd name="connsiteX192" fmla="*/ 1931048 w 1946934"/>
                    <a:gd name="connsiteY192" fmla="*/ 782569 h 2456265"/>
                    <a:gd name="connsiteX193" fmla="*/ 1931048 w 1946934"/>
                    <a:gd name="connsiteY193" fmla="*/ 776501 h 2456265"/>
                    <a:gd name="connsiteX194" fmla="*/ 1927247 w 1946934"/>
                    <a:gd name="connsiteY194" fmla="*/ 774440 h 2456265"/>
                    <a:gd name="connsiteX195" fmla="*/ 1916290 w 1946934"/>
                    <a:gd name="connsiteY195" fmla="*/ 757911 h 2456265"/>
                    <a:gd name="connsiteX196" fmla="*/ 1918030 w 1946934"/>
                    <a:gd name="connsiteY196" fmla="*/ 746576 h 2456265"/>
                    <a:gd name="connsiteX197" fmla="*/ 1924389 w 1946934"/>
                    <a:gd name="connsiteY197" fmla="*/ 737025 h 2456265"/>
                    <a:gd name="connsiteX198" fmla="*/ 1925081 w 1946934"/>
                    <a:gd name="connsiteY198" fmla="*/ 733877 h 2456265"/>
                    <a:gd name="connsiteX199" fmla="*/ 1926486 w 1946934"/>
                    <a:gd name="connsiteY199" fmla="*/ 731074 h 2456265"/>
                    <a:gd name="connsiteX200" fmla="*/ 1924021 w 1946934"/>
                    <a:gd name="connsiteY200" fmla="*/ 720429 h 2456265"/>
                    <a:gd name="connsiteX201" fmla="*/ 1919804 w 1946934"/>
                    <a:gd name="connsiteY201" fmla="*/ 703153 h 2456265"/>
                    <a:gd name="connsiteX202" fmla="*/ 1919470 w 1946934"/>
                    <a:gd name="connsiteY202" fmla="*/ 703951 h 2456265"/>
                    <a:gd name="connsiteX203" fmla="*/ 1801003 w 1946934"/>
                    <a:gd name="connsiteY203" fmla="*/ 702471 h 2456265"/>
                    <a:gd name="connsiteX204" fmla="*/ 1756925 w 1946934"/>
                    <a:gd name="connsiteY204" fmla="*/ 708874 h 2456265"/>
                    <a:gd name="connsiteX205" fmla="*/ 1703734 w 1946934"/>
                    <a:gd name="connsiteY205" fmla="*/ 753963 h 2456265"/>
                    <a:gd name="connsiteX206" fmla="*/ 1661430 w 1946934"/>
                    <a:gd name="connsiteY206" fmla="*/ 754302 h 2456265"/>
                    <a:gd name="connsiteX207" fmla="*/ 1607191 w 1946934"/>
                    <a:gd name="connsiteY207" fmla="*/ 772327 h 2456265"/>
                    <a:gd name="connsiteX208" fmla="*/ 1558504 w 1946934"/>
                    <a:gd name="connsiteY208" fmla="*/ 781879 h 2456265"/>
                    <a:gd name="connsiteX209" fmla="*/ 1533470 w 1946934"/>
                    <a:gd name="connsiteY209" fmla="*/ 777588 h 2456265"/>
                    <a:gd name="connsiteX210" fmla="*/ 1498620 w 1946934"/>
                    <a:gd name="connsiteY210" fmla="*/ 817469 h 2456265"/>
                    <a:gd name="connsiteX211" fmla="*/ 1474945 w 1946934"/>
                    <a:gd name="connsiteY211" fmla="*/ 819925 h 2456265"/>
                    <a:gd name="connsiteX212" fmla="*/ 1450279 w 1946934"/>
                    <a:gd name="connsiteY212" fmla="*/ 821357 h 2456265"/>
                    <a:gd name="connsiteX213" fmla="*/ 1427376 w 1946934"/>
                    <a:gd name="connsiteY213" fmla="*/ 821018 h 2456265"/>
                    <a:gd name="connsiteX214" fmla="*/ 1385418 w 1946934"/>
                    <a:gd name="connsiteY214" fmla="*/ 821357 h 2456265"/>
                    <a:gd name="connsiteX215" fmla="*/ 1355141 w 1946934"/>
                    <a:gd name="connsiteY215" fmla="*/ 840014 h 2456265"/>
                    <a:gd name="connsiteX216" fmla="*/ 1337849 w 1946934"/>
                    <a:gd name="connsiteY216" fmla="*/ 872792 h 2456265"/>
                    <a:gd name="connsiteX217" fmla="*/ 1304358 w 1946934"/>
                    <a:gd name="connsiteY217" fmla="*/ 869991 h 2456265"/>
                    <a:gd name="connsiteX218" fmla="*/ 1286075 w 1946934"/>
                    <a:gd name="connsiteY218" fmla="*/ 874626 h 2456265"/>
                    <a:gd name="connsiteX219" fmla="*/ 1258932 w 1946934"/>
                    <a:gd name="connsiteY219" fmla="*/ 874626 h 2456265"/>
                    <a:gd name="connsiteX220" fmla="*/ 1246225 w 1946934"/>
                    <a:gd name="connsiteY220" fmla="*/ 870738 h 2456265"/>
                    <a:gd name="connsiteX221" fmla="*/ 1238506 w 1946934"/>
                    <a:gd name="connsiteY221" fmla="*/ 860152 h 2456265"/>
                    <a:gd name="connsiteX222" fmla="*/ 1222631 w 1946934"/>
                    <a:gd name="connsiteY222" fmla="*/ 863981 h 2456265"/>
                    <a:gd name="connsiteX223" fmla="*/ 1204981 w 1946934"/>
                    <a:gd name="connsiteY223" fmla="*/ 852713 h 2456265"/>
                    <a:gd name="connsiteX224" fmla="*/ 1205695 w 1946934"/>
                    <a:gd name="connsiteY224" fmla="*/ 839609 h 2456265"/>
                    <a:gd name="connsiteX225" fmla="*/ 1221905 w 1946934"/>
                    <a:gd name="connsiteY225" fmla="*/ 820674 h 2456265"/>
                    <a:gd name="connsiteX226" fmla="*/ 1215925 w 1946934"/>
                    <a:gd name="connsiteY226" fmla="*/ 786803 h 2456265"/>
                    <a:gd name="connsiteX227" fmla="*/ 1207089 w 1946934"/>
                    <a:gd name="connsiteY227" fmla="*/ 769870 h 2456265"/>
                    <a:gd name="connsiteX228" fmla="*/ 1194797 w 1946934"/>
                    <a:gd name="connsiteY228" fmla="*/ 763861 h 2456265"/>
                    <a:gd name="connsiteX229" fmla="*/ 1156329 w 1946934"/>
                    <a:gd name="connsiteY229" fmla="*/ 733195 h 2456265"/>
                    <a:gd name="connsiteX230" fmla="*/ 1127107 w 1946934"/>
                    <a:gd name="connsiteY230" fmla="*/ 729644 h 2456265"/>
                    <a:gd name="connsiteX231" fmla="*/ 1092888 w 1946934"/>
                    <a:gd name="connsiteY231" fmla="*/ 730730 h 2456265"/>
                    <a:gd name="connsiteX232" fmla="*/ 1063250 w 1946934"/>
                    <a:gd name="connsiteY232" fmla="*/ 747267 h 2456265"/>
                    <a:gd name="connsiteX233" fmla="*/ 1048490 w 1946934"/>
                    <a:gd name="connsiteY233" fmla="*/ 753275 h 2456265"/>
                    <a:gd name="connsiteX234" fmla="*/ 1029091 w 1946934"/>
                    <a:gd name="connsiteY234" fmla="*/ 738455 h 2456265"/>
                    <a:gd name="connsiteX235" fmla="*/ 991016 w 1946934"/>
                    <a:gd name="connsiteY235" fmla="*/ 733532 h 2456265"/>
                    <a:gd name="connsiteX236" fmla="*/ 963180 w 1946934"/>
                    <a:gd name="connsiteY236" fmla="*/ 708874 h 2456265"/>
                    <a:gd name="connsiteX237" fmla="*/ 958984 w 1946934"/>
                    <a:gd name="connsiteY237" fmla="*/ 668311 h 2456265"/>
                    <a:gd name="connsiteX238" fmla="*/ 961069 w 1946934"/>
                    <a:gd name="connsiteY238" fmla="*/ 647086 h 2456265"/>
                    <a:gd name="connsiteX239" fmla="*/ 1017514 w 1946934"/>
                    <a:gd name="connsiteY239" fmla="*/ 600222 h 2456265"/>
                    <a:gd name="connsiteX240" fmla="*/ 1024455 w 1946934"/>
                    <a:gd name="connsiteY240" fmla="*/ 539923 h 2456265"/>
                    <a:gd name="connsiteX241" fmla="*/ 998117 w 1946934"/>
                    <a:gd name="connsiteY241" fmla="*/ 516292 h 2456265"/>
                    <a:gd name="connsiteX242" fmla="*/ 993538 w 1946934"/>
                    <a:gd name="connsiteY242" fmla="*/ 479618 h 2456265"/>
                    <a:gd name="connsiteX243" fmla="*/ 1011469 w 1946934"/>
                    <a:gd name="connsiteY243" fmla="*/ 454153 h 2456265"/>
                    <a:gd name="connsiteX244" fmla="*/ 1028402 w 1946934"/>
                    <a:gd name="connsiteY244" fmla="*/ 405182 h 2456265"/>
                    <a:gd name="connsiteX245" fmla="*/ 1029810 w 1946934"/>
                    <a:gd name="connsiteY245" fmla="*/ 306485 h 2456265"/>
                    <a:gd name="connsiteX246" fmla="*/ 1037880 w 1946934"/>
                    <a:gd name="connsiteY246" fmla="*/ 256767 h 2456265"/>
                    <a:gd name="connsiteX247" fmla="*/ 926221 w 1946934"/>
                    <a:gd name="connsiteY247" fmla="*/ 228903 h 2456265"/>
                    <a:gd name="connsiteX248" fmla="*/ 901849 w 1946934"/>
                    <a:gd name="connsiteY248" fmla="*/ 179529 h 2456265"/>
                    <a:gd name="connsiteX249" fmla="*/ 909575 w 1946934"/>
                    <a:gd name="connsiteY249" fmla="*/ 150235 h 2456265"/>
                    <a:gd name="connsiteX250" fmla="*/ 898673 w 1946934"/>
                    <a:gd name="connsiteY250" fmla="*/ 120653 h 2456265"/>
                    <a:gd name="connsiteX251" fmla="*/ 880705 w 1946934"/>
                    <a:gd name="connsiteY251" fmla="*/ 81177 h 2456265"/>
                    <a:gd name="connsiteX252" fmla="*/ 865518 w 1946934"/>
                    <a:gd name="connsiteY252" fmla="*/ 42380 h 2456265"/>
                    <a:gd name="connsiteX253" fmla="*/ 844374 w 1946934"/>
                    <a:gd name="connsiteY253" fmla="*/ 41581 h 2456265"/>
                    <a:gd name="connsiteX254" fmla="*/ 821119 w 1946934"/>
                    <a:gd name="connsiteY254" fmla="*/ 16924 h 2456265"/>
                    <a:gd name="connsiteX255" fmla="*/ 798918 w 1946934"/>
                    <a:gd name="connsiteY255" fmla="*/ 387 h 2456265"/>
                    <a:gd name="connsiteX256" fmla="*/ 765450 w 1946934"/>
                    <a:gd name="connsiteY256" fmla="*/ 10630 h 2456265"/>
                    <a:gd name="connsiteX257" fmla="*/ 748517 w 1946934"/>
                    <a:gd name="connsiteY257" fmla="*/ 23960 h 2456265"/>
                    <a:gd name="connsiteX258" fmla="*/ 735100 w 1946934"/>
                    <a:gd name="connsiteY258" fmla="*/ 48617 h 2456265"/>
                    <a:gd name="connsiteX259" fmla="*/ 711842 w 1946934"/>
                    <a:gd name="connsiteY259" fmla="*/ 60289 h 2456265"/>
                    <a:gd name="connsiteX260" fmla="*/ 702716 w 1946934"/>
                    <a:gd name="connsiteY260" fmla="*/ 83635 h 2456265"/>
                    <a:gd name="connsiteX261" fmla="*/ 681199 w 1946934"/>
                    <a:gd name="connsiteY261" fmla="*/ 96619 h 2456265"/>
                    <a:gd name="connsiteX262" fmla="*/ 664978 w 1946934"/>
                    <a:gd name="connsiteY262" fmla="*/ 123801 h 2456265"/>
                    <a:gd name="connsiteX263" fmla="*/ 645586 w 1946934"/>
                    <a:gd name="connsiteY263" fmla="*/ 147087 h 2456265"/>
                    <a:gd name="connsiteX264" fmla="*/ 633965 w 1946934"/>
                    <a:gd name="connsiteY264" fmla="*/ 180211 h 2456265"/>
                    <a:gd name="connsiteX265" fmla="*/ 607562 w 1946934"/>
                    <a:gd name="connsiteY265" fmla="*/ 215109 h 2456265"/>
                    <a:gd name="connsiteX266" fmla="*/ 583190 w 1946934"/>
                    <a:gd name="connsiteY266" fmla="*/ 247897 h 2456265"/>
                    <a:gd name="connsiteX267" fmla="*/ 598009 w 1946934"/>
                    <a:gd name="connsiteY267" fmla="*/ 263745 h 2456265"/>
                    <a:gd name="connsiteX268" fmla="*/ 609257 w 1946934"/>
                    <a:gd name="connsiteY268" fmla="*/ 281483 h 2456265"/>
                    <a:gd name="connsiteX269" fmla="*/ 597299 w 1946934"/>
                    <a:gd name="connsiteY269" fmla="*/ 299048 h 2456265"/>
                    <a:gd name="connsiteX270" fmla="*/ 589229 w 1946934"/>
                    <a:gd name="connsiteY270" fmla="*/ 308261 h 2456265"/>
                    <a:gd name="connsiteX271" fmla="*/ 585993 w 1946934"/>
                    <a:gd name="connsiteY271" fmla="*/ 327196 h 2456265"/>
                    <a:gd name="connsiteX272" fmla="*/ 572978 w 1946934"/>
                    <a:gd name="connsiteY272" fmla="*/ 325825 h 2456265"/>
                    <a:gd name="connsiteX273" fmla="*/ 544404 w 1946934"/>
                    <a:gd name="connsiteY273" fmla="*/ 327651 h 2456265"/>
                    <a:gd name="connsiteX274" fmla="*/ 538769 w 1946934"/>
                    <a:gd name="connsiteY274" fmla="*/ 345273 h 2456265"/>
                    <a:gd name="connsiteX275" fmla="*/ 531755 w 1946934"/>
                    <a:gd name="connsiteY275" fmla="*/ 356491 h 2456265"/>
                    <a:gd name="connsiteX276" fmla="*/ 529298 w 1946934"/>
                    <a:gd name="connsiteY276" fmla="*/ 385096 h 2456265"/>
                    <a:gd name="connsiteX277" fmla="*/ 518740 w 1946934"/>
                    <a:gd name="connsiteY277" fmla="*/ 390020 h 2456265"/>
                    <a:gd name="connsiteX278" fmla="*/ 504207 w 1946934"/>
                    <a:gd name="connsiteY278" fmla="*/ 406951 h 2456265"/>
                    <a:gd name="connsiteX279" fmla="*/ 495079 w 1946934"/>
                    <a:gd name="connsiteY279" fmla="*/ 417942 h 2456265"/>
                    <a:gd name="connsiteX280" fmla="*/ 477143 w 1946934"/>
                    <a:gd name="connsiteY280" fmla="*/ 417538 h 2456265"/>
                    <a:gd name="connsiteX281" fmla="*/ 461957 w 1946934"/>
                    <a:gd name="connsiteY281" fmla="*/ 413995 h 2456265"/>
                    <a:gd name="connsiteX282" fmla="*/ 446079 w 1946934"/>
                    <a:gd name="connsiteY282" fmla="*/ 432703 h 2456265"/>
                    <a:gd name="connsiteX283" fmla="*/ 429515 w 1946934"/>
                    <a:gd name="connsiteY283" fmla="*/ 473609 h 2456265"/>
                    <a:gd name="connsiteX284" fmla="*/ 415098 w 1946934"/>
                    <a:gd name="connsiteY284" fmla="*/ 479618 h 2456265"/>
                    <a:gd name="connsiteX285" fmla="*/ 395355 w 1946934"/>
                    <a:gd name="connsiteY285" fmla="*/ 468342 h 2456265"/>
                    <a:gd name="connsiteX286" fmla="*/ 360427 w 1946934"/>
                    <a:gd name="connsiteY286" fmla="*/ 438711 h 2456265"/>
                    <a:gd name="connsiteX287" fmla="*/ 345322 w 1946934"/>
                    <a:gd name="connsiteY287" fmla="*/ 416856 h 2456265"/>
                    <a:gd name="connsiteX288" fmla="*/ 343488 w 1946934"/>
                    <a:gd name="connsiteY288" fmla="*/ 401347 h 2456265"/>
                    <a:gd name="connsiteX289" fmla="*/ 325865 w 1946934"/>
                    <a:gd name="connsiteY289" fmla="*/ 401347 h 2456265"/>
                    <a:gd name="connsiteX290" fmla="*/ 307246 w 1946934"/>
                    <a:gd name="connsiteY290" fmla="*/ 395278 h 2456265"/>
                    <a:gd name="connsiteX291" fmla="*/ 290995 w 1946934"/>
                    <a:gd name="connsiteY291" fmla="*/ 390708 h 2456265"/>
                    <a:gd name="connsiteX292" fmla="*/ 277239 w 1946934"/>
                    <a:gd name="connsiteY292" fmla="*/ 401347 h 2456265"/>
                    <a:gd name="connsiteX293" fmla="*/ 268113 w 1946934"/>
                    <a:gd name="connsiteY293" fmla="*/ 407296 h 2456265"/>
                    <a:gd name="connsiteX294" fmla="*/ 256095 w 1946934"/>
                    <a:gd name="connsiteY294" fmla="*/ 408381 h 2456265"/>
                    <a:gd name="connsiteX295" fmla="*/ 248715 w 1946934"/>
                    <a:gd name="connsiteY295" fmla="*/ 417538 h 2456265"/>
                    <a:gd name="connsiteX296" fmla="*/ 230719 w 1946934"/>
                    <a:gd name="connsiteY296" fmla="*/ 425666 h 2456265"/>
                    <a:gd name="connsiteX297" fmla="*/ 234953 w 1946934"/>
                    <a:gd name="connsiteY297" fmla="*/ 440479 h 2456265"/>
                    <a:gd name="connsiteX298" fmla="*/ 228606 w 1946934"/>
                    <a:gd name="connsiteY298" fmla="*/ 465145 h 2456265"/>
                    <a:gd name="connsiteX299" fmla="*/ 199737 w 1946934"/>
                    <a:gd name="connsiteY299" fmla="*/ 473266 h 2456265"/>
                    <a:gd name="connsiteX300" fmla="*/ 193391 w 1946934"/>
                    <a:gd name="connsiteY300" fmla="*/ 480705 h 2456265"/>
                    <a:gd name="connsiteX301" fmla="*/ 185262 w 1946934"/>
                    <a:gd name="connsiteY301" fmla="*/ 492663 h 2456265"/>
                    <a:gd name="connsiteX302" fmla="*/ 174368 w 1946934"/>
                    <a:gd name="connsiteY302" fmla="*/ 490542 h 2456265"/>
                    <a:gd name="connsiteX303" fmla="*/ 163062 w 1946934"/>
                    <a:gd name="connsiteY303" fmla="*/ 498671 h 2456265"/>
                    <a:gd name="connsiteX304" fmla="*/ 146475 w 1946934"/>
                    <a:gd name="connsiteY304" fmla="*/ 525846 h 2456265"/>
                    <a:gd name="connsiteX305" fmla="*/ 135228 w 1946934"/>
                    <a:gd name="connsiteY305" fmla="*/ 551193 h 2456265"/>
                    <a:gd name="connsiteX306" fmla="*/ 122499 w 1946934"/>
                    <a:gd name="connsiteY306" fmla="*/ 556453 h 2456265"/>
                    <a:gd name="connsiteX307" fmla="*/ 118640 w 1946934"/>
                    <a:gd name="connsiteY307" fmla="*/ 562865 h 2456265"/>
                    <a:gd name="connsiteX308" fmla="*/ 121097 w 1946934"/>
                    <a:gd name="connsiteY308" fmla="*/ 581573 h 2456265"/>
                    <a:gd name="connsiteX309" fmla="*/ 124619 w 1946934"/>
                    <a:gd name="connsiteY309" fmla="*/ 609033 h 2456265"/>
                    <a:gd name="connsiteX310" fmla="*/ 147531 w 1946934"/>
                    <a:gd name="connsiteY310" fmla="*/ 626318 h 2456265"/>
                    <a:gd name="connsiteX311" fmla="*/ 145412 w 1946934"/>
                    <a:gd name="connsiteY311" fmla="*/ 639017 h 2456265"/>
                    <a:gd name="connsiteX312" fmla="*/ 129534 w 1946934"/>
                    <a:gd name="connsiteY312" fmla="*/ 645025 h 2456265"/>
                    <a:gd name="connsiteX313" fmla="*/ 115837 w 1946934"/>
                    <a:gd name="connsiteY313" fmla="*/ 653088 h 2456265"/>
                    <a:gd name="connsiteX314" fmla="*/ 110511 w 1946934"/>
                    <a:gd name="connsiteY314" fmla="*/ 674943 h 2456265"/>
                    <a:gd name="connsiteX315" fmla="*/ 87996 w 1946934"/>
                    <a:gd name="connsiteY315" fmla="*/ 716944 h 2456265"/>
                    <a:gd name="connsiteX316" fmla="*/ 77761 w 1946934"/>
                    <a:gd name="connsiteY316" fmla="*/ 731420 h 2456265"/>
                    <a:gd name="connsiteX317" fmla="*/ 83021 w 1946934"/>
                    <a:gd name="connsiteY317" fmla="*/ 743775 h 2456265"/>
                    <a:gd name="connsiteX318" fmla="*/ 94320 w 1946934"/>
                    <a:gd name="connsiteY318" fmla="*/ 738800 h 2456265"/>
                    <a:gd name="connsiteX319" fmla="*/ 107680 w 1946934"/>
                    <a:gd name="connsiteY319" fmla="*/ 744406 h 2456265"/>
                    <a:gd name="connsiteX320" fmla="*/ 119007 w 1946934"/>
                    <a:gd name="connsiteY320" fmla="*/ 765292 h 2456265"/>
                    <a:gd name="connsiteX321" fmla="*/ 116176 w 1946934"/>
                    <a:gd name="connsiteY321" fmla="*/ 796698 h 2456265"/>
                    <a:gd name="connsiteX322" fmla="*/ 125675 w 1946934"/>
                    <a:gd name="connsiteY322" fmla="*/ 824167 h 2456265"/>
                    <a:gd name="connsiteX323" fmla="*/ 98186 w 1946934"/>
                    <a:gd name="connsiteY323" fmla="*/ 880921 h 2456265"/>
                    <a:gd name="connsiteX324" fmla="*/ 98898 w 1946934"/>
                    <a:gd name="connsiteY324" fmla="*/ 895396 h 2456265"/>
                    <a:gd name="connsiteX325" fmla="*/ 115494 w 1946934"/>
                    <a:gd name="connsiteY325" fmla="*/ 921830 h 2456265"/>
                    <a:gd name="connsiteX326" fmla="*/ 134516 w 1946934"/>
                    <a:gd name="connsiteY326" fmla="*/ 949635 h 2456265"/>
                    <a:gd name="connsiteX327" fmla="*/ 147875 w 1946934"/>
                    <a:gd name="connsiteY327" fmla="*/ 960617 h 2456265"/>
                    <a:gd name="connsiteX328" fmla="*/ 163752 w 1946934"/>
                    <a:gd name="connsiteY328" fmla="*/ 956384 h 2456265"/>
                    <a:gd name="connsiteX329" fmla="*/ 173590 w 1946934"/>
                    <a:gd name="connsiteY329" fmla="*/ 964109 h 2456265"/>
                    <a:gd name="connsiteX330" fmla="*/ 169731 w 1946934"/>
                    <a:gd name="connsiteY330" fmla="*/ 999757 h 2456265"/>
                    <a:gd name="connsiteX331" fmla="*/ 163752 w 1946934"/>
                    <a:gd name="connsiteY331" fmla="*/ 1013543 h 2456265"/>
                    <a:gd name="connsiteX332" fmla="*/ 153569 w 1946934"/>
                    <a:gd name="connsiteY332" fmla="*/ 1028707 h 2456265"/>
                    <a:gd name="connsiteX333" fmla="*/ 146129 w 1946934"/>
                    <a:gd name="connsiteY333" fmla="*/ 1045639 h 2456265"/>
                    <a:gd name="connsiteX334" fmla="*/ 141207 w 1946934"/>
                    <a:gd name="connsiteY334" fmla="*/ 1063606 h 2456265"/>
                    <a:gd name="connsiteX335" fmla="*/ 117180 w 1946934"/>
                    <a:gd name="connsiteY335" fmla="*/ 1081229 h 2456265"/>
                    <a:gd name="connsiteX336" fmla="*/ 101018 w 1946934"/>
                    <a:gd name="connsiteY336" fmla="*/ 1103833 h 2456265"/>
                    <a:gd name="connsiteX337" fmla="*/ 101700 w 1946934"/>
                    <a:gd name="connsiteY337" fmla="*/ 1119334 h 2456265"/>
                    <a:gd name="connsiteX338" fmla="*/ 97842 w 1946934"/>
                    <a:gd name="connsiteY338" fmla="*/ 1141937 h 2456265"/>
                    <a:gd name="connsiteX339" fmla="*/ 89398 w 1946934"/>
                    <a:gd name="connsiteY339" fmla="*/ 1154925 h 2456265"/>
                    <a:gd name="connsiteX340" fmla="*/ 87225 w 1946934"/>
                    <a:gd name="connsiteY340" fmla="*/ 1216318 h 2456265"/>
                    <a:gd name="connsiteX341" fmla="*/ 83367 w 1946934"/>
                    <a:gd name="connsiteY341" fmla="*/ 1232505 h 2456265"/>
                    <a:gd name="connsiteX342" fmla="*/ 75297 w 1946934"/>
                    <a:gd name="connsiteY342" fmla="*/ 1255788 h 2456265"/>
                    <a:gd name="connsiteX343" fmla="*/ 74241 w 1946934"/>
                    <a:gd name="connsiteY343" fmla="*/ 1293553 h 2456265"/>
                    <a:gd name="connsiteX344" fmla="*/ 71063 w 1946934"/>
                    <a:gd name="connsiteY344" fmla="*/ 1312954 h 2456265"/>
                    <a:gd name="connsiteX345" fmla="*/ 63970 w 1946934"/>
                    <a:gd name="connsiteY345" fmla="*/ 1343276 h 2456265"/>
                    <a:gd name="connsiteX346" fmla="*/ 49583 w 1946934"/>
                    <a:gd name="connsiteY346" fmla="*/ 1379555 h 2456265"/>
                    <a:gd name="connsiteX347" fmla="*/ 35445 w 1946934"/>
                    <a:gd name="connsiteY347" fmla="*/ 1407124 h 2456265"/>
                    <a:gd name="connsiteX348" fmla="*/ 32276 w 1946934"/>
                    <a:gd name="connsiteY348" fmla="*/ 1418737 h 2456265"/>
                    <a:gd name="connsiteX349" fmla="*/ 40368 w 1946934"/>
                    <a:gd name="connsiteY349" fmla="*/ 1431444 h 2456265"/>
                    <a:gd name="connsiteX350" fmla="*/ 34734 w 1946934"/>
                    <a:gd name="connsiteY350" fmla="*/ 1448034 h 2456265"/>
                    <a:gd name="connsiteX351" fmla="*/ 36164 w 1946934"/>
                    <a:gd name="connsiteY351" fmla="*/ 1478010 h 2456265"/>
                    <a:gd name="connsiteX352" fmla="*/ 43171 w 1946934"/>
                    <a:gd name="connsiteY352" fmla="*/ 1495579 h 2456265"/>
                    <a:gd name="connsiteX353" fmla="*/ 26318 w 1946934"/>
                    <a:gd name="connsiteY353" fmla="*/ 1519612 h 2456265"/>
                    <a:gd name="connsiteX354" fmla="*/ 21689 w 1946934"/>
                    <a:gd name="connsiteY354" fmla="*/ 1549531 h 2456265"/>
                    <a:gd name="connsiteX355" fmla="*/ 27354 w 1946934"/>
                    <a:gd name="connsiteY355" fmla="*/ 1577445 h 2456265"/>
                    <a:gd name="connsiteX356" fmla="*/ 19913 w 1946934"/>
                    <a:gd name="connsiteY356" fmla="*/ 1584150 h 2456265"/>
                    <a:gd name="connsiteX357" fmla="*/ 9387 w 1946934"/>
                    <a:gd name="connsiteY357" fmla="*/ 1595072 h 2456265"/>
                    <a:gd name="connsiteX358" fmla="*/ 6209 w 1946934"/>
                    <a:gd name="connsiteY358" fmla="*/ 1616189 h 2456265"/>
                    <a:gd name="connsiteX359" fmla="*/ 1236 w 1946934"/>
                    <a:gd name="connsiteY359" fmla="*/ 1634899 h 2456265"/>
                    <a:gd name="connsiteX360" fmla="*/ 4809 w 1946934"/>
                    <a:gd name="connsiteY360" fmla="*/ 1661327 h 2456265"/>
                    <a:gd name="connsiteX361" fmla="*/ 63624 w 1946934"/>
                    <a:gd name="connsiteY361" fmla="*/ 1705037 h 2456265"/>
                    <a:gd name="connsiteX362" fmla="*/ 62568 w 1946934"/>
                    <a:gd name="connsiteY362" fmla="*/ 1734334 h 2456265"/>
                    <a:gd name="connsiteX363" fmla="*/ 63970 w 1946934"/>
                    <a:gd name="connsiteY363" fmla="*/ 1778101 h 2456265"/>
                    <a:gd name="connsiteX364" fmla="*/ 54843 w 1946934"/>
                    <a:gd name="connsiteY364" fmla="*/ 1796419 h 2456265"/>
                    <a:gd name="connsiteX365" fmla="*/ 46744 w 1946934"/>
                    <a:gd name="connsiteY365" fmla="*/ 1813631 h 2456265"/>
                    <a:gd name="connsiteX366" fmla="*/ 51322 w 1946934"/>
                    <a:gd name="connsiteY366" fmla="*/ 1827767 h 2456265"/>
                    <a:gd name="connsiteX367" fmla="*/ 59046 w 1946934"/>
                    <a:gd name="connsiteY367" fmla="*/ 1863066 h 2456265"/>
                    <a:gd name="connsiteX368" fmla="*/ 70373 w 1946934"/>
                    <a:gd name="connsiteY368" fmla="*/ 1897282 h 2456265"/>
                    <a:gd name="connsiteX369" fmla="*/ 73521 w 1946934"/>
                    <a:gd name="connsiteY369" fmla="*/ 1915243 h 2456265"/>
                    <a:gd name="connsiteX370" fmla="*/ 86594 w 1946934"/>
                    <a:gd name="connsiteY370" fmla="*/ 1920911 h 2456265"/>
                    <a:gd name="connsiteX371" fmla="*/ 88715 w 1946934"/>
                    <a:gd name="connsiteY371" fmla="*/ 1927950 h 2456265"/>
                    <a:gd name="connsiteX372" fmla="*/ 114430 w 1946934"/>
                    <a:gd name="connsiteY372" fmla="*/ 1931499 h 2456265"/>
                    <a:gd name="connsiteX373" fmla="*/ 114063 w 1946934"/>
                    <a:gd name="connsiteY373" fmla="*/ 1969206 h 2456265"/>
                    <a:gd name="connsiteX374" fmla="*/ 114715 w 1946934"/>
                    <a:gd name="connsiteY374" fmla="*/ 1991061 h 2456265"/>
                    <a:gd name="connsiteX375" fmla="*/ 107050 w 1946934"/>
                    <a:gd name="connsiteY375" fmla="*/ 2004851 h 2456265"/>
                    <a:gd name="connsiteX376" fmla="*/ 115838 w 1946934"/>
                    <a:gd name="connsiteY376" fmla="*/ 2015093 h 2456265"/>
                    <a:gd name="connsiteX377" fmla="*/ 106279 w 1946934"/>
                    <a:gd name="connsiteY377" fmla="*/ 2046095 h 2456265"/>
                    <a:gd name="connsiteX378" fmla="*/ 79845 w 1946934"/>
                    <a:gd name="connsiteY378" fmla="*/ 2081337 h 2456265"/>
                    <a:gd name="connsiteX379" fmla="*/ 83792 w 1946934"/>
                    <a:gd name="connsiteY379" fmla="*/ 2095473 h 2456265"/>
                    <a:gd name="connsiteX380" fmla="*/ 74923 w 1946934"/>
                    <a:gd name="connsiteY380" fmla="*/ 2109609 h 2456265"/>
                    <a:gd name="connsiteX381" fmla="*/ 67543 w 1946934"/>
                    <a:gd name="connsiteY381" fmla="*/ 2120830 h 2456265"/>
                    <a:gd name="connsiteX382" fmla="*/ 65026 w 1946934"/>
                    <a:gd name="connsiteY382" fmla="*/ 2149424 h 2456265"/>
                    <a:gd name="connsiteX383" fmla="*/ 50265 w 1946934"/>
                    <a:gd name="connsiteY383" fmla="*/ 2166014 h 2456265"/>
                    <a:gd name="connsiteX384" fmla="*/ 51666 w 1946934"/>
                    <a:gd name="connsiteY384" fmla="*/ 2190679 h 2456265"/>
                    <a:gd name="connsiteX385" fmla="*/ 60110 w 1946934"/>
                    <a:gd name="connsiteY385" fmla="*/ 2206532 h 2456265"/>
                    <a:gd name="connsiteX386" fmla="*/ 56964 w 1946934"/>
                    <a:gd name="connsiteY386" fmla="*/ 2235138 h 2456265"/>
                    <a:gd name="connsiteX387" fmla="*/ 80219 w 1946934"/>
                    <a:gd name="connsiteY387" fmla="*/ 2300011 h 2456265"/>
                    <a:gd name="connsiteX388" fmla="*/ 99609 w 1946934"/>
                    <a:gd name="connsiteY388" fmla="*/ 2294008 h 2456265"/>
                    <a:gd name="connsiteX389" fmla="*/ 106279 w 1946934"/>
                    <a:gd name="connsiteY389" fmla="*/ 2305621 h 2456265"/>
                    <a:gd name="connsiteX390" fmla="*/ 131310 w 1946934"/>
                    <a:gd name="connsiteY390" fmla="*/ 2308766 h 2456265"/>
                    <a:gd name="connsiteX391" fmla="*/ 159174 w 1946934"/>
                    <a:gd name="connsiteY391" fmla="*/ 2315863 h 2456265"/>
                    <a:gd name="connsiteX392" fmla="*/ 216244 w 1946934"/>
                    <a:gd name="connsiteY392" fmla="*/ 2343663 h 2456265"/>
                    <a:gd name="connsiteX393" fmla="*/ 218078 w 1946934"/>
                    <a:gd name="connsiteY393" fmla="*/ 2433616 h 2456265"/>
                    <a:gd name="connsiteX394" fmla="*/ 374212 w 1946934"/>
                    <a:gd name="connsiteY394" fmla="*/ 2426577 h 2456265"/>
                    <a:gd name="connsiteX395" fmla="*/ 446447 w 1946934"/>
                    <a:gd name="connsiteY395" fmla="*/ 2450609 h 2456265"/>
                    <a:gd name="connsiteX396" fmla="*/ 473916 w 1946934"/>
                    <a:gd name="connsiteY396" fmla="*/ 2456266 h 2456265"/>
                    <a:gd name="connsiteX397" fmla="*/ 474685 w 1946934"/>
                    <a:gd name="connsiteY397" fmla="*/ 2398708 h 2456265"/>
                    <a:gd name="connsiteX398" fmla="*/ 473569 w 1946934"/>
                    <a:gd name="connsiteY398" fmla="*/ 2395909 h 2456265"/>
                    <a:gd name="connsiteX399" fmla="*/ 473569 w 1946934"/>
                    <a:gd name="connsiteY399" fmla="*/ 2395909 h 245626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  <a:cxn ang="0">
                      <a:pos x="connsiteX185" y="connsiteY185"/>
                    </a:cxn>
                    <a:cxn ang="0">
                      <a:pos x="connsiteX186" y="connsiteY186"/>
                    </a:cxn>
                    <a:cxn ang="0">
                      <a:pos x="connsiteX187" y="connsiteY187"/>
                    </a:cxn>
                    <a:cxn ang="0">
                      <a:pos x="connsiteX188" y="connsiteY188"/>
                    </a:cxn>
                    <a:cxn ang="0">
                      <a:pos x="connsiteX189" y="connsiteY189"/>
                    </a:cxn>
                    <a:cxn ang="0">
                      <a:pos x="connsiteX190" y="connsiteY190"/>
                    </a:cxn>
                    <a:cxn ang="0">
                      <a:pos x="connsiteX191" y="connsiteY191"/>
                    </a:cxn>
                    <a:cxn ang="0">
                      <a:pos x="connsiteX192" y="connsiteY192"/>
                    </a:cxn>
                    <a:cxn ang="0">
                      <a:pos x="connsiteX193" y="connsiteY193"/>
                    </a:cxn>
                    <a:cxn ang="0">
                      <a:pos x="connsiteX194" y="connsiteY194"/>
                    </a:cxn>
                    <a:cxn ang="0">
                      <a:pos x="connsiteX195" y="connsiteY195"/>
                    </a:cxn>
                    <a:cxn ang="0">
                      <a:pos x="connsiteX196" y="connsiteY196"/>
                    </a:cxn>
                    <a:cxn ang="0">
                      <a:pos x="connsiteX197" y="connsiteY197"/>
                    </a:cxn>
                    <a:cxn ang="0">
                      <a:pos x="connsiteX198" y="connsiteY198"/>
                    </a:cxn>
                    <a:cxn ang="0">
                      <a:pos x="connsiteX199" y="connsiteY199"/>
                    </a:cxn>
                    <a:cxn ang="0">
                      <a:pos x="connsiteX200" y="connsiteY200"/>
                    </a:cxn>
                    <a:cxn ang="0">
                      <a:pos x="connsiteX201" y="connsiteY201"/>
                    </a:cxn>
                    <a:cxn ang="0">
                      <a:pos x="connsiteX202" y="connsiteY202"/>
                    </a:cxn>
                    <a:cxn ang="0">
                      <a:pos x="connsiteX203" y="connsiteY203"/>
                    </a:cxn>
                    <a:cxn ang="0">
                      <a:pos x="connsiteX204" y="connsiteY204"/>
                    </a:cxn>
                    <a:cxn ang="0">
                      <a:pos x="connsiteX205" y="connsiteY205"/>
                    </a:cxn>
                    <a:cxn ang="0">
                      <a:pos x="connsiteX206" y="connsiteY206"/>
                    </a:cxn>
                    <a:cxn ang="0">
                      <a:pos x="connsiteX207" y="connsiteY207"/>
                    </a:cxn>
                    <a:cxn ang="0">
                      <a:pos x="connsiteX208" y="connsiteY208"/>
                    </a:cxn>
                    <a:cxn ang="0">
                      <a:pos x="connsiteX209" y="connsiteY209"/>
                    </a:cxn>
                    <a:cxn ang="0">
                      <a:pos x="connsiteX210" y="connsiteY210"/>
                    </a:cxn>
                    <a:cxn ang="0">
                      <a:pos x="connsiteX211" y="connsiteY211"/>
                    </a:cxn>
                    <a:cxn ang="0">
                      <a:pos x="connsiteX212" y="connsiteY212"/>
                    </a:cxn>
                    <a:cxn ang="0">
                      <a:pos x="connsiteX213" y="connsiteY213"/>
                    </a:cxn>
                    <a:cxn ang="0">
                      <a:pos x="connsiteX214" y="connsiteY214"/>
                    </a:cxn>
                    <a:cxn ang="0">
                      <a:pos x="connsiteX215" y="connsiteY215"/>
                    </a:cxn>
                    <a:cxn ang="0">
                      <a:pos x="connsiteX216" y="connsiteY216"/>
                    </a:cxn>
                    <a:cxn ang="0">
                      <a:pos x="connsiteX217" y="connsiteY217"/>
                    </a:cxn>
                    <a:cxn ang="0">
                      <a:pos x="connsiteX218" y="connsiteY218"/>
                    </a:cxn>
                    <a:cxn ang="0">
                      <a:pos x="connsiteX219" y="connsiteY219"/>
                    </a:cxn>
                    <a:cxn ang="0">
                      <a:pos x="connsiteX220" y="connsiteY220"/>
                    </a:cxn>
                    <a:cxn ang="0">
                      <a:pos x="connsiteX221" y="connsiteY221"/>
                    </a:cxn>
                    <a:cxn ang="0">
                      <a:pos x="connsiteX222" y="connsiteY222"/>
                    </a:cxn>
                    <a:cxn ang="0">
                      <a:pos x="connsiteX223" y="connsiteY223"/>
                    </a:cxn>
                    <a:cxn ang="0">
                      <a:pos x="connsiteX224" y="connsiteY224"/>
                    </a:cxn>
                    <a:cxn ang="0">
                      <a:pos x="connsiteX225" y="connsiteY225"/>
                    </a:cxn>
                    <a:cxn ang="0">
                      <a:pos x="connsiteX226" y="connsiteY226"/>
                    </a:cxn>
                    <a:cxn ang="0">
                      <a:pos x="connsiteX227" y="connsiteY227"/>
                    </a:cxn>
                    <a:cxn ang="0">
                      <a:pos x="connsiteX228" y="connsiteY228"/>
                    </a:cxn>
                    <a:cxn ang="0">
                      <a:pos x="connsiteX229" y="connsiteY229"/>
                    </a:cxn>
                    <a:cxn ang="0">
                      <a:pos x="connsiteX230" y="connsiteY230"/>
                    </a:cxn>
                    <a:cxn ang="0">
                      <a:pos x="connsiteX231" y="connsiteY231"/>
                    </a:cxn>
                    <a:cxn ang="0">
                      <a:pos x="connsiteX232" y="connsiteY232"/>
                    </a:cxn>
                    <a:cxn ang="0">
                      <a:pos x="connsiteX233" y="connsiteY233"/>
                    </a:cxn>
                    <a:cxn ang="0">
                      <a:pos x="connsiteX234" y="connsiteY234"/>
                    </a:cxn>
                    <a:cxn ang="0">
                      <a:pos x="connsiteX235" y="connsiteY235"/>
                    </a:cxn>
                    <a:cxn ang="0">
                      <a:pos x="connsiteX236" y="connsiteY236"/>
                    </a:cxn>
                    <a:cxn ang="0">
                      <a:pos x="connsiteX237" y="connsiteY237"/>
                    </a:cxn>
                    <a:cxn ang="0">
                      <a:pos x="connsiteX238" y="connsiteY238"/>
                    </a:cxn>
                    <a:cxn ang="0">
                      <a:pos x="connsiteX239" y="connsiteY239"/>
                    </a:cxn>
                    <a:cxn ang="0">
                      <a:pos x="connsiteX240" y="connsiteY240"/>
                    </a:cxn>
                    <a:cxn ang="0">
                      <a:pos x="connsiteX241" y="connsiteY241"/>
                    </a:cxn>
                    <a:cxn ang="0">
                      <a:pos x="connsiteX242" y="connsiteY242"/>
                    </a:cxn>
                    <a:cxn ang="0">
                      <a:pos x="connsiteX243" y="connsiteY243"/>
                    </a:cxn>
                    <a:cxn ang="0">
                      <a:pos x="connsiteX244" y="connsiteY244"/>
                    </a:cxn>
                    <a:cxn ang="0">
                      <a:pos x="connsiteX245" y="connsiteY245"/>
                    </a:cxn>
                    <a:cxn ang="0">
                      <a:pos x="connsiteX246" y="connsiteY246"/>
                    </a:cxn>
                    <a:cxn ang="0">
                      <a:pos x="connsiteX247" y="connsiteY247"/>
                    </a:cxn>
                    <a:cxn ang="0">
                      <a:pos x="connsiteX248" y="connsiteY248"/>
                    </a:cxn>
                    <a:cxn ang="0">
                      <a:pos x="connsiteX249" y="connsiteY249"/>
                    </a:cxn>
                    <a:cxn ang="0">
                      <a:pos x="connsiteX250" y="connsiteY250"/>
                    </a:cxn>
                    <a:cxn ang="0">
                      <a:pos x="connsiteX251" y="connsiteY251"/>
                    </a:cxn>
                    <a:cxn ang="0">
                      <a:pos x="connsiteX252" y="connsiteY252"/>
                    </a:cxn>
                    <a:cxn ang="0">
                      <a:pos x="connsiteX253" y="connsiteY253"/>
                    </a:cxn>
                    <a:cxn ang="0">
                      <a:pos x="connsiteX254" y="connsiteY254"/>
                    </a:cxn>
                    <a:cxn ang="0">
                      <a:pos x="connsiteX255" y="connsiteY255"/>
                    </a:cxn>
                    <a:cxn ang="0">
                      <a:pos x="connsiteX256" y="connsiteY256"/>
                    </a:cxn>
                    <a:cxn ang="0">
                      <a:pos x="connsiteX257" y="connsiteY257"/>
                    </a:cxn>
                    <a:cxn ang="0">
                      <a:pos x="connsiteX258" y="connsiteY258"/>
                    </a:cxn>
                    <a:cxn ang="0">
                      <a:pos x="connsiteX259" y="connsiteY259"/>
                    </a:cxn>
                    <a:cxn ang="0">
                      <a:pos x="connsiteX260" y="connsiteY260"/>
                    </a:cxn>
                    <a:cxn ang="0">
                      <a:pos x="connsiteX261" y="connsiteY261"/>
                    </a:cxn>
                    <a:cxn ang="0">
                      <a:pos x="connsiteX262" y="connsiteY262"/>
                    </a:cxn>
                    <a:cxn ang="0">
                      <a:pos x="connsiteX263" y="connsiteY263"/>
                    </a:cxn>
                    <a:cxn ang="0">
                      <a:pos x="connsiteX264" y="connsiteY264"/>
                    </a:cxn>
                    <a:cxn ang="0">
                      <a:pos x="connsiteX265" y="connsiteY265"/>
                    </a:cxn>
                    <a:cxn ang="0">
                      <a:pos x="connsiteX266" y="connsiteY266"/>
                    </a:cxn>
                    <a:cxn ang="0">
                      <a:pos x="connsiteX267" y="connsiteY267"/>
                    </a:cxn>
                    <a:cxn ang="0">
                      <a:pos x="connsiteX268" y="connsiteY268"/>
                    </a:cxn>
                    <a:cxn ang="0">
                      <a:pos x="connsiteX269" y="connsiteY269"/>
                    </a:cxn>
                    <a:cxn ang="0">
                      <a:pos x="connsiteX270" y="connsiteY270"/>
                    </a:cxn>
                    <a:cxn ang="0">
                      <a:pos x="connsiteX271" y="connsiteY271"/>
                    </a:cxn>
                    <a:cxn ang="0">
                      <a:pos x="connsiteX272" y="connsiteY272"/>
                    </a:cxn>
                    <a:cxn ang="0">
                      <a:pos x="connsiteX273" y="connsiteY273"/>
                    </a:cxn>
                    <a:cxn ang="0">
                      <a:pos x="connsiteX274" y="connsiteY274"/>
                    </a:cxn>
                    <a:cxn ang="0">
                      <a:pos x="connsiteX275" y="connsiteY275"/>
                    </a:cxn>
                    <a:cxn ang="0">
                      <a:pos x="connsiteX276" y="connsiteY276"/>
                    </a:cxn>
                    <a:cxn ang="0">
                      <a:pos x="connsiteX277" y="connsiteY277"/>
                    </a:cxn>
                    <a:cxn ang="0">
                      <a:pos x="connsiteX278" y="connsiteY278"/>
                    </a:cxn>
                    <a:cxn ang="0">
                      <a:pos x="connsiteX279" y="connsiteY279"/>
                    </a:cxn>
                    <a:cxn ang="0">
                      <a:pos x="connsiteX280" y="connsiteY280"/>
                    </a:cxn>
                    <a:cxn ang="0">
                      <a:pos x="connsiteX281" y="connsiteY281"/>
                    </a:cxn>
                    <a:cxn ang="0">
                      <a:pos x="connsiteX282" y="connsiteY282"/>
                    </a:cxn>
                    <a:cxn ang="0">
                      <a:pos x="connsiteX283" y="connsiteY283"/>
                    </a:cxn>
                    <a:cxn ang="0">
                      <a:pos x="connsiteX284" y="connsiteY284"/>
                    </a:cxn>
                    <a:cxn ang="0">
                      <a:pos x="connsiteX285" y="connsiteY285"/>
                    </a:cxn>
                    <a:cxn ang="0">
                      <a:pos x="connsiteX286" y="connsiteY286"/>
                    </a:cxn>
                    <a:cxn ang="0">
                      <a:pos x="connsiteX287" y="connsiteY287"/>
                    </a:cxn>
                    <a:cxn ang="0">
                      <a:pos x="connsiteX288" y="connsiteY288"/>
                    </a:cxn>
                    <a:cxn ang="0">
                      <a:pos x="connsiteX289" y="connsiteY289"/>
                    </a:cxn>
                    <a:cxn ang="0">
                      <a:pos x="connsiteX290" y="connsiteY290"/>
                    </a:cxn>
                    <a:cxn ang="0">
                      <a:pos x="connsiteX291" y="connsiteY291"/>
                    </a:cxn>
                    <a:cxn ang="0">
                      <a:pos x="connsiteX292" y="connsiteY292"/>
                    </a:cxn>
                    <a:cxn ang="0">
                      <a:pos x="connsiteX293" y="connsiteY293"/>
                    </a:cxn>
                    <a:cxn ang="0">
                      <a:pos x="connsiteX294" y="connsiteY294"/>
                    </a:cxn>
                    <a:cxn ang="0">
                      <a:pos x="connsiteX295" y="connsiteY295"/>
                    </a:cxn>
                    <a:cxn ang="0">
                      <a:pos x="connsiteX296" y="connsiteY296"/>
                    </a:cxn>
                    <a:cxn ang="0">
                      <a:pos x="connsiteX297" y="connsiteY297"/>
                    </a:cxn>
                    <a:cxn ang="0">
                      <a:pos x="connsiteX298" y="connsiteY298"/>
                    </a:cxn>
                    <a:cxn ang="0">
                      <a:pos x="connsiteX299" y="connsiteY299"/>
                    </a:cxn>
                    <a:cxn ang="0">
                      <a:pos x="connsiteX300" y="connsiteY300"/>
                    </a:cxn>
                    <a:cxn ang="0">
                      <a:pos x="connsiteX301" y="connsiteY301"/>
                    </a:cxn>
                    <a:cxn ang="0">
                      <a:pos x="connsiteX302" y="connsiteY302"/>
                    </a:cxn>
                    <a:cxn ang="0">
                      <a:pos x="connsiteX303" y="connsiteY303"/>
                    </a:cxn>
                    <a:cxn ang="0">
                      <a:pos x="connsiteX304" y="connsiteY304"/>
                    </a:cxn>
                    <a:cxn ang="0">
                      <a:pos x="connsiteX305" y="connsiteY305"/>
                    </a:cxn>
                    <a:cxn ang="0">
                      <a:pos x="connsiteX306" y="connsiteY306"/>
                    </a:cxn>
                    <a:cxn ang="0">
                      <a:pos x="connsiteX307" y="connsiteY307"/>
                    </a:cxn>
                    <a:cxn ang="0">
                      <a:pos x="connsiteX308" y="connsiteY308"/>
                    </a:cxn>
                    <a:cxn ang="0">
                      <a:pos x="connsiteX309" y="connsiteY309"/>
                    </a:cxn>
                    <a:cxn ang="0">
                      <a:pos x="connsiteX310" y="connsiteY310"/>
                    </a:cxn>
                    <a:cxn ang="0">
                      <a:pos x="connsiteX311" y="connsiteY311"/>
                    </a:cxn>
                    <a:cxn ang="0">
                      <a:pos x="connsiteX312" y="connsiteY312"/>
                    </a:cxn>
                    <a:cxn ang="0">
                      <a:pos x="connsiteX313" y="connsiteY313"/>
                    </a:cxn>
                    <a:cxn ang="0">
                      <a:pos x="connsiteX314" y="connsiteY314"/>
                    </a:cxn>
                    <a:cxn ang="0">
                      <a:pos x="connsiteX315" y="connsiteY315"/>
                    </a:cxn>
                    <a:cxn ang="0">
                      <a:pos x="connsiteX316" y="connsiteY316"/>
                    </a:cxn>
                    <a:cxn ang="0">
                      <a:pos x="connsiteX317" y="connsiteY317"/>
                    </a:cxn>
                    <a:cxn ang="0">
                      <a:pos x="connsiteX318" y="connsiteY318"/>
                    </a:cxn>
                    <a:cxn ang="0">
                      <a:pos x="connsiteX319" y="connsiteY319"/>
                    </a:cxn>
                    <a:cxn ang="0">
                      <a:pos x="connsiteX320" y="connsiteY320"/>
                    </a:cxn>
                    <a:cxn ang="0">
                      <a:pos x="connsiteX321" y="connsiteY321"/>
                    </a:cxn>
                    <a:cxn ang="0">
                      <a:pos x="connsiteX322" y="connsiteY322"/>
                    </a:cxn>
                    <a:cxn ang="0">
                      <a:pos x="connsiteX323" y="connsiteY323"/>
                    </a:cxn>
                    <a:cxn ang="0">
                      <a:pos x="connsiteX324" y="connsiteY324"/>
                    </a:cxn>
                    <a:cxn ang="0">
                      <a:pos x="connsiteX325" y="connsiteY325"/>
                    </a:cxn>
                    <a:cxn ang="0">
                      <a:pos x="connsiteX326" y="connsiteY326"/>
                    </a:cxn>
                    <a:cxn ang="0">
                      <a:pos x="connsiteX327" y="connsiteY327"/>
                    </a:cxn>
                    <a:cxn ang="0">
                      <a:pos x="connsiteX328" y="connsiteY328"/>
                    </a:cxn>
                    <a:cxn ang="0">
                      <a:pos x="connsiteX329" y="connsiteY329"/>
                    </a:cxn>
                    <a:cxn ang="0">
                      <a:pos x="connsiteX330" y="connsiteY330"/>
                    </a:cxn>
                    <a:cxn ang="0">
                      <a:pos x="connsiteX331" y="connsiteY331"/>
                    </a:cxn>
                    <a:cxn ang="0">
                      <a:pos x="connsiteX332" y="connsiteY332"/>
                    </a:cxn>
                    <a:cxn ang="0">
                      <a:pos x="connsiteX333" y="connsiteY333"/>
                    </a:cxn>
                    <a:cxn ang="0">
                      <a:pos x="connsiteX334" y="connsiteY334"/>
                    </a:cxn>
                    <a:cxn ang="0">
                      <a:pos x="connsiteX335" y="connsiteY335"/>
                    </a:cxn>
                    <a:cxn ang="0">
                      <a:pos x="connsiteX336" y="connsiteY336"/>
                    </a:cxn>
                    <a:cxn ang="0">
                      <a:pos x="connsiteX337" y="connsiteY337"/>
                    </a:cxn>
                    <a:cxn ang="0">
                      <a:pos x="connsiteX338" y="connsiteY338"/>
                    </a:cxn>
                    <a:cxn ang="0">
                      <a:pos x="connsiteX339" y="connsiteY339"/>
                    </a:cxn>
                    <a:cxn ang="0">
                      <a:pos x="connsiteX340" y="connsiteY340"/>
                    </a:cxn>
                    <a:cxn ang="0">
                      <a:pos x="connsiteX341" y="connsiteY341"/>
                    </a:cxn>
                    <a:cxn ang="0">
                      <a:pos x="connsiteX342" y="connsiteY342"/>
                    </a:cxn>
                    <a:cxn ang="0">
                      <a:pos x="connsiteX343" y="connsiteY343"/>
                    </a:cxn>
                    <a:cxn ang="0">
                      <a:pos x="connsiteX344" y="connsiteY344"/>
                    </a:cxn>
                    <a:cxn ang="0">
                      <a:pos x="connsiteX345" y="connsiteY345"/>
                    </a:cxn>
                    <a:cxn ang="0">
                      <a:pos x="connsiteX346" y="connsiteY346"/>
                    </a:cxn>
                    <a:cxn ang="0">
                      <a:pos x="connsiteX347" y="connsiteY347"/>
                    </a:cxn>
                    <a:cxn ang="0">
                      <a:pos x="connsiteX348" y="connsiteY348"/>
                    </a:cxn>
                    <a:cxn ang="0">
                      <a:pos x="connsiteX349" y="connsiteY349"/>
                    </a:cxn>
                    <a:cxn ang="0">
                      <a:pos x="connsiteX350" y="connsiteY350"/>
                    </a:cxn>
                    <a:cxn ang="0">
                      <a:pos x="connsiteX351" y="connsiteY351"/>
                    </a:cxn>
                    <a:cxn ang="0">
                      <a:pos x="connsiteX352" y="connsiteY352"/>
                    </a:cxn>
                    <a:cxn ang="0">
                      <a:pos x="connsiteX353" y="connsiteY353"/>
                    </a:cxn>
                    <a:cxn ang="0">
                      <a:pos x="connsiteX354" y="connsiteY354"/>
                    </a:cxn>
                    <a:cxn ang="0">
                      <a:pos x="connsiteX355" y="connsiteY355"/>
                    </a:cxn>
                    <a:cxn ang="0">
                      <a:pos x="connsiteX356" y="connsiteY356"/>
                    </a:cxn>
                    <a:cxn ang="0">
                      <a:pos x="connsiteX357" y="connsiteY357"/>
                    </a:cxn>
                    <a:cxn ang="0">
                      <a:pos x="connsiteX358" y="connsiteY358"/>
                    </a:cxn>
                    <a:cxn ang="0">
                      <a:pos x="connsiteX359" y="connsiteY359"/>
                    </a:cxn>
                    <a:cxn ang="0">
                      <a:pos x="connsiteX360" y="connsiteY360"/>
                    </a:cxn>
                    <a:cxn ang="0">
                      <a:pos x="connsiteX361" y="connsiteY361"/>
                    </a:cxn>
                    <a:cxn ang="0">
                      <a:pos x="connsiteX362" y="connsiteY362"/>
                    </a:cxn>
                    <a:cxn ang="0">
                      <a:pos x="connsiteX363" y="connsiteY363"/>
                    </a:cxn>
                    <a:cxn ang="0">
                      <a:pos x="connsiteX364" y="connsiteY364"/>
                    </a:cxn>
                    <a:cxn ang="0">
                      <a:pos x="connsiteX365" y="connsiteY365"/>
                    </a:cxn>
                    <a:cxn ang="0">
                      <a:pos x="connsiteX366" y="connsiteY366"/>
                    </a:cxn>
                    <a:cxn ang="0">
                      <a:pos x="connsiteX367" y="connsiteY367"/>
                    </a:cxn>
                    <a:cxn ang="0">
                      <a:pos x="connsiteX368" y="connsiteY368"/>
                    </a:cxn>
                    <a:cxn ang="0">
                      <a:pos x="connsiteX369" y="connsiteY369"/>
                    </a:cxn>
                    <a:cxn ang="0">
                      <a:pos x="connsiteX370" y="connsiteY370"/>
                    </a:cxn>
                    <a:cxn ang="0">
                      <a:pos x="connsiteX371" y="connsiteY371"/>
                    </a:cxn>
                    <a:cxn ang="0">
                      <a:pos x="connsiteX372" y="connsiteY372"/>
                    </a:cxn>
                    <a:cxn ang="0">
                      <a:pos x="connsiteX373" y="connsiteY373"/>
                    </a:cxn>
                    <a:cxn ang="0">
                      <a:pos x="connsiteX374" y="connsiteY374"/>
                    </a:cxn>
                    <a:cxn ang="0">
                      <a:pos x="connsiteX375" y="connsiteY375"/>
                    </a:cxn>
                    <a:cxn ang="0">
                      <a:pos x="connsiteX376" y="connsiteY376"/>
                    </a:cxn>
                    <a:cxn ang="0">
                      <a:pos x="connsiteX377" y="connsiteY377"/>
                    </a:cxn>
                    <a:cxn ang="0">
                      <a:pos x="connsiteX378" y="connsiteY378"/>
                    </a:cxn>
                    <a:cxn ang="0">
                      <a:pos x="connsiteX379" y="connsiteY379"/>
                    </a:cxn>
                    <a:cxn ang="0">
                      <a:pos x="connsiteX380" y="connsiteY380"/>
                    </a:cxn>
                    <a:cxn ang="0">
                      <a:pos x="connsiteX381" y="connsiteY381"/>
                    </a:cxn>
                    <a:cxn ang="0">
                      <a:pos x="connsiteX382" y="connsiteY382"/>
                    </a:cxn>
                    <a:cxn ang="0">
                      <a:pos x="connsiteX383" y="connsiteY383"/>
                    </a:cxn>
                    <a:cxn ang="0">
                      <a:pos x="connsiteX384" y="connsiteY384"/>
                    </a:cxn>
                    <a:cxn ang="0">
                      <a:pos x="connsiteX385" y="connsiteY385"/>
                    </a:cxn>
                    <a:cxn ang="0">
                      <a:pos x="connsiteX386" y="connsiteY386"/>
                    </a:cxn>
                    <a:cxn ang="0">
                      <a:pos x="connsiteX387" y="connsiteY387"/>
                    </a:cxn>
                    <a:cxn ang="0">
                      <a:pos x="connsiteX388" y="connsiteY388"/>
                    </a:cxn>
                    <a:cxn ang="0">
                      <a:pos x="connsiteX389" y="connsiteY389"/>
                    </a:cxn>
                    <a:cxn ang="0">
                      <a:pos x="connsiteX390" y="connsiteY390"/>
                    </a:cxn>
                    <a:cxn ang="0">
                      <a:pos x="connsiteX391" y="connsiteY391"/>
                    </a:cxn>
                    <a:cxn ang="0">
                      <a:pos x="connsiteX392" y="connsiteY392"/>
                    </a:cxn>
                    <a:cxn ang="0">
                      <a:pos x="connsiteX393" y="connsiteY393"/>
                    </a:cxn>
                    <a:cxn ang="0">
                      <a:pos x="connsiteX394" y="connsiteY394"/>
                    </a:cxn>
                    <a:cxn ang="0">
                      <a:pos x="connsiteX395" y="connsiteY395"/>
                    </a:cxn>
                    <a:cxn ang="0">
                      <a:pos x="connsiteX396" y="connsiteY396"/>
                    </a:cxn>
                    <a:cxn ang="0">
                      <a:pos x="connsiteX397" y="connsiteY397"/>
                    </a:cxn>
                    <a:cxn ang="0">
                      <a:pos x="connsiteX398" y="connsiteY398"/>
                    </a:cxn>
                    <a:cxn ang="0">
                      <a:pos x="connsiteX399" y="connsiteY399"/>
                    </a:cxn>
                  </a:cxnLst>
                  <a:rect l="l" t="t" r="r" b="b"/>
                  <a:pathLst>
                    <a:path w="1946934" h="2456265">
                      <a:moveTo>
                        <a:pt x="473569" y="2395909"/>
                      </a:moveTo>
                      <a:lnTo>
                        <a:pt x="473569" y="2395909"/>
                      </a:lnTo>
                      <a:cubicBezTo>
                        <a:pt x="470393" y="2395218"/>
                        <a:pt x="466189" y="2394192"/>
                        <a:pt x="460150" y="2391335"/>
                      </a:cubicBezTo>
                      <a:cubicBezTo>
                        <a:pt x="450313" y="2387096"/>
                        <a:pt x="447848" y="2382522"/>
                        <a:pt x="450313" y="2376854"/>
                      </a:cubicBezTo>
                      <a:cubicBezTo>
                        <a:pt x="452052" y="2372960"/>
                        <a:pt x="455574" y="2371589"/>
                        <a:pt x="460150" y="2369826"/>
                      </a:cubicBezTo>
                      <a:cubicBezTo>
                        <a:pt x="463386" y="2368444"/>
                        <a:pt x="468300" y="2366669"/>
                        <a:pt x="471110" y="2363812"/>
                      </a:cubicBezTo>
                      <a:cubicBezTo>
                        <a:pt x="479261" y="2356024"/>
                        <a:pt x="485924" y="2356024"/>
                        <a:pt x="492622" y="2356024"/>
                      </a:cubicBezTo>
                      <a:cubicBezTo>
                        <a:pt x="495482" y="2356024"/>
                        <a:pt x="498285" y="2356024"/>
                        <a:pt x="500743" y="2354653"/>
                      </a:cubicBezTo>
                      <a:cubicBezTo>
                        <a:pt x="503576" y="2353225"/>
                        <a:pt x="506039" y="2350759"/>
                        <a:pt x="508843" y="2348305"/>
                      </a:cubicBezTo>
                      <a:cubicBezTo>
                        <a:pt x="513420" y="2343663"/>
                        <a:pt x="518336" y="2338755"/>
                        <a:pt x="527866" y="2335944"/>
                      </a:cubicBezTo>
                      <a:cubicBezTo>
                        <a:pt x="535275" y="2333824"/>
                        <a:pt x="538768" y="2329999"/>
                        <a:pt x="543051" y="2324677"/>
                      </a:cubicBezTo>
                      <a:cubicBezTo>
                        <a:pt x="544798" y="2322614"/>
                        <a:pt x="546574" y="2320160"/>
                        <a:pt x="549032" y="2317695"/>
                      </a:cubicBezTo>
                      <a:lnTo>
                        <a:pt x="549376" y="2316900"/>
                      </a:lnTo>
                      <a:cubicBezTo>
                        <a:pt x="554300" y="2311635"/>
                        <a:pt x="556412" y="2309515"/>
                        <a:pt x="560278" y="2308766"/>
                      </a:cubicBezTo>
                      <a:cubicBezTo>
                        <a:pt x="563505" y="2308087"/>
                        <a:pt x="565193" y="2308766"/>
                        <a:pt x="568054" y="2310253"/>
                      </a:cubicBezTo>
                      <a:cubicBezTo>
                        <a:pt x="569485" y="2310541"/>
                        <a:pt x="571231" y="2311623"/>
                        <a:pt x="573352" y="2311969"/>
                      </a:cubicBezTo>
                      <a:cubicBezTo>
                        <a:pt x="578612" y="2313755"/>
                        <a:pt x="582191" y="2315471"/>
                        <a:pt x="584936" y="2317292"/>
                      </a:cubicBezTo>
                      <a:cubicBezTo>
                        <a:pt x="587393" y="2318329"/>
                        <a:pt x="589573" y="2319757"/>
                        <a:pt x="593431" y="2319757"/>
                      </a:cubicBezTo>
                      <a:cubicBezTo>
                        <a:pt x="594774" y="2319757"/>
                        <a:pt x="600129" y="2309907"/>
                        <a:pt x="605045" y="2300011"/>
                      </a:cubicBezTo>
                      <a:cubicBezTo>
                        <a:pt x="608962" y="2292983"/>
                        <a:pt x="612484" y="2285541"/>
                        <a:pt x="616688" y="2280218"/>
                      </a:cubicBezTo>
                      <a:cubicBezTo>
                        <a:pt x="621266" y="2274274"/>
                        <a:pt x="625470" y="2271416"/>
                        <a:pt x="628991" y="2269354"/>
                      </a:cubicBezTo>
                      <a:cubicBezTo>
                        <a:pt x="630825" y="2267856"/>
                        <a:pt x="632227" y="2267234"/>
                        <a:pt x="631881" y="2265057"/>
                      </a:cubicBezTo>
                      <a:lnTo>
                        <a:pt x="631881" y="2264769"/>
                      </a:lnTo>
                      <a:cubicBezTo>
                        <a:pt x="631112" y="2259446"/>
                        <a:pt x="626901" y="2252361"/>
                        <a:pt x="623012" y="2246002"/>
                      </a:cubicBezTo>
                      <a:cubicBezTo>
                        <a:pt x="620554" y="2241486"/>
                        <a:pt x="618090" y="2237534"/>
                        <a:pt x="616688" y="2234043"/>
                      </a:cubicBezTo>
                      <a:lnTo>
                        <a:pt x="616688" y="2233652"/>
                      </a:lnTo>
                      <a:cubicBezTo>
                        <a:pt x="613886" y="2226267"/>
                        <a:pt x="617062" y="2222085"/>
                        <a:pt x="623386" y="2219631"/>
                      </a:cubicBezTo>
                      <a:cubicBezTo>
                        <a:pt x="628646" y="2217511"/>
                        <a:pt x="637142" y="2218202"/>
                        <a:pt x="644185" y="2218548"/>
                      </a:cubicBezTo>
                      <a:lnTo>
                        <a:pt x="650214" y="2218548"/>
                      </a:lnTo>
                      <a:cubicBezTo>
                        <a:pt x="653736" y="2218548"/>
                        <a:pt x="658286" y="2217177"/>
                        <a:pt x="663575" y="2214712"/>
                      </a:cubicBezTo>
                      <a:lnTo>
                        <a:pt x="663920" y="2214712"/>
                      </a:lnTo>
                      <a:lnTo>
                        <a:pt x="666377" y="2213272"/>
                      </a:lnTo>
                      <a:cubicBezTo>
                        <a:pt x="671300" y="2210760"/>
                        <a:pt x="676620" y="2207615"/>
                        <a:pt x="681541" y="2204066"/>
                      </a:cubicBezTo>
                      <a:lnTo>
                        <a:pt x="681916" y="2203721"/>
                      </a:lnTo>
                      <a:cubicBezTo>
                        <a:pt x="685063" y="2201256"/>
                        <a:pt x="690352" y="2198122"/>
                        <a:pt x="696017" y="2194228"/>
                      </a:cubicBezTo>
                      <a:cubicBezTo>
                        <a:pt x="711556" y="2184332"/>
                        <a:pt x="733008" y="2170599"/>
                        <a:pt x="738325" y="2161440"/>
                      </a:cubicBezTo>
                      <a:cubicBezTo>
                        <a:pt x="742133" y="2155035"/>
                        <a:pt x="743248" y="2152581"/>
                        <a:pt x="743968" y="2150795"/>
                      </a:cubicBezTo>
                      <a:cubicBezTo>
                        <a:pt x="744994" y="2147650"/>
                        <a:pt x="745368" y="2146970"/>
                        <a:pt x="749227" y="2143076"/>
                      </a:cubicBezTo>
                      <a:cubicBezTo>
                        <a:pt x="752376" y="2139873"/>
                        <a:pt x="756666" y="2136728"/>
                        <a:pt x="762647" y="2134263"/>
                      </a:cubicBezTo>
                      <a:cubicBezTo>
                        <a:pt x="768252" y="2131809"/>
                        <a:pt x="775287" y="2130035"/>
                        <a:pt x="784127" y="2129343"/>
                      </a:cubicBezTo>
                      <a:cubicBezTo>
                        <a:pt x="792226" y="2128606"/>
                        <a:pt x="796459" y="2128260"/>
                        <a:pt x="801008" y="2128260"/>
                      </a:cubicBezTo>
                      <a:cubicBezTo>
                        <a:pt x="805637" y="2127915"/>
                        <a:pt x="809504" y="2127915"/>
                        <a:pt x="817258" y="2127915"/>
                      </a:cubicBezTo>
                      <a:cubicBezTo>
                        <a:pt x="828557" y="2127915"/>
                        <a:pt x="834881" y="2137062"/>
                        <a:pt x="841197" y="2146624"/>
                      </a:cubicBezTo>
                      <a:cubicBezTo>
                        <a:pt x="845775" y="2153260"/>
                        <a:pt x="850412" y="2160299"/>
                        <a:pt x="855620" y="2160299"/>
                      </a:cubicBezTo>
                      <a:lnTo>
                        <a:pt x="856390" y="2160299"/>
                      </a:lnTo>
                      <a:cubicBezTo>
                        <a:pt x="865517" y="2159608"/>
                        <a:pt x="884570" y="2146970"/>
                        <a:pt x="900446" y="2135979"/>
                      </a:cubicBezTo>
                      <a:cubicBezTo>
                        <a:pt x="911348" y="2128883"/>
                        <a:pt x="920871" y="2122247"/>
                        <a:pt x="927225" y="2120138"/>
                      </a:cubicBezTo>
                      <a:cubicBezTo>
                        <a:pt x="943100" y="2114528"/>
                        <a:pt x="950827" y="2123341"/>
                        <a:pt x="958983" y="2132834"/>
                      </a:cubicBezTo>
                      <a:cubicBezTo>
                        <a:pt x="960671" y="2134608"/>
                        <a:pt x="962843" y="2136728"/>
                        <a:pt x="964589" y="2138445"/>
                      </a:cubicBezTo>
                      <a:cubicBezTo>
                        <a:pt x="965293" y="2139251"/>
                        <a:pt x="966701" y="2140276"/>
                        <a:pt x="968096" y="2140899"/>
                      </a:cubicBezTo>
                      <a:cubicBezTo>
                        <a:pt x="969504" y="2142051"/>
                        <a:pt x="971618" y="2142731"/>
                        <a:pt x="973363" y="2143422"/>
                      </a:cubicBezTo>
                      <a:cubicBezTo>
                        <a:pt x="983987" y="2147650"/>
                        <a:pt x="998396" y="2150115"/>
                        <a:pt x="1005144" y="2147995"/>
                      </a:cubicBezTo>
                      <a:lnTo>
                        <a:pt x="1005144" y="2147650"/>
                      </a:lnTo>
                      <a:cubicBezTo>
                        <a:pt x="1010074" y="2146279"/>
                        <a:pt x="1019538" y="2144447"/>
                        <a:pt x="1030866" y="2142339"/>
                      </a:cubicBezTo>
                      <a:cubicBezTo>
                        <a:pt x="1047770" y="2139251"/>
                        <a:pt x="1068942" y="2135300"/>
                        <a:pt x="1081591" y="2130380"/>
                      </a:cubicBezTo>
                      <a:cubicBezTo>
                        <a:pt x="1082367" y="2130380"/>
                        <a:pt x="1083366" y="2130035"/>
                        <a:pt x="1084393" y="2129689"/>
                      </a:cubicBezTo>
                      <a:cubicBezTo>
                        <a:pt x="1107019" y="2123675"/>
                        <a:pt x="1205338" y="2125392"/>
                        <a:pt x="1262446" y="2126486"/>
                      </a:cubicBezTo>
                      <a:cubicBezTo>
                        <a:pt x="1281789" y="2126486"/>
                        <a:pt x="1296605" y="2126878"/>
                        <a:pt x="1301582" y="2126878"/>
                      </a:cubicBezTo>
                      <a:cubicBezTo>
                        <a:pt x="1319508" y="2126141"/>
                        <a:pt x="1351259" y="2105369"/>
                        <a:pt x="1351259" y="2105369"/>
                      </a:cubicBezTo>
                      <a:lnTo>
                        <a:pt x="1353045" y="2104228"/>
                      </a:lnTo>
                      <a:lnTo>
                        <a:pt x="1355141" y="2104228"/>
                      </a:lnTo>
                      <a:lnTo>
                        <a:pt x="1439035" y="2100450"/>
                      </a:lnTo>
                      <a:lnTo>
                        <a:pt x="1440095" y="2100450"/>
                      </a:lnTo>
                      <a:lnTo>
                        <a:pt x="1441155" y="2100450"/>
                      </a:lnTo>
                      <a:lnTo>
                        <a:pt x="1443251" y="2101083"/>
                      </a:lnTo>
                      <a:cubicBezTo>
                        <a:pt x="1457030" y="2104574"/>
                        <a:pt x="1502779" y="2115899"/>
                        <a:pt x="1506696" y="2115899"/>
                      </a:cubicBezTo>
                      <a:lnTo>
                        <a:pt x="1507064" y="2115899"/>
                      </a:lnTo>
                      <a:cubicBezTo>
                        <a:pt x="1514069" y="2116244"/>
                        <a:pt x="1521546" y="2127915"/>
                        <a:pt x="1526454" y="2135979"/>
                      </a:cubicBezTo>
                      <a:cubicBezTo>
                        <a:pt x="1527479" y="2137811"/>
                        <a:pt x="1528551" y="2139251"/>
                        <a:pt x="1529265" y="2140276"/>
                      </a:cubicBezTo>
                      <a:lnTo>
                        <a:pt x="1530670" y="2140276"/>
                      </a:lnTo>
                      <a:cubicBezTo>
                        <a:pt x="1531385" y="2140276"/>
                        <a:pt x="1532445" y="2140622"/>
                        <a:pt x="1533124" y="2140622"/>
                      </a:cubicBezTo>
                      <a:cubicBezTo>
                        <a:pt x="1538044" y="2140622"/>
                        <a:pt x="1544368" y="2139873"/>
                        <a:pt x="1547894" y="2138099"/>
                      </a:cubicBezTo>
                      <a:cubicBezTo>
                        <a:pt x="1549011" y="2137408"/>
                        <a:pt x="1547606" y="2131809"/>
                        <a:pt x="1546546" y="2127915"/>
                      </a:cubicBezTo>
                      <a:cubicBezTo>
                        <a:pt x="1545820" y="2123963"/>
                        <a:pt x="1544795" y="2120830"/>
                        <a:pt x="1545820" y="2118019"/>
                      </a:cubicBezTo>
                      <a:cubicBezTo>
                        <a:pt x="1547894" y="2110300"/>
                        <a:pt x="1556730" y="2111325"/>
                        <a:pt x="1566995" y="2112408"/>
                      </a:cubicBezTo>
                      <a:cubicBezTo>
                        <a:pt x="1572974" y="2112754"/>
                        <a:pt x="1579299" y="2113445"/>
                        <a:pt x="1583159" y="2112754"/>
                      </a:cubicBezTo>
                      <a:cubicBezTo>
                        <a:pt x="1587030" y="2112062"/>
                        <a:pt x="1589921" y="2105369"/>
                        <a:pt x="1592006" y="2100450"/>
                      </a:cubicBezTo>
                      <a:cubicBezTo>
                        <a:pt x="1593055" y="2097592"/>
                        <a:pt x="1594115" y="2095473"/>
                        <a:pt x="1595175" y="2093698"/>
                      </a:cubicBezTo>
                      <a:cubicBezTo>
                        <a:pt x="1595520" y="2093353"/>
                        <a:pt x="1593781" y="2093007"/>
                        <a:pt x="1588147" y="2087005"/>
                      </a:cubicBezTo>
                      <a:lnTo>
                        <a:pt x="1585624" y="2083860"/>
                      </a:lnTo>
                      <a:cubicBezTo>
                        <a:pt x="1578954" y="2076429"/>
                        <a:pt x="1570854" y="2062973"/>
                        <a:pt x="1563136" y="2050335"/>
                      </a:cubicBezTo>
                      <a:cubicBezTo>
                        <a:pt x="1557099" y="2040093"/>
                        <a:pt x="1551465" y="2030588"/>
                        <a:pt x="1546546" y="2024240"/>
                      </a:cubicBezTo>
                      <a:cubicBezTo>
                        <a:pt x="1532779" y="2006222"/>
                        <a:pt x="1605359" y="1957247"/>
                        <a:pt x="1626522" y="1943457"/>
                      </a:cubicBezTo>
                      <a:lnTo>
                        <a:pt x="1559196" y="1811914"/>
                      </a:lnTo>
                      <a:lnTo>
                        <a:pt x="1558838" y="1810889"/>
                      </a:lnTo>
                      <a:cubicBezTo>
                        <a:pt x="1556730" y="1804541"/>
                        <a:pt x="1548320" y="1784057"/>
                        <a:pt x="1548320" y="1784057"/>
                      </a:cubicBezTo>
                      <a:lnTo>
                        <a:pt x="1547894" y="1782675"/>
                      </a:lnTo>
                      <a:lnTo>
                        <a:pt x="1547894" y="1781246"/>
                      </a:lnTo>
                      <a:cubicBezTo>
                        <a:pt x="1547894" y="1781246"/>
                        <a:pt x="1548320" y="1699035"/>
                        <a:pt x="1547606" y="1696915"/>
                      </a:cubicBezTo>
                      <a:cubicBezTo>
                        <a:pt x="1546880" y="1694115"/>
                        <a:pt x="1545820" y="1688159"/>
                        <a:pt x="1545140" y="1680728"/>
                      </a:cubicBezTo>
                      <a:cubicBezTo>
                        <a:pt x="1543366" y="1668770"/>
                        <a:pt x="1541223" y="1652860"/>
                        <a:pt x="1538769" y="1647940"/>
                      </a:cubicBezTo>
                      <a:lnTo>
                        <a:pt x="1538389" y="1647940"/>
                      </a:lnTo>
                      <a:lnTo>
                        <a:pt x="1538389" y="1647595"/>
                      </a:lnTo>
                      <a:cubicBezTo>
                        <a:pt x="1533470" y="1638781"/>
                        <a:pt x="1540163" y="1619392"/>
                        <a:pt x="1545140" y="1604231"/>
                      </a:cubicBezTo>
                      <a:cubicBezTo>
                        <a:pt x="1547260" y="1597537"/>
                        <a:pt x="1549011" y="1592273"/>
                        <a:pt x="1549288" y="1590441"/>
                      </a:cubicBezTo>
                      <a:cubicBezTo>
                        <a:pt x="1549288" y="1586547"/>
                        <a:pt x="1553585" y="1572537"/>
                        <a:pt x="1558838" y="1555936"/>
                      </a:cubicBezTo>
                      <a:cubicBezTo>
                        <a:pt x="1565589" y="1533736"/>
                        <a:pt x="1573666" y="1507250"/>
                        <a:pt x="1573666" y="1499865"/>
                      </a:cubicBezTo>
                      <a:cubicBezTo>
                        <a:pt x="1573666" y="1488886"/>
                        <a:pt x="1580348" y="1464854"/>
                        <a:pt x="1588481" y="1448713"/>
                      </a:cubicBezTo>
                      <a:cubicBezTo>
                        <a:pt x="1590255" y="1445119"/>
                        <a:pt x="1592006" y="1442365"/>
                        <a:pt x="1593400" y="1439508"/>
                      </a:cubicBezTo>
                      <a:cubicBezTo>
                        <a:pt x="1595520" y="1436697"/>
                        <a:pt x="1597294" y="1434243"/>
                        <a:pt x="1599046" y="1432469"/>
                      </a:cubicBezTo>
                      <a:lnTo>
                        <a:pt x="1599380" y="1432469"/>
                      </a:lnTo>
                      <a:cubicBezTo>
                        <a:pt x="1610347" y="1422227"/>
                        <a:pt x="1619149" y="1425084"/>
                        <a:pt x="1627214" y="1427550"/>
                      </a:cubicBezTo>
                      <a:cubicBezTo>
                        <a:pt x="1629391" y="1428230"/>
                        <a:pt x="1631499" y="1428978"/>
                        <a:pt x="1632905" y="1428978"/>
                      </a:cubicBezTo>
                      <a:cubicBezTo>
                        <a:pt x="1638515" y="1428978"/>
                        <a:pt x="1652306" y="1427204"/>
                        <a:pt x="1663884" y="1424059"/>
                      </a:cubicBezTo>
                      <a:cubicBezTo>
                        <a:pt x="1666073" y="1423264"/>
                        <a:pt x="1668124" y="1422573"/>
                        <a:pt x="1669875" y="1422227"/>
                      </a:cubicBezTo>
                      <a:cubicBezTo>
                        <a:pt x="1671649" y="1421605"/>
                        <a:pt x="1673389" y="1420799"/>
                        <a:pt x="1674782" y="1420107"/>
                      </a:cubicBezTo>
                      <a:cubicBezTo>
                        <a:pt x="1682939" y="1416271"/>
                        <a:pt x="1702674" y="1401801"/>
                        <a:pt x="1714356" y="1392642"/>
                      </a:cubicBezTo>
                      <a:cubicBezTo>
                        <a:pt x="1716810" y="1390879"/>
                        <a:pt x="1718550" y="1389105"/>
                        <a:pt x="1720301" y="1388011"/>
                      </a:cubicBezTo>
                      <a:cubicBezTo>
                        <a:pt x="1721314" y="1386986"/>
                        <a:pt x="1722075" y="1386237"/>
                        <a:pt x="1722075" y="1386237"/>
                      </a:cubicBezTo>
                      <a:cubicBezTo>
                        <a:pt x="1722766" y="1385211"/>
                        <a:pt x="1723826" y="1381029"/>
                        <a:pt x="1724874" y="1376052"/>
                      </a:cubicBezTo>
                      <a:cubicBezTo>
                        <a:pt x="1725934" y="1370453"/>
                        <a:pt x="1727006" y="1364728"/>
                        <a:pt x="1727006" y="1361237"/>
                      </a:cubicBezTo>
                      <a:lnTo>
                        <a:pt x="1727006" y="1360891"/>
                      </a:lnTo>
                      <a:cubicBezTo>
                        <a:pt x="1725600" y="1357354"/>
                        <a:pt x="1725934" y="1351744"/>
                        <a:pt x="1726291" y="1345338"/>
                      </a:cubicBezTo>
                      <a:cubicBezTo>
                        <a:pt x="1727006" y="1338345"/>
                        <a:pt x="1727685" y="1329820"/>
                        <a:pt x="1725934" y="1323875"/>
                      </a:cubicBezTo>
                      <a:cubicBezTo>
                        <a:pt x="1724874" y="1319636"/>
                        <a:pt x="1723480" y="1316444"/>
                        <a:pt x="1722075" y="1314037"/>
                      </a:cubicBezTo>
                      <a:cubicBezTo>
                        <a:pt x="1719275" y="1308023"/>
                        <a:pt x="1717167" y="1303737"/>
                        <a:pt x="1719609" y="1296295"/>
                      </a:cubicBezTo>
                      <a:cubicBezTo>
                        <a:pt x="1721314" y="1291099"/>
                        <a:pt x="1727006" y="1283945"/>
                        <a:pt x="1731568" y="1277988"/>
                      </a:cubicBezTo>
                      <a:cubicBezTo>
                        <a:pt x="1734725" y="1274106"/>
                        <a:pt x="1737616" y="1270615"/>
                        <a:pt x="1738250" y="1269175"/>
                      </a:cubicBezTo>
                      <a:cubicBezTo>
                        <a:pt x="1738642" y="1265684"/>
                        <a:pt x="1740070" y="1251906"/>
                        <a:pt x="1740750" y="1240235"/>
                      </a:cubicBezTo>
                      <a:lnTo>
                        <a:pt x="1741107" y="1233242"/>
                      </a:lnTo>
                      <a:cubicBezTo>
                        <a:pt x="1741107" y="1231134"/>
                        <a:pt x="1741476" y="1229360"/>
                        <a:pt x="1741476" y="1228334"/>
                      </a:cubicBezTo>
                      <a:lnTo>
                        <a:pt x="1741476" y="1227240"/>
                      </a:lnTo>
                      <a:cubicBezTo>
                        <a:pt x="1741476" y="1221284"/>
                        <a:pt x="1735785" y="1209613"/>
                        <a:pt x="1729805" y="1199371"/>
                      </a:cubicBezTo>
                      <a:cubicBezTo>
                        <a:pt x="1728734" y="1197609"/>
                        <a:pt x="1727685" y="1195489"/>
                        <a:pt x="1726291" y="1193369"/>
                      </a:cubicBezTo>
                      <a:cubicBezTo>
                        <a:pt x="1724874" y="1191595"/>
                        <a:pt x="1723826" y="1189878"/>
                        <a:pt x="1722766" y="1188450"/>
                      </a:cubicBezTo>
                      <a:cubicBezTo>
                        <a:pt x="1716384" y="1179636"/>
                        <a:pt x="1717847" y="1174325"/>
                        <a:pt x="1723135" y="1170420"/>
                      </a:cubicBezTo>
                      <a:cubicBezTo>
                        <a:pt x="1726648" y="1168024"/>
                        <a:pt x="1731199" y="1167678"/>
                        <a:pt x="1736176" y="1167678"/>
                      </a:cubicBezTo>
                      <a:cubicBezTo>
                        <a:pt x="1738250" y="1167678"/>
                        <a:pt x="1740750" y="1167275"/>
                        <a:pt x="1742536" y="1167275"/>
                      </a:cubicBezTo>
                      <a:lnTo>
                        <a:pt x="1742536" y="1166883"/>
                      </a:lnTo>
                      <a:cubicBezTo>
                        <a:pt x="1747075" y="1166192"/>
                        <a:pt x="1750600" y="1166595"/>
                        <a:pt x="1753434" y="1166883"/>
                      </a:cubicBezTo>
                      <a:cubicBezTo>
                        <a:pt x="1755899" y="1162309"/>
                        <a:pt x="1760876" y="1157378"/>
                        <a:pt x="1765070" y="1153208"/>
                      </a:cubicBezTo>
                      <a:cubicBezTo>
                        <a:pt x="1766141" y="1151776"/>
                        <a:pt x="1767535" y="1150404"/>
                        <a:pt x="1768584" y="1148914"/>
                      </a:cubicBezTo>
                      <a:lnTo>
                        <a:pt x="1768941" y="1148570"/>
                      </a:lnTo>
                      <a:cubicBezTo>
                        <a:pt x="1770001" y="1147483"/>
                        <a:pt x="1763676" y="1134153"/>
                        <a:pt x="1763676" y="1134153"/>
                      </a:cubicBezTo>
                      <a:lnTo>
                        <a:pt x="1775969" y="1127741"/>
                      </a:lnTo>
                      <a:cubicBezTo>
                        <a:pt x="1776694" y="1127404"/>
                        <a:pt x="1777374" y="1127059"/>
                        <a:pt x="1778100" y="1126371"/>
                      </a:cubicBezTo>
                      <a:cubicBezTo>
                        <a:pt x="1781660" y="1124256"/>
                        <a:pt x="1785185" y="1121453"/>
                        <a:pt x="1787270" y="1119678"/>
                      </a:cubicBezTo>
                      <a:cubicBezTo>
                        <a:pt x="1789390" y="1117904"/>
                        <a:pt x="1798883" y="1105887"/>
                        <a:pt x="1806671" y="1094676"/>
                      </a:cubicBezTo>
                      <a:cubicBezTo>
                        <a:pt x="1811590" y="1087296"/>
                        <a:pt x="1815450" y="1081229"/>
                        <a:pt x="1815450" y="1080143"/>
                      </a:cubicBezTo>
                      <a:cubicBezTo>
                        <a:pt x="1815104" y="1073503"/>
                        <a:pt x="1820369" y="1043871"/>
                        <a:pt x="1820369" y="1043871"/>
                      </a:cubicBezTo>
                      <a:lnTo>
                        <a:pt x="1821095" y="1039234"/>
                      </a:lnTo>
                      <a:lnTo>
                        <a:pt x="1825726" y="1038603"/>
                      </a:lnTo>
                      <a:lnTo>
                        <a:pt x="1834159" y="1037173"/>
                      </a:lnTo>
                      <a:lnTo>
                        <a:pt x="1838019" y="1036432"/>
                      </a:lnTo>
                      <a:lnTo>
                        <a:pt x="1840484" y="1039234"/>
                      </a:lnTo>
                      <a:cubicBezTo>
                        <a:pt x="1840484" y="1039234"/>
                        <a:pt x="1846809" y="1045639"/>
                        <a:pt x="1849666" y="1052279"/>
                      </a:cubicBezTo>
                      <a:cubicBezTo>
                        <a:pt x="1851452" y="1056916"/>
                        <a:pt x="1850381" y="1061779"/>
                        <a:pt x="1848987" y="1067494"/>
                      </a:cubicBezTo>
                      <a:cubicBezTo>
                        <a:pt x="1847927" y="1072072"/>
                        <a:pt x="1846809" y="1078082"/>
                        <a:pt x="1847570" y="1083003"/>
                      </a:cubicBezTo>
                      <a:cubicBezTo>
                        <a:pt x="1848261" y="1085806"/>
                        <a:pt x="1848583" y="1088954"/>
                        <a:pt x="1848987" y="1091814"/>
                      </a:cubicBezTo>
                      <a:cubicBezTo>
                        <a:pt x="1850035" y="1097825"/>
                        <a:pt x="1850381" y="1101367"/>
                        <a:pt x="1851452" y="1104859"/>
                      </a:cubicBezTo>
                      <a:cubicBezTo>
                        <a:pt x="1851729" y="1106634"/>
                        <a:pt x="1851729" y="1108806"/>
                        <a:pt x="1852120" y="1110808"/>
                      </a:cubicBezTo>
                      <a:lnTo>
                        <a:pt x="1852120" y="1111549"/>
                      </a:lnTo>
                      <a:cubicBezTo>
                        <a:pt x="1855646" y="1109781"/>
                        <a:pt x="1858825" y="1108351"/>
                        <a:pt x="1860945" y="1106634"/>
                      </a:cubicBezTo>
                      <a:cubicBezTo>
                        <a:pt x="1863802" y="1104515"/>
                        <a:pt x="1865853" y="1102057"/>
                        <a:pt x="1868721" y="1098168"/>
                      </a:cubicBezTo>
                      <a:cubicBezTo>
                        <a:pt x="1871521" y="1093878"/>
                        <a:pt x="1875380" y="1090442"/>
                        <a:pt x="1878894" y="1087927"/>
                      </a:cubicBezTo>
                      <a:cubicBezTo>
                        <a:pt x="1879620" y="1087296"/>
                        <a:pt x="1880334" y="1086495"/>
                        <a:pt x="1881026" y="1086152"/>
                      </a:cubicBezTo>
                      <a:cubicBezTo>
                        <a:pt x="1877869" y="1082314"/>
                        <a:pt x="1874701" y="1076305"/>
                        <a:pt x="1872927" y="1071390"/>
                      </a:cubicBezTo>
                      <a:cubicBezTo>
                        <a:pt x="1872235" y="1069212"/>
                        <a:pt x="1871901" y="1067494"/>
                        <a:pt x="1871901" y="1065726"/>
                      </a:cubicBezTo>
                      <a:cubicBezTo>
                        <a:pt x="1871521" y="1062578"/>
                        <a:pt x="1872235" y="1060063"/>
                        <a:pt x="1874355" y="1058002"/>
                      </a:cubicBezTo>
                      <a:cubicBezTo>
                        <a:pt x="1875046" y="1056916"/>
                        <a:pt x="1876452" y="1056226"/>
                        <a:pt x="1877869" y="1055821"/>
                      </a:cubicBezTo>
                      <a:cubicBezTo>
                        <a:pt x="1879954" y="1055139"/>
                        <a:pt x="1883203" y="1053365"/>
                        <a:pt x="1885254" y="1051647"/>
                      </a:cubicBezTo>
                      <a:cubicBezTo>
                        <a:pt x="1885645" y="1051251"/>
                        <a:pt x="1885945" y="1052279"/>
                        <a:pt x="1885945" y="1051647"/>
                      </a:cubicBezTo>
                      <a:cubicBezTo>
                        <a:pt x="1884885" y="1048787"/>
                        <a:pt x="1881026" y="1038603"/>
                        <a:pt x="1876821" y="1030423"/>
                      </a:cubicBezTo>
                      <a:cubicBezTo>
                        <a:pt x="1874355" y="1025156"/>
                        <a:pt x="1872235" y="1020923"/>
                        <a:pt x="1871901" y="1020577"/>
                      </a:cubicBezTo>
                      <a:cubicBezTo>
                        <a:pt x="1869378" y="1018862"/>
                        <a:pt x="1865139" y="1014915"/>
                        <a:pt x="1861625" y="1011430"/>
                      </a:cubicBezTo>
                      <a:cubicBezTo>
                        <a:pt x="1858825" y="1008627"/>
                        <a:pt x="1856705" y="1005421"/>
                        <a:pt x="1855646" y="1002618"/>
                      </a:cubicBezTo>
                      <a:cubicBezTo>
                        <a:pt x="1855646" y="1002274"/>
                        <a:pt x="1855312" y="1001584"/>
                        <a:pt x="1854954" y="1000785"/>
                      </a:cubicBezTo>
                      <a:cubicBezTo>
                        <a:pt x="1854252" y="999126"/>
                        <a:pt x="1853192" y="997292"/>
                        <a:pt x="1852834" y="995179"/>
                      </a:cubicBezTo>
                      <a:cubicBezTo>
                        <a:pt x="1851729" y="989230"/>
                        <a:pt x="1853192" y="984307"/>
                        <a:pt x="1861279" y="982818"/>
                      </a:cubicBezTo>
                      <a:cubicBezTo>
                        <a:pt x="1863019" y="982193"/>
                        <a:pt x="1865853" y="981849"/>
                        <a:pt x="1868318" y="981386"/>
                      </a:cubicBezTo>
                      <a:lnTo>
                        <a:pt x="1868721" y="981386"/>
                      </a:lnTo>
                      <a:cubicBezTo>
                        <a:pt x="1872927" y="980704"/>
                        <a:pt x="1877500" y="980014"/>
                        <a:pt x="1879954" y="978930"/>
                      </a:cubicBezTo>
                      <a:cubicBezTo>
                        <a:pt x="1881026" y="978643"/>
                        <a:pt x="1882420" y="977617"/>
                        <a:pt x="1884194" y="976126"/>
                      </a:cubicBezTo>
                      <a:cubicBezTo>
                        <a:pt x="1886659" y="974006"/>
                        <a:pt x="1889804" y="971550"/>
                        <a:pt x="1894781" y="968746"/>
                      </a:cubicBezTo>
                      <a:lnTo>
                        <a:pt x="1897235" y="967712"/>
                      </a:lnTo>
                      <a:cubicBezTo>
                        <a:pt x="1905680" y="963477"/>
                        <a:pt x="1907085" y="962393"/>
                        <a:pt x="1918030" y="967712"/>
                      </a:cubicBezTo>
                      <a:cubicBezTo>
                        <a:pt x="1923330" y="970175"/>
                        <a:pt x="1926129" y="973324"/>
                        <a:pt x="1928249" y="976126"/>
                      </a:cubicBezTo>
                      <a:cubicBezTo>
                        <a:pt x="1928940" y="977617"/>
                        <a:pt x="1929712" y="978240"/>
                        <a:pt x="1930426" y="978240"/>
                      </a:cubicBezTo>
                      <a:cubicBezTo>
                        <a:pt x="1932823" y="977617"/>
                        <a:pt x="1934631" y="977617"/>
                        <a:pt x="1935680" y="977617"/>
                      </a:cubicBezTo>
                      <a:cubicBezTo>
                        <a:pt x="1937097" y="977617"/>
                        <a:pt x="1937373" y="977212"/>
                        <a:pt x="1941290" y="972980"/>
                      </a:cubicBezTo>
                      <a:cubicBezTo>
                        <a:pt x="1944470" y="970175"/>
                        <a:pt x="1945864" y="966567"/>
                        <a:pt x="1946590" y="963082"/>
                      </a:cubicBezTo>
                      <a:cubicBezTo>
                        <a:pt x="1947281" y="959187"/>
                        <a:pt x="1946935" y="955356"/>
                        <a:pt x="1945530" y="952150"/>
                      </a:cubicBezTo>
                      <a:cubicBezTo>
                        <a:pt x="1944136" y="948322"/>
                        <a:pt x="1942730" y="945460"/>
                        <a:pt x="1940956" y="942600"/>
                      </a:cubicBezTo>
                      <a:cubicBezTo>
                        <a:pt x="1938836" y="939797"/>
                        <a:pt x="1936740" y="936649"/>
                        <a:pt x="1933929" y="933157"/>
                      </a:cubicBezTo>
                      <a:lnTo>
                        <a:pt x="1932454" y="931046"/>
                      </a:lnTo>
                      <a:cubicBezTo>
                        <a:pt x="1926486" y="923261"/>
                        <a:pt x="1924389" y="920802"/>
                        <a:pt x="1925415" y="908844"/>
                      </a:cubicBezTo>
                      <a:cubicBezTo>
                        <a:pt x="1925415" y="904553"/>
                        <a:pt x="1926486" y="901001"/>
                        <a:pt x="1927247" y="897509"/>
                      </a:cubicBezTo>
                      <a:cubicBezTo>
                        <a:pt x="1928249" y="892535"/>
                        <a:pt x="1929712" y="887275"/>
                        <a:pt x="1927903" y="881267"/>
                      </a:cubicBezTo>
                      <a:cubicBezTo>
                        <a:pt x="1926855" y="878457"/>
                        <a:pt x="1925415" y="877084"/>
                        <a:pt x="1924389" y="876000"/>
                      </a:cubicBezTo>
                      <a:cubicBezTo>
                        <a:pt x="1920161" y="871363"/>
                        <a:pt x="1917696" y="868904"/>
                        <a:pt x="1922615" y="856264"/>
                      </a:cubicBezTo>
                      <a:cubicBezTo>
                        <a:pt x="1924389" y="850938"/>
                        <a:pt x="1926486" y="846705"/>
                        <a:pt x="1928594" y="842875"/>
                      </a:cubicBezTo>
                      <a:cubicBezTo>
                        <a:pt x="1932454" y="835832"/>
                        <a:pt x="1935680" y="829427"/>
                        <a:pt x="1934228" y="824505"/>
                      </a:cubicBezTo>
                      <a:cubicBezTo>
                        <a:pt x="1931406" y="815297"/>
                        <a:pt x="1931406" y="793838"/>
                        <a:pt x="1931048" y="782569"/>
                      </a:cubicBezTo>
                      <a:lnTo>
                        <a:pt x="1931048" y="776501"/>
                      </a:lnTo>
                      <a:cubicBezTo>
                        <a:pt x="1931048" y="775474"/>
                        <a:pt x="1929320" y="776157"/>
                        <a:pt x="1927247" y="774440"/>
                      </a:cubicBezTo>
                      <a:cubicBezTo>
                        <a:pt x="1921935" y="769869"/>
                        <a:pt x="1915945" y="764198"/>
                        <a:pt x="1916290" y="757911"/>
                      </a:cubicBezTo>
                      <a:cubicBezTo>
                        <a:pt x="1916578" y="754302"/>
                        <a:pt x="1917362" y="750127"/>
                        <a:pt x="1918030" y="746576"/>
                      </a:cubicBezTo>
                      <a:cubicBezTo>
                        <a:pt x="1919101" y="742005"/>
                        <a:pt x="1921221" y="738110"/>
                        <a:pt x="1924389" y="737025"/>
                      </a:cubicBezTo>
                      <a:cubicBezTo>
                        <a:pt x="1924735" y="737025"/>
                        <a:pt x="1924021" y="735653"/>
                        <a:pt x="1925081" y="733877"/>
                      </a:cubicBezTo>
                      <a:cubicBezTo>
                        <a:pt x="1925795" y="732101"/>
                        <a:pt x="1926486" y="731074"/>
                        <a:pt x="1926486" y="731074"/>
                      </a:cubicBezTo>
                      <a:lnTo>
                        <a:pt x="1924021" y="720429"/>
                      </a:lnTo>
                      <a:lnTo>
                        <a:pt x="1919804" y="703153"/>
                      </a:lnTo>
                      <a:lnTo>
                        <a:pt x="1919470" y="703951"/>
                      </a:lnTo>
                      <a:cubicBezTo>
                        <a:pt x="1914896" y="710994"/>
                        <a:pt x="1822201" y="703153"/>
                        <a:pt x="1801003" y="702471"/>
                      </a:cubicBezTo>
                      <a:cubicBezTo>
                        <a:pt x="1779828" y="702125"/>
                        <a:pt x="1768250" y="706418"/>
                        <a:pt x="1756925" y="708874"/>
                      </a:cubicBezTo>
                      <a:cubicBezTo>
                        <a:pt x="1745335" y="710994"/>
                        <a:pt x="1707951" y="749386"/>
                        <a:pt x="1703734" y="753963"/>
                      </a:cubicBezTo>
                      <a:cubicBezTo>
                        <a:pt x="1699875" y="758881"/>
                        <a:pt x="1676257" y="755050"/>
                        <a:pt x="1661430" y="754302"/>
                      </a:cubicBezTo>
                      <a:cubicBezTo>
                        <a:pt x="1646614" y="753620"/>
                        <a:pt x="1620555" y="766663"/>
                        <a:pt x="1607191" y="772327"/>
                      </a:cubicBezTo>
                      <a:cubicBezTo>
                        <a:pt x="1593781" y="777932"/>
                        <a:pt x="1576845" y="784681"/>
                        <a:pt x="1558504" y="781879"/>
                      </a:cubicBezTo>
                      <a:cubicBezTo>
                        <a:pt x="1540509" y="778967"/>
                        <a:pt x="1544368" y="776501"/>
                        <a:pt x="1533470" y="777588"/>
                      </a:cubicBezTo>
                      <a:cubicBezTo>
                        <a:pt x="1522571" y="778967"/>
                        <a:pt x="1507064" y="812545"/>
                        <a:pt x="1498620" y="817469"/>
                      </a:cubicBezTo>
                      <a:cubicBezTo>
                        <a:pt x="1490129" y="822677"/>
                        <a:pt x="1490129" y="820212"/>
                        <a:pt x="1474945" y="819925"/>
                      </a:cubicBezTo>
                      <a:cubicBezTo>
                        <a:pt x="1459830" y="819530"/>
                        <a:pt x="1456258" y="819925"/>
                        <a:pt x="1450279" y="821357"/>
                      </a:cubicBezTo>
                      <a:cubicBezTo>
                        <a:pt x="1444300" y="823131"/>
                        <a:pt x="1435867" y="820673"/>
                        <a:pt x="1427376" y="821018"/>
                      </a:cubicBezTo>
                      <a:cubicBezTo>
                        <a:pt x="1419300" y="821018"/>
                        <a:pt x="1398494" y="822047"/>
                        <a:pt x="1385418" y="821357"/>
                      </a:cubicBezTo>
                      <a:cubicBezTo>
                        <a:pt x="1372791" y="821018"/>
                        <a:pt x="1370959" y="824849"/>
                        <a:pt x="1355141" y="840014"/>
                      </a:cubicBezTo>
                      <a:cubicBezTo>
                        <a:pt x="1339623" y="854883"/>
                        <a:pt x="1340314" y="869991"/>
                        <a:pt x="1337849" y="872792"/>
                      </a:cubicBezTo>
                      <a:cubicBezTo>
                        <a:pt x="1335049" y="875653"/>
                        <a:pt x="1308966" y="869991"/>
                        <a:pt x="1304358" y="869991"/>
                      </a:cubicBezTo>
                      <a:cubicBezTo>
                        <a:pt x="1299439" y="869991"/>
                        <a:pt x="1292734" y="873197"/>
                        <a:pt x="1286075" y="874626"/>
                      </a:cubicBezTo>
                      <a:cubicBezTo>
                        <a:pt x="1279047" y="875999"/>
                        <a:pt x="1271605" y="874626"/>
                        <a:pt x="1258932" y="874626"/>
                      </a:cubicBezTo>
                      <a:cubicBezTo>
                        <a:pt x="1246225" y="874626"/>
                        <a:pt x="1249024" y="874171"/>
                        <a:pt x="1246225" y="870738"/>
                      </a:cubicBezTo>
                      <a:cubicBezTo>
                        <a:pt x="1243771" y="867188"/>
                        <a:pt x="1241640" y="863644"/>
                        <a:pt x="1238506" y="860152"/>
                      </a:cubicBezTo>
                      <a:cubicBezTo>
                        <a:pt x="1235614" y="856887"/>
                        <a:pt x="1230004" y="862609"/>
                        <a:pt x="1222631" y="863981"/>
                      </a:cubicBezTo>
                      <a:cubicBezTo>
                        <a:pt x="1215522" y="865756"/>
                        <a:pt x="1215246" y="861180"/>
                        <a:pt x="1204981" y="852713"/>
                      </a:cubicBezTo>
                      <a:cubicBezTo>
                        <a:pt x="1194797" y="844591"/>
                        <a:pt x="1202170" y="844591"/>
                        <a:pt x="1205695" y="839609"/>
                      </a:cubicBezTo>
                      <a:cubicBezTo>
                        <a:pt x="1208829" y="834349"/>
                        <a:pt x="1218045" y="827308"/>
                        <a:pt x="1221905" y="820674"/>
                      </a:cubicBezTo>
                      <a:cubicBezTo>
                        <a:pt x="1225764" y="813976"/>
                        <a:pt x="1219439" y="798416"/>
                        <a:pt x="1215925" y="786803"/>
                      </a:cubicBezTo>
                      <a:cubicBezTo>
                        <a:pt x="1212354" y="774786"/>
                        <a:pt x="1212780" y="775129"/>
                        <a:pt x="1207089" y="769870"/>
                      </a:cubicBezTo>
                      <a:cubicBezTo>
                        <a:pt x="1201456" y="764198"/>
                        <a:pt x="1201456" y="768439"/>
                        <a:pt x="1194797" y="763861"/>
                      </a:cubicBezTo>
                      <a:cubicBezTo>
                        <a:pt x="1188045" y="759628"/>
                        <a:pt x="1165488" y="740575"/>
                        <a:pt x="1156329" y="733195"/>
                      </a:cubicBezTo>
                      <a:cubicBezTo>
                        <a:pt x="1147208" y="725815"/>
                        <a:pt x="1140459" y="731075"/>
                        <a:pt x="1127107" y="729644"/>
                      </a:cubicBezTo>
                      <a:cubicBezTo>
                        <a:pt x="1113681" y="728617"/>
                        <a:pt x="1103439" y="729299"/>
                        <a:pt x="1092888" y="730730"/>
                      </a:cubicBezTo>
                      <a:cubicBezTo>
                        <a:pt x="1082367" y="732446"/>
                        <a:pt x="1067887" y="746576"/>
                        <a:pt x="1063250" y="747267"/>
                      </a:cubicBezTo>
                      <a:cubicBezTo>
                        <a:pt x="1058334" y="748007"/>
                        <a:pt x="1057644" y="753965"/>
                        <a:pt x="1048490" y="753275"/>
                      </a:cubicBezTo>
                      <a:cubicBezTo>
                        <a:pt x="1039274" y="752930"/>
                        <a:pt x="1031205" y="738800"/>
                        <a:pt x="1029091" y="738455"/>
                      </a:cubicBezTo>
                      <a:cubicBezTo>
                        <a:pt x="1026978" y="737765"/>
                        <a:pt x="1000142" y="736336"/>
                        <a:pt x="991016" y="733532"/>
                      </a:cubicBezTo>
                      <a:cubicBezTo>
                        <a:pt x="981860" y="730730"/>
                        <a:pt x="965646" y="712711"/>
                        <a:pt x="963180" y="708874"/>
                      </a:cubicBezTo>
                      <a:cubicBezTo>
                        <a:pt x="960378" y="704927"/>
                        <a:pt x="958984" y="674664"/>
                        <a:pt x="958984" y="668311"/>
                      </a:cubicBezTo>
                      <a:cubicBezTo>
                        <a:pt x="958984" y="662303"/>
                        <a:pt x="959322" y="656984"/>
                        <a:pt x="961069" y="647086"/>
                      </a:cubicBezTo>
                      <a:cubicBezTo>
                        <a:pt x="962491" y="637242"/>
                        <a:pt x="1016018" y="604801"/>
                        <a:pt x="1017514" y="600222"/>
                      </a:cubicBezTo>
                      <a:cubicBezTo>
                        <a:pt x="1018908" y="595305"/>
                        <a:pt x="1027345" y="563833"/>
                        <a:pt x="1024455" y="539923"/>
                      </a:cubicBezTo>
                      <a:cubicBezTo>
                        <a:pt x="1021711" y="515949"/>
                        <a:pt x="1005497" y="520123"/>
                        <a:pt x="998117" y="516292"/>
                      </a:cubicBezTo>
                      <a:cubicBezTo>
                        <a:pt x="990678" y="512398"/>
                        <a:pt x="993538" y="492316"/>
                        <a:pt x="993538" y="479618"/>
                      </a:cubicBezTo>
                      <a:cubicBezTo>
                        <a:pt x="993538" y="466911"/>
                        <a:pt x="1009357" y="458445"/>
                        <a:pt x="1011469" y="454153"/>
                      </a:cubicBezTo>
                      <a:cubicBezTo>
                        <a:pt x="1013553" y="449633"/>
                        <a:pt x="1025952" y="413364"/>
                        <a:pt x="1028402" y="405182"/>
                      </a:cubicBezTo>
                      <a:cubicBezTo>
                        <a:pt x="1030866" y="397054"/>
                        <a:pt x="1026978" y="320616"/>
                        <a:pt x="1029810" y="306485"/>
                      </a:cubicBezTo>
                      <a:cubicBezTo>
                        <a:pt x="1032951" y="292356"/>
                        <a:pt x="1037880" y="262027"/>
                        <a:pt x="1037880" y="256767"/>
                      </a:cubicBezTo>
                      <a:cubicBezTo>
                        <a:pt x="1037880" y="251440"/>
                        <a:pt x="928282" y="230621"/>
                        <a:pt x="926221" y="228903"/>
                      </a:cubicBezTo>
                      <a:cubicBezTo>
                        <a:pt x="924048" y="227068"/>
                        <a:pt x="913492" y="196402"/>
                        <a:pt x="901849" y="179529"/>
                      </a:cubicBezTo>
                      <a:cubicBezTo>
                        <a:pt x="890236" y="162589"/>
                        <a:pt x="906427" y="163278"/>
                        <a:pt x="909575" y="150235"/>
                      </a:cubicBezTo>
                      <a:cubicBezTo>
                        <a:pt x="912810" y="137587"/>
                        <a:pt x="906427" y="124483"/>
                        <a:pt x="898673" y="120653"/>
                      </a:cubicBezTo>
                      <a:cubicBezTo>
                        <a:pt x="890947" y="116757"/>
                        <a:pt x="882451" y="104404"/>
                        <a:pt x="880705" y="81177"/>
                      </a:cubicBezTo>
                      <a:cubicBezTo>
                        <a:pt x="878591" y="57832"/>
                        <a:pt x="874733" y="45528"/>
                        <a:pt x="865518" y="42380"/>
                      </a:cubicBezTo>
                      <a:cubicBezTo>
                        <a:pt x="856737" y="39123"/>
                        <a:pt x="853933" y="42380"/>
                        <a:pt x="844374" y="41581"/>
                      </a:cubicBezTo>
                      <a:cubicBezTo>
                        <a:pt x="834537" y="40950"/>
                        <a:pt x="833818" y="34598"/>
                        <a:pt x="821119" y="16924"/>
                      </a:cubicBezTo>
                      <a:cubicBezTo>
                        <a:pt x="808103" y="-361"/>
                        <a:pt x="809505" y="2104"/>
                        <a:pt x="798918" y="387"/>
                      </a:cubicBezTo>
                      <a:cubicBezTo>
                        <a:pt x="788705" y="-1733"/>
                        <a:pt x="776352" y="5303"/>
                        <a:pt x="765450" y="10630"/>
                      </a:cubicBezTo>
                      <a:cubicBezTo>
                        <a:pt x="754489" y="15890"/>
                        <a:pt x="755208" y="18354"/>
                        <a:pt x="748517" y="23960"/>
                      </a:cubicBezTo>
                      <a:cubicBezTo>
                        <a:pt x="742134" y="30027"/>
                        <a:pt x="744650" y="42380"/>
                        <a:pt x="735100" y="48617"/>
                      </a:cubicBezTo>
                      <a:cubicBezTo>
                        <a:pt x="725202" y="55367"/>
                        <a:pt x="717527" y="59658"/>
                        <a:pt x="711842" y="60289"/>
                      </a:cubicBezTo>
                      <a:cubicBezTo>
                        <a:pt x="705864" y="60979"/>
                        <a:pt x="709722" y="79057"/>
                        <a:pt x="702716" y="83635"/>
                      </a:cubicBezTo>
                      <a:cubicBezTo>
                        <a:pt x="695672" y="88153"/>
                        <a:pt x="688923" y="92731"/>
                        <a:pt x="681199" y="96619"/>
                      </a:cubicBezTo>
                      <a:cubicBezTo>
                        <a:pt x="673480" y="100515"/>
                        <a:pt x="671646" y="110412"/>
                        <a:pt x="664978" y="123801"/>
                      </a:cubicBezTo>
                      <a:cubicBezTo>
                        <a:pt x="658661" y="137587"/>
                        <a:pt x="657882" y="142509"/>
                        <a:pt x="645586" y="147087"/>
                      </a:cubicBezTo>
                      <a:cubicBezTo>
                        <a:pt x="633283" y="151606"/>
                        <a:pt x="638544" y="165392"/>
                        <a:pt x="633965" y="180211"/>
                      </a:cubicBezTo>
                      <a:cubicBezTo>
                        <a:pt x="629418" y="195030"/>
                        <a:pt x="610650" y="211964"/>
                        <a:pt x="607562" y="215109"/>
                      </a:cubicBezTo>
                      <a:cubicBezTo>
                        <a:pt x="604334" y="218317"/>
                        <a:pt x="586712" y="238742"/>
                        <a:pt x="583190" y="247897"/>
                      </a:cubicBezTo>
                      <a:cubicBezTo>
                        <a:pt x="579727" y="256767"/>
                        <a:pt x="582478" y="259569"/>
                        <a:pt x="598009" y="263745"/>
                      </a:cubicBezTo>
                      <a:cubicBezTo>
                        <a:pt x="613174" y="268035"/>
                        <a:pt x="609257" y="274390"/>
                        <a:pt x="609257" y="281483"/>
                      </a:cubicBezTo>
                      <a:cubicBezTo>
                        <a:pt x="609257" y="288460"/>
                        <a:pt x="602933" y="292356"/>
                        <a:pt x="597299" y="299048"/>
                      </a:cubicBezTo>
                      <a:cubicBezTo>
                        <a:pt x="591686" y="305797"/>
                        <a:pt x="592031" y="303279"/>
                        <a:pt x="589229" y="308261"/>
                      </a:cubicBezTo>
                      <a:cubicBezTo>
                        <a:pt x="586712" y="312780"/>
                        <a:pt x="587827" y="322677"/>
                        <a:pt x="585993" y="327196"/>
                      </a:cubicBezTo>
                      <a:cubicBezTo>
                        <a:pt x="584651" y="331833"/>
                        <a:pt x="581079" y="328341"/>
                        <a:pt x="572978" y="325825"/>
                      </a:cubicBezTo>
                      <a:cubicBezTo>
                        <a:pt x="565194" y="323763"/>
                        <a:pt x="551497" y="327651"/>
                        <a:pt x="544404" y="327651"/>
                      </a:cubicBezTo>
                      <a:cubicBezTo>
                        <a:pt x="537360" y="327651"/>
                        <a:pt x="538769" y="338180"/>
                        <a:pt x="538769" y="345273"/>
                      </a:cubicBezTo>
                      <a:cubicBezTo>
                        <a:pt x="538769" y="352317"/>
                        <a:pt x="531755" y="356491"/>
                        <a:pt x="531755" y="356491"/>
                      </a:cubicBezTo>
                      <a:cubicBezTo>
                        <a:pt x="531755" y="356491"/>
                        <a:pt x="529641" y="383723"/>
                        <a:pt x="529298" y="385096"/>
                      </a:cubicBezTo>
                      <a:cubicBezTo>
                        <a:pt x="528923" y="386871"/>
                        <a:pt x="524001" y="387561"/>
                        <a:pt x="518740" y="390020"/>
                      </a:cubicBezTo>
                      <a:cubicBezTo>
                        <a:pt x="513766" y="392139"/>
                        <a:pt x="507779" y="398888"/>
                        <a:pt x="504207" y="406951"/>
                      </a:cubicBezTo>
                      <a:cubicBezTo>
                        <a:pt x="500744" y="414735"/>
                        <a:pt x="500398" y="416107"/>
                        <a:pt x="495079" y="417942"/>
                      </a:cubicBezTo>
                      <a:cubicBezTo>
                        <a:pt x="490157" y="419995"/>
                        <a:pt x="488045" y="418571"/>
                        <a:pt x="477143" y="417538"/>
                      </a:cubicBezTo>
                      <a:cubicBezTo>
                        <a:pt x="465844" y="416856"/>
                        <a:pt x="470048" y="413995"/>
                        <a:pt x="461957" y="413995"/>
                      </a:cubicBezTo>
                      <a:cubicBezTo>
                        <a:pt x="453885" y="413995"/>
                        <a:pt x="448912" y="421426"/>
                        <a:pt x="446079" y="432703"/>
                      </a:cubicBezTo>
                      <a:cubicBezTo>
                        <a:pt x="443277" y="443971"/>
                        <a:pt x="431972" y="469774"/>
                        <a:pt x="429515" y="473609"/>
                      </a:cubicBezTo>
                      <a:cubicBezTo>
                        <a:pt x="426712" y="477498"/>
                        <a:pt x="422478" y="479274"/>
                        <a:pt x="415098" y="479618"/>
                      </a:cubicBezTo>
                      <a:cubicBezTo>
                        <a:pt x="407659" y="479964"/>
                        <a:pt x="402796" y="471894"/>
                        <a:pt x="395355" y="468342"/>
                      </a:cubicBezTo>
                      <a:cubicBezTo>
                        <a:pt x="387916" y="465145"/>
                        <a:pt x="383001" y="458790"/>
                        <a:pt x="360427" y="438711"/>
                      </a:cubicBezTo>
                      <a:cubicBezTo>
                        <a:pt x="337882" y="418571"/>
                        <a:pt x="345608" y="423546"/>
                        <a:pt x="345322" y="416856"/>
                      </a:cubicBezTo>
                      <a:cubicBezTo>
                        <a:pt x="344551" y="410099"/>
                        <a:pt x="346041" y="407986"/>
                        <a:pt x="343488" y="401347"/>
                      </a:cubicBezTo>
                      <a:cubicBezTo>
                        <a:pt x="341029" y="394596"/>
                        <a:pt x="338227" y="401691"/>
                        <a:pt x="325865" y="401347"/>
                      </a:cubicBezTo>
                      <a:cubicBezTo>
                        <a:pt x="313914" y="401001"/>
                        <a:pt x="312850" y="399570"/>
                        <a:pt x="307246" y="395278"/>
                      </a:cubicBezTo>
                      <a:cubicBezTo>
                        <a:pt x="301266" y="391104"/>
                        <a:pt x="300496" y="392139"/>
                        <a:pt x="290995" y="390708"/>
                      </a:cubicBezTo>
                      <a:cubicBezTo>
                        <a:pt x="281097" y="389674"/>
                        <a:pt x="283988" y="396423"/>
                        <a:pt x="277239" y="401347"/>
                      </a:cubicBezTo>
                      <a:cubicBezTo>
                        <a:pt x="270914" y="406613"/>
                        <a:pt x="272316" y="406613"/>
                        <a:pt x="268113" y="407296"/>
                      </a:cubicBezTo>
                      <a:cubicBezTo>
                        <a:pt x="263820" y="407640"/>
                        <a:pt x="261069" y="406613"/>
                        <a:pt x="256095" y="408381"/>
                      </a:cubicBezTo>
                      <a:cubicBezTo>
                        <a:pt x="250828" y="410501"/>
                        <a:pt x="251861" y="415425"/>
                        <a:pt x="248715" y="417538"/>
                      </a:cubicBezTo>
                      <a:cubicBezTo>
                        <a:pt x="245538" y="419313"/>
                        <a:pt x="236757" y="421426"/>
                        <a:pt x="230719" y="425666"/>
                      </a:cubicBezTo>
                      <a:cubicBezTo>
                        <a:pt x="224741" y="429840"/>
                        <a:pt x="233521" y="435909"/>
                        <a:pt x="234953" y="440479"/>
                      </a:cubicBezTo>
                      <a:cubicBezTo>
                        <a:pt x="236411" y="444720"/>
                        <a:pt x="231439" y="463368"/>
                        <a:pt x="228606" y="465145"/>
                      </a:cubicBezTo>
                      <a:cubicBezTo>
                        <a:pt x="225804" y="467315"/>
                        <a:pt x="208863" y="471093"/>
                        <a:pt x="199737" y="473266"/>
                      </a:cubicBezTo>
                      <a:cubicBezTo>
                        <a:pt x="190874" y="475385"/>
                        <a:pt x="195848" y="476472"/>
                        <a:pt x="193391" y="480705"/>
                      </a:cubicBezTo>
                      <a:cubicBezTo>
                        <a:pt x="191242" y="484878"/>
                        <a:pt x="188409" y="490198"/>
                        <a:pt x="185262" y="492663"/>
                      </a:cubicBezTo>
                      <a:cubicBezTo>
                        <a:pt x="182085" y="495465"/>
                        <a:pt x="181748" y="491973"/>
                        <a:pt x="174368" y="490542"/>
                      </a:cubicBezTo>
                      <a:cubicBezTo>
                        <a:pt x="166929" y="488826"/>
                        <a:pt x="169099" y="494438"/>
                        <a:pt x="163062" y="498671"/>
                      </a:cubicBezTo>
                      <a:cubicBezTo>
                        <a:pt x="157082" y="502502"/>
                        <a:pt x="154251" y="510680"/>
                        <a:pt x="146475" y="525846"/>
                      </a:cubicBezTo>
                      <a:cubicBezTo>
                        <a:pt x="138749" y="541354"/>
                        <a:pt x="138749" y="545925"/>
                        <a:pt x="135228" y="551193"/>
                      </a:cubicBezTo>
                      <a:cubicBezTo>
                        <a:pt x="131310" y="556453"/>
                        <a:pt x="128477" y="555140"/>
                        <a:pt x="122499" y="556453"/>
                      </a:cubicBezTo>
                      <a:cubicBezTo>
                        <a:pt x="116519" y="557598"/>
                        <a:pt x="117575" y="558632"/>
                        <a:pt x="118640" y="562865"/>
                      </a:cubicBezTo>
                      <a:cubicBezTo>
                        <a:pt x="120042" y="566753"/>
                        <a:pt x="121097" y="569557"/>
                        <a:pt x="121097" y="581573"/>
                      </a:cubicBezTo>
                      <a:cubicBezTo>
                        <a:pt x="121097" y="593876"/>
                        <a:pt x="122499" y="603032"/>
                        <a:pt x="124619" y="609033"/>
                      </a:cubicBezTo>
                      <a:cubicBezTo>
                        <a:pt x="126387" y="615041"/>
                        <a:pt x="140495" y="622422"/>
                        <a:pt x="147531" y="626318"/>
                      </a:cubicBezTo>
                      <a:cubicBezTo>
                        <a:pt x="154626" y="630147"/>
                        <a:pt x="149643" y="635870"/>
                        <a:pt x="145412" y="639017"/>
                      </a:cubicBezTo>
                      <a:cubicBezTo>
                        <a:pt x="141551" y="642165"/>
                        <a:pt x="137693" y="642905"/>
                        <a:pt x="129534" y="645025"/>
                      </a:cubicBezTo>
                      <a:cubicBezTo>
                        <a:pt x="121472" y="647484"/>
                        <a:pt x="116176" y="650285"/>
                        <a:pt x="115837" y="653088"/>
                      </a:cubicBezTo>
                      <a:cubicBezTo>
                        <a:pt x="115494" y="655950"/>
                        <a:pt x="111259" y="672889"/>
                        <a:pt x="110511" y="674943"/>
                      </a:cubicBezTo>
                      <a:cubicBezTo>
                        <a:pt x="109851" y="677467"/>
                        <a:pt x="90806" y="712368"/>
                        <a:pt x="87996" y="716944"/>
                      </a:cubicBezTo>
                      <a:cubicBezTo>
                        <a:pt x="85479" y="721522"/>
                        <a:pt x="84079" y="725469"/>
                        <a:pt x="77761" y="731420"/>
                      </a:cubicBezTo>
                      <a:cubicBezTo>
                        <a:pt x="71063" y="737369"/>
                        <a:pt x="79155" y="742006"/>
                        <a:pt x="83021" y="743775"/>
                      </a:cubicBezTo>
                      <a:cubicBezTo>
                        <a:pt x="86881" y="745894"/>
                        <a:pt x="86881" y="743378"/>
                        <a:pt x="94320" y="738800"/>
                      </a:cubicBezTo>
                      <a:cubicBezTo>
                        <a:pt x="102133" y="733877"/>
                        <a:pt x="104158" y="741316"/>
                        <a:pt x="107680" y="744406"/>
                      </a:cubicBezTo>
                      <a:cubicBezTo>
                        <a:pt x="111259" y="747671"/>
                        <a:pt x="112257" y="757507"/>
                        <a:pt x="119007" y="765292"/>
                      </a:cubicBezTo>
                      <a:cubicBezTo>
                        <a:pt x="125675" y="773010"/>
                        <a:pt x="116176" y="790977"/>
                        <a:pt x="116176" y="796698"/>
                      </a:cubicBezTo>
                      <a:cubicBezTo>
                        <a:pt x="116176" y="801908"/>
                        <a:pt x="125675" y="805796"/>
                        <a:pt x="125675" y="824167"/>
                      </a:cubicBezTo>
                      <a:cubicBezTo>
                        <a:pt x="125675" y="842127"/>
                        <a:pt x="99242" y="873827"/>
                        <a:pt x="98186" y="880921"/>
                      </a:cubicBezTo>
                      <a:cubicBezTo>
                        <a:pt x="97496" y="888016"/>
                        <a:pt x="98186" y="888647"/>
                        <a:pt x="98898" y="895396"/>
                      </a:cubicBezTo>
                      <a:cubicBezTo>
                        <a:pt x="99609" y="902433"/>
                        <a:pt x="114063" y="915132"/>
                        <a:pt x="115494" y="921830"/>
                      </a:cubicBezTo>
                      <a:cubicBezTo>
                        <a:pt x="117180" y="928579"/>
                        <a:pt x="125675" y="939510"/>
                        <a:pt x="134516" y="949635"/>
                      </a:cubicBezTo>
                      <a:cubicBezTo>
                        <a:pt x="142953" y="959935"/>
                        <a:pt x="144355" y="958848"/>
                        <a:pt x="147875" y="960617"/>
                      </a:cubicBezTo>
                      <a:cubicBezTo>
                        <a:pt x="151390" y="962795"/>
                        <a:pt x="157428" y="960331"/>
                        <a:pt x="163752" y="956384"/>
                      </a:cubicBezTo>
                      <a:cubicBezTo>
                        <a:pt x="170076" y="952899"/>
                        <a:pt x="169099" y="958158"/>
                        <a:pt x="173590" y="964109"/>
                      </a:cubicBezTo>
                      <a:cubicBezTo>
                        <a:pt x="178572" y="970175"/>
                        <a:pt x="172592" y="993059"/>
                        <a:pt x="169731" y="999757"/>
                      </a:cubicBezTo>
                      <a:cubicBezTo>
                        <a:pt x="166554" y="1006852"/>
                        <a:pt x="166210" y="1009309"/>
                        <a:pt x="163752" y="1013543"/>
                      </a:cubicBezTo>
                      <a:cubicBezTo>
                        <a:pt x="161294" y="1017724"/>
                        <a:pt x="157428" y="1022638"/>
                        <a:pt x="153569" y="1028707"/>
                      </a:cubicBezTo>
                      <a:cubicBezTo>
                        <a:pt x="149277" y="1034312"/>
                        <a:pt x="151390" y="1035001"/>
                        <a:pt x="146129" y="1045639"/>
                      </a:cubicBezTo>
                      <a:cubicBezTo>
                        <a:pt x="141207" y="1055821"/>
                        <a:pt x="145755" y="1059028"/>
                        <a:pt x="141207" y="1063606"/>
                      </a:cubicBezTo>
                      <a:cubicBezTo>
                        <a:pt x="136629" y="1068184"/>
                        <a:pt x="126387" y="1076592"/>
                        <a:pt x="117180" y="1081229"/>
                      </a:cubicBezTo>
                      <a:cubicBezTo>
                        <a:pt x="108054" y="1085462"/>
                        <a:pt x="107049" y="1097134"/>
                        <a:pt x="101018" y="1103833"/>
                      </a:cubicBezTo>
                      <a:cubicBezTo>
                        <a:pt x="95038" y="1110178"/>
                        <a:pt x="98552" y="1112980"/>
                        <a:pt x="101700" y="1119334"/>
                      </a:cubicBezTo>
                      <a:cubicBezTo>
                        <a:pt x="104876" y="1125627"/>
                        <a:pt x="101018" y="1136266"/>
                        <a:pt x="97842" y="1141937"/>
                      </a:cubicBezTo>
                      <a:cubicBezTo>
                        <a:pt x="94694" y="1147888"/>
                        <a:pt x="91862" y="1148283"/>
                        <a:pt x="89398" y="1154925"/>
                      </a:cubicBezTo>
                      <a:cubicBezTo>
                        <a:pt x="86881" y="1161272"/>
                        <a:pt x="87225" y="1207851"/>
                        <a:pt x="87225" y="1216318"/>
                      </a:cubicBezTo>
                      <a:cubicBezTo>
                        <a:pt x="87225" y="1224786"/>
                        <a:pt x="86881" y="1223346"/>
                        <a:pt x="83367" y="1232505"/>
                      </a:cubicBezTo>
                      <a:cubicBezTo>
                        <a:pt x="80219" y="1241664"/>
                        <a:pt x="75297" y="1254014"/>
                        <a:pt x="75297" y="1255788"/>
                      </a:cubicBezTo>
                      <a:cubicBezTo>
                        <a:pt x="75297" y="1257965"/>
                        <a:pt x="74585" y="1281882"/>
                        <a:pt x="74241" y="1293553"/>
                      </a:cubicBezTo>
                      <a:cubicBezTo>
                        <a:pt x="74241" y="1305166"/>
                        <a:pt x="72465" y="1308656"/>
                        <a:pt x="71063" y="1312954"/>
                      </a:cubicBezTo>
                      <a:cubicBezTo>
                        <a:pt x="70007" y="1317527"/>
                        <a:pt x="64680" y="1337896"/>
                        <a:pt x="63970" y="1343276"/>
                      </a:cubicBezTo>
                      <a:cubicBezTo>
                        <a:pt x="62993" y="1348875"/>
                        <a:pt x="55562" y="1365131"/>
                        <a:pt x="49583" y="1379555"/>
                      </a:cubicBezTo>
                      <a:cubicBezTo>
                        <a:pt x="43603" y="1393679"/>
                        <a:pt x="44227" y="1400373"/>
                        <a:pt x="35445" y="1407124"/>
                      </a:cubicBezTo>
                      <a:cubicBezTo>
                        <a:pt x="26664" y="1413414"/>
                        <a:pt x="30867" y="1416271"/>
                        <a:pt x="32276" y="1418737"/>
                      </a:cubicBezTo>
                      <a:cubicBezTo>
                        <a:pt x="33332" y="1421202"/>
                        <a:pt x="40368" y="1428230"/>
                        <a:pt x="40368" y="1431444"/>
                      </a:cubicBezTo>
                      <a:cubicBezTo>
                        <a:pt x="40368" y="1434589"/>
                        <a:pt x="36846" y="1438080"/>
                        <a:pt x="34734" y="1448034"/>
                      </a:cubicBezTo>
                      <a:cubicBezTo>
                        <a:pt x="32642" y="1458218"/>
                        <a:pt x="33699" y="1470914"/>
                        <a:pt x="36164" y="1478010"/>
                      </a:cubicBezTo>
                      <a:cubicBezTo>
                        <a:pt x="38248" y="1485050"/>
                        <a:pt x="39312" y="1486766"/>
                        <a:pt x="43171" y="1495579"/>
                      </a:cubicBezTo>
                      <a:cubicBezTo>
                        <a:pt x="47118" y="1504796"/>
                        <a:pt x="29810" y="1508621"/>
                        <a:pt x="26318" y="1519612"/>
                      </a:cubicBezTo>
                      <a:cubicBezTo>
                        <a:pt x="22804" y="1530821"/>
                        <a:pt x="23860" y="1537572"/>
                        <a:pt x="21689" y="1549531"/>
                      </a:cubicBezTo>
                      <a:cubicBezTo>
                        <a:pt x="19569" y="1561201"/>
                        <a:pt x="25952" y="1573908"/>
                        <a:pt x="27354" y="1577445"/>
                      </a:cubicBezTo>
                      <a:cubicBezTo>
                        <a:pt x="28784" y="1580936"/>
                        <a:pt x="24896" y="1581282"/>
                        <a:pt x="19913" y="1584150"/>
                      </a:cubicBezTo>
                      <a:cubicBezTo>
                        <a:pt x="14991" y="1587296"/>
                        <a:pt x="12907" y="1590844"/>
                        <a:pt x="9387" y="1595072"/>
                      </a:cubicBezTo>
                      <a:cubicBezTo>
                        <a:pt x="5865" y="1598908"/>
                        <a:pt x="6554" y="1611673"/>
                        <a:pt x="6209" y="1616189"/>
                      </a:cubicBezTo>
                      <a:cubicBezTo>
                        <a:pt x="5865" y="1620821"/>
                        <a:pt x="3063" y="1632779"/>
                        <a:pt x="1236" y="1634899"/>
                      </a:cubicBezTo>
                      <a:cubicBezTo>
                        <a:pt x="-510" y="1637353"/>
                        <a:pt x="-1230" y="1652514"/>
                        <a:pt x="4809" y="1661327"/>
                      </a:cubicBezTo>
                      <a:cubicBezTo>
                        <a:pt x="10787" y="1670544"/>
                        <a:pt x="60881" y="1699495"/>
                        <a:pt x="63624" y="1705037"/>
                      </a:cubicBezTo>
                      <a:cubicBezTo>
                        <a:pt x="66082" y="1710359"/>
                        <a:pt x="65026" y="1727986"/>
                        <a:pt x="62568" y="1734334"/>
                      </a:cubicBezTo>
                      <a:cubicBezTo>
                        <a:pt x="60110" y="1740624"/>
                        <a:pt x="66082" y="1766776"/>
                        <a:pt x="63970" y="1778101"/>
                      </a:cubicBezTo>
                      <a:cubicBezTo>
                        <a:pt x="61512" y="1789322"/>
                        <a:pt x="60110" y="1790117"/>
                        <a:pt x="54843" y="1796419"/>
                      </a:cubicBezTo>
                      <a:cubicBezTo>
                        <a:pt x="49920" y="1802421"/>
                        <a:pt x="49583" y="1804944"/>
                        <a:pt x="46744" y="1813631"/>
                      </a:cubicBezTo>
                      <a:cubicBezTo>
                        <a:pt x="43603" y="1822214"/>
                        <a:pt x="49209" y="1819357"/>
                        <a:pt x="51322" y="1827767"/>
                      </a:cubicBezTo>
                      <a:cubicBezTo>
                        <a:pt x="53786" y="1836626"/>
                        <a:pt x="53786" y="1847847"/>
                        <a:pt x="59046" y="1863066"/>
                      </a:cubicBezTo>
                      <a:cubicBezTo>
                        <a:pt x="64395" y="1878227"/>
                        <a:pt x="67917" y="1891614"/>
                        <a:pt x="70373" y="1897282"/>
                      </a:cubicBezTo>
                      <a:cubicBezTo>
                        <a:pt x="72839" y="1902951"/>
                        <a:pt x="70373" y="1907870"/>
                        <a:pt x="73521" y="1915243"/>
                      </a:cubicBezTo>
                      <a:cubicBezTo>
                        <a:pt x="76697" y="1922685"/>
                        <a:pt x="83021" y="1919137"/>
                        <a:pt x="86594" y="1920911"/>
                      </a:cubicBezTo>
                      <a:cubicBezTo>
                        <a:pt x="90116" y="1922685"/>
                        <a:pt x="88715" y="1926925"/>
                        <a:pt x="88715" y="1927950"/>
                      </a:cubicBezTo>
                      <a:cubicBezTo>
                        <a:pt x="88282" y="1929379"/>
                        <a:pt x="112257" y="1930070"/>
                        <a:pt x="114430" y="1931499"/>
                      </a:cubicBezTo>
                      <a:cubicBezTo>
                        <a:pt x="116520" y="1932870"/>
                        <a:pt x="114063" y="1969206"/>
                        <a:pt x="114063" y="1969206"/>
                      </a:cubicBezTo>
                      <a:lnTo>
                        <a:pt x="114715" y="1991061"/>
                      </a:lnTo>
                      <a:cubicBezTo>
                        <a:pt x="114715" y="1991061"/>
                        <a:pt x="108737" y="2000957"/>
                        <a:pt x="107050" y="2004851"/>
                      </a:cubicBezTo>
                      <a:cubicBezTo>
                        <a:pt x="104877" y="2008676"/>
                        <a:pt x="112661" y="2011821"/>
                        <a:pt x="115838" y="2015093"/>
                      </a:cubicBezTo>
                      <a:cubicBezTo>
                        <a:pt x="119008" y="2018226"/>
                        <a:pt x="108055" y="2035173"/>
                        <a:pt x="106279" y="2046095"/>
                      </a:cubicBezTo>
                      <a:cubicBezTo>
                        <a:pt x="104159" y="2057028"/>
                        <a:pt x="84423" y="2077454"/>
                        <a:pt x="79845" y="2081337"/>
                      </a:cubicBezTo>
                      <a:cubicBezTo>
                        <a:pt x="74923" y="2085231"/>
                        <a:pt x="82736" y="2085231"/>
                        <a:pt x="83792" y="2095473"/>
                      </a:cubicBezTo>
                      <a:cubicBezTo>
                        <a:pt x="84423" y="2105657"/>
                        <a:pt x="80219" y="2103883"/>
                        <a:pt x="74923" y="2109609"/>
                      </a:cubicBezTo>
                      <a:cubicBezTo>
                        <a:pt x="70007" y="2115553"/>
                        <a:pt x="68973" y="2113099"/>
                        <a:pt x="67543" y="2120830"/>
                      </a:cubicBezTo>
                      <a:cubicBezTo>
                        <a:pt x="66426" y="2128606"/>
                        <a:pt x="66426" y="2146624"/>
                        <a:pt x="65026" y="2149424"/>
                      </a:cubicBezTo>
                      <a:cubicBezTo>
                        <a:pt x="63970" y="2151889"/>
                        <a:pt x="50265" y="2166014"/>
                        <a:pt x="50265" y="2166014"/>
                      </a:cubicBezTo>
                      <a:cubicBezTo>
                        <a:pt x="50265" y="2166014"/>
                        <a:pt x="51322" y="2181866"/>
                        <a:pt x="51666" y="2190679"/>
                      </a:cubicBezTo>
                      <a:cubicBezTo>
                        <a:pt x="52040" y="2199885"/>
                        <a:pt x="52385" y="2199493"/>
                        <a:pt x="60110" y="2206532"/>
                      </a:cubicBezTo>
                      <a:cubicBezTo>
                        <a:pt x="67917" y="2213617"/>
                        <a:pt x="59046" y="2221002"/>
                        <a:pt x="56964" y="2235138"/>
                      </a:cubicBezTo>
                      <a:cubicBezTo>
                        <a:pt x="55188" y="2249274"/>
                        <a:pt x="76353" y="2284515"/>
                        <a:pt x="80219" y="2300011"/>
                      </a:cubicBezTo>
                      <a:cubicBezTo>
                        <a:pt x="84079" y="2315471"/>
                        <a:pt x="89398" y="2303847"/>
                        <a:pt x="99609" y="2294008"/>
                      </a:cubicBezTo>
                      <a:cubicBezTo>
                        <a:pt x="110196" y="2284515"/>
                        <a:pt x="104159" y="2297902"/>
                        <a:pt x="106279" y="2305621"/>
                      </a:cubicBezTo>
                      <a:cubicBezTo>
                        <a:pt x="108055" y="2313409"/>
                        <a:pt x="119008" y="2313409"/>
                        <a:pt x="131310" y="2308766"/>
                      </a:cubicBezTo>
                      <a:cubicBezTo>
                        <a:pt x="143673" y="2304193"/>
                        <a:pt x="138375" y="2303167"/>
                        <a:pt x="159174" y="2315863"/>
                      </a:cubicBezTo>
                      <a:cubicBezTo>
                        <a:pt x="179974" y="2328858"/>
                        <a:pt x="207117" y="2331024"/>
                        <a:pt x="216244" y="2343663"/>
                      </a:cubicBezTo>
                      <a:cubicBezTo>
                        <a:pt x="225084" y="2356831"/>
                        <a:pt x="208520" y="2420287"/>
                        <a:pt x="218078" y="2433616"/>
                      </a:cubicBezTo>
                      <a:cubicBezTo>
                        <a:pt x="227917" y="2447406"/>
                        <a:pt x="337171" y="2434353"/>
                        <a:pt x="374212" y="2426577"/>
                      </a:cubicBezTo>
                      <a:cubicBezTo>
                        <a:pt x="410887" y="2418846"/>
                        <a:pt x="425655" y="2444261"/>
                        <a:pt x="446447" y="2450609"/>
                      </a:cubicBezTo>
                      <a:cubicBezTo>
                        <a:pt x="452485" y="2452660"/>
                        <a:pt x="462323" y="2454503"/>
                        <a:pt x="473916" y="2456266"/>
                      </a:cubicBezTo>
                      <a:cubicBezTo>
                        <a:pt x="474341" y="2436415"/>
                        <a:pt x="474685" y="2407579"/>
                        <a:pt x="474685" y="2398708"/>
                      </a:cubicBezTo>
                      <a:cubicBezTo>
                        <a:pt x="474684" y="2395909"/>
                        <a:pt x="474340" y="2395909"/>
                        <a:pt x="473569" y="2395909"/>
                      </a:cubicBezTo>
                      <a:lnTo>
                        <a:pt x="473569" y="2395909"/>
                      </a:lnTo>
                      <a:close/>
                    </a:path>
                  </a:pathLst>
                </a:custGeom>
                <a:solidFill>
                  <a:srgbClr val="E7E6E6"/>
                </a:solidFill>
                <a:ln w="11517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 dirty="0"/>
                </a:p>
              </p:txBody>
            </p:sp>
            <p:sp>
              <p:nvSpPr>
                <p:cNvPr id="20" name="Полилиния: фигура 19">
                  <a:extLst>
                    <a:ext uri="{FF2B5EF4-FFF2-40B4-BE49-F238E27FC236}">
                      <a16:creationId xmlns:a16="http://schemas.microsoft.com/office/drawing/2014/main" xmlns="" id="{1E3A205C-E400-4CFD-A69C-2680EE7BF326}"/>
                    </a:ext>
                  </a:extLst>
                </p:cNvPr>
                <p:cNvSpPr/>
                <p:nvPr/>
              </p:nvSpPr>
              <p:spPr>
                <a:xfrm>
                  <a:off x="-927903" y="2400565"/>
                  <a:ext cx="487" cy="152"/>
                </a:xfrm>
                <a:custGeom>
                  <a:avLst/>
                  <a:gdLst>
                    <a:gd name="connsiteX0" fmla="*/ 344 w 487"/>
                    <a:gd name="connsiteY0" fmla="*/ 153 h 152"/>
                    <a:gd name="connsiteX1" fmla="*/ 0 w 487"/>
                    <a:gd name="connsiteY1" fmla="*/ 153 h 152"/>
                    <a:gd name="connsiteX2" fmla="*/ 344 w 487"/>
                    <a:gd name="connsiteY2" fmla="*/ 153 h 15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487" h="152">
                      <a:moveTo>
                        <a:pt x="344" y="153"/>
                      </a:moveTo>
                      <a:cubicBezTo>
                        <a:pt x="690" y="-191"/>
                        <a:pt x="344" y="153"/>
                        <a:pt x="0" y="153"/>
                      </a:cubicBezTo>
                      <a:lnTo>
                        <a:pt x="344" y="153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1517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21" name="Полилиния: фигура 20">
                  <a:extLst>
                    <a:ext uri="{FF2B5EF4-FFF2-40B4-BE49-F238E27FC236}">
                      <a16:creationId xmlns:a16="http://schemas.microsoft.com/office/drawing/2014/main" xmlns="" id="{3F11D2D3-F585-455A-AB74-A99ED2E68DCB}"/>
                    </a:ext>
                  </a:extLst>
                </p:cNvPr>
                <p:cNvSpPr/>
                <p:nvPr/>
              </p:nvSpPr>
              <p:spPr>
                <a:xfrm>
                  <a:off x="-588850" y="3459356"/>
                  <a:ext cx="1489551" cy="1069856"/>
                </a:xfrm>
                <a:custGeom>
                  <a:avLst/>
                  <a:gdLst>
                    <a:gd name="connsiteX0" fmla="*/ 825869 w 1489551"/>
                    <a:gd name="connsiteY0" fmla="*/ 999776 h 1069856"/>
                    <a:gd name="connsiteX1" fmla="*/ 826203 w 1489551"/>
                    <a:gd name="connsiteY1" fmla="*/ 999776 h 1069856"/>
                    <a:gd name="connsiteX2" fmla="*/ 895995 w 1489551"/>
                    <a:gd name="connsiteY2" fmla="*/ 950398 h 1069856"/>
                    <a:gd name="connsiteX3" fmla="*/ 940822 w 1489551"/>
                    <a:gd name="connsiteY3" fmla="*/ 917553 h 1069856"/>
                    <a:gd name="connsiteX4" fmla="*/ 954509 w 1489551"/>
                    <a:gd name="connsiteY4" fmla="*/ 912299 h 1069856"/>
                    <a:gd name="connsiteX5" fmla="*/ 972516 w 1489551"/>
                    <a:gd name="connsiteY5" fmla="*/ 904569 h 1069856"/>
                    <a:gd name="connsiteX6" fmla="*/ 1061617 w 1489551"/>
                    <a:gd name="connsiteY6" fmla="*/ 859431 h 1069856"/>
                    <a:gd name="connsiteX7" fmla="*/ 1062020 w 1489551"/>
                    <a:gd name="connsiteY7" fmla="*/ 859431 h 1069856"/>
                    <a:gd name="connsiteX8" fmla="*/ 1148390 w 1489551"/>
                    <a:gd name="connsiteY8" fmla="*/ 793464 h 1069856"/>
                    <a:gd name="connsiteX9" fmla="*/ 1167780 w 1489551"/>
                    <a:gd name="connsiteY9" fmla="*/ 777888 h 1069856"/>
                    <a:gd name="connsiteX10" fmla="*/ 1187802 w 1489551"/>
                    <a:gd name="connsiteY10" fmla="*/ 757876 h 1069856"/>
                    <a:gd name="connsiteX11" fmla="*/ 1292848 w 1489551"/>
                    <a:gd name="connsiteY11" fmla="*/ 660838 h 1069856"/>
                    <a:gd name="connsiteX12" fmla="*/ 1293966 w 1489551"/>
                    <a:gd name="connsiteY12" fmla="*/ 659870 h 1069856"/>
                    <a:gd name="connsiteX13" fmla="*/ 1294979 w 1489551"/>
                    <a:gd name="connsiteY13" fmla="*/ 659398 h 1069856"/>
                    <a:gd name="connsiteX14" fmla="*/ 1489552 w 1489551"/>
                    <a:gd name="connsiteY14" fmla="*/ 585032 h 1069856"/>
                    <a:gd name="connsiteX15" fmla="*/ 1482859 w 1489551"/>
                    <a:gd name="connsiteY15" fmla="*/ 577301 h 1069856"/>
                    <a:gd name="connsiteX16" fmla="*/ 1482524 w 1489551"/>
                    <a:gd name="connsiteY16" fmla="*/ 576956 h 1069856"/>
                    <a:gd name="connsiteX17" fmla="*/ 1438527 w 1489551"/>
                    <a:gd name="connsiteY17" fmla="*/ 528269 h 1069856"/>
                    <a:gd name="connsiteX18" fmla="*/ 1407398 w 1489551"/>
                    <a:gd name="connsiteY18" fmla="*/ 491991 h 1069856"/>
                    <a:gd name="connsiteX19" fmla="*/ 1407398 w 1489551"/>
                    <a:gd name="connsiteY19" fmla="*/ 491599 h 1069856"/>
                    <a:gd name="connsiteX20" fmla="*/ 1405359 w 1489551"/>
                    <a:gd name="connsiteY20" fmla="*/ 482786 h 1069856"/>
                    <a:gd name="connsiteX21" fmla="*/ 1403596 w 1489551"/>
                    <a:gd name="connsiteY21" fmla="*/ 470424 h 1069856"/>
                    <a:gd name="connsiteX22" fmla="*/ 1396500 w 1489551"/>
                    <a:gd name="connsiteY22" fmla="*/ 391818 h 1069856"/>
                    <a:gd name="connsiteX23" fmla="*/ 1390889 w 1489551"/>
                    <a:gd name="connsiteY23" fmla="*/ 371334 h 1069856"/>
                    <a:gd name="connsiteX24" fmla="*/ 1394748 w 1489551"/>
                    <a:gd name="connsiteY24" fmla="*/ 333282 h 1069856"/>
                    <a:gd name="connsiteX25" fmla="*/ 1395105 w 1489551"/>
                    <a:gd name="connsiteY25" fmla="*/ 333282 h 1069856"/>
                    <a:gd name="connsiteX26" fmla="*/ 1395105 w 1489551"/>
                    <a:gd name="connsiteY26" fmla="*/ 332936 h 1069856"/>
                    <a:gd name="connsiteX27" fmla="*/ 1408792 w 1489551"/>
                    <a:gd name="connsiteY27" fmla="*/ 320183 h 1069856"/>
                    <a:gd name="connsiteX28" fmla="*/ 1417674 w 1489551"/>
                    <a:gd name="connsiteY28" fmla="*/ 311761 h 1069856"/>
                    <a:gd name="connsiteX29" fmla="*/ 1409910 w 1489551"/>
                    <a:gd name="connsiteY29" fmla="*/ 308570 h 1069856"/>
                    <a:gd name="connsiteX30" fmla="*/ 1358424 w 1489551"/>
                    <a:gd name="connsiteY30" fmla="*/ 287049 h 1069856"/>
                    <a:gd name="connsiteX31" fmla="*/ 1304173 w 1489551"/>
                    <a:gd name="connsiteY31" fmla="*/ 275436 h 1069856"/>
                    <a:gd name="connsiteX32" fmla="*/ 1255210 w 1489551"/>
                    <a:gd name="connsiteY32" fmla="*/ 292314 h 1069856"/>
                    <a:gd name="connsiteX33" fmla="*/ 1230118 w 1489551"/>
                    <a:gd name="connsiteY33" fmla="*/ 305701 h 1069856"/>
                    <a:gd name="connsiteX34" fmla="*/ 1212560 w 1489551"/>
                    <a:gd name="connsiteY34" fmla="*/ 315263 h 1069856"/>
                    <a:gd name="connsiteX35" fmla="*/ 1159277 w 1489551"/>
                    <a:gd name="connsiteY35" fmla="*/ 319837 h 1069856"/>
                    <a:gd name="connsiteX36" fmla="*/ 1143068 w 1489551"/>
                    <a:gd name="connsiteY36" fmla="*/ 315263 h 1069856"/>
                    <a:gd name="connsiteX37" fmla="*/ 1113125 w 1489551"/>
                    <a:gd name="connsiteY37" fmla="*/ 281439 h 1069856"/>
                    <a:gd name="connsiteX38" fmla="*/ 1109243 w 1489551"/>
                    <a:gd name="connsiteY38" fmla="*/ 264849 h 1069856"/>
                    <a:gd name="connsiteX39" fmla="*/ 1083183 w 1489551"/>
                    <a:gd name="connsiteY39" fmla="*/ 207349 h 1069856"/>
                    <a:gd name="connsiteX40" fmla="*/ 1082423 w 1489551"/>
                    <a:gd name="connsiteY40" fmla="*/ 207004 h 1069856"/>
                    <a:gd name="connsiteX41" fmla="*/ 1037700 w 1489551"/>
                    <a:gd name="connsiteY41" fmla="*/ 165068 h 1069856"/>
                    <a:gd name="connsiteX42" fmla="*/ 1042630 w 1489551"/>
                    <a:gd name="connsiteY42" fmla="*/ 146647 h 1069856"/>
                    <a:gd name="connsiteX43" fmla="*/ 1050027 w 1489551"/>
                    <a:gd name="connsiteY43" fmla="*/ 143559 h 1069856"/>
                    <a:gd name="connsiteX44" fmla="*/ 1077849 w 1489551"/>
                    <a:gd name="connsiteY44" fmla="*/ 113237 h 1069856"/>
                    <a:gd name="connsiteX45" fmla="*/ 1077215 w 1489551"/>
                    <a:gd name="connsiteY45" fmla="*/ 37765 h 1069856"/>
                    <a:gd name="connsiteX46" fmla="*/ 1059934 w 1489551"/>
                    <a:gd name="connsiteY46" fmla="*/ 40230 h 1069856"/>
                    <a:gd name="connsiteX47" fmla="*/ 1055983 w 1489551"/>
                    <a:gd name="connsiteY47" fmla="*/ 39885 h 1069856"/>
                    <a:gd name="connsiteX48" fmla="*/ 1055649 w 1489551"/>
                    <a:gd name="connsiteY48" fmla="*/ 39885 h 1069856"/>
                    <a:gd name="connsiteX49" fmla="*/ 1048264 w 1489551"/>
                    <a:gd name="connsiteY49" fmla="*/ 37765 h 1069856"/>
                    <a:gd name="connsiteX50" fmla="*/ 1048264 w 1489551"/>
                    <a:gd name="connsiteY50" fmla="*/ 37431 h 1069856"/>
                    <a:gd name="connsiteX51" fmla="*/ 1046524 w 1489551"/>
                    <a:gd name="connsiteY51" fmla="*/ 35933 h 1069856"/>
                    <a:gd name="connsiteX52" fmla="*/ 1041225 w 1489551"/>
                    <a:gd name="connsiteY52" fmla="*/ 28560 h 1069856"/>
                    <a:gd name="connsiteX53" fmla="*/ 1033448 w 1489551"/>
                    <a:gd name="connsiteY53" fmla="*/ 15564 h 1069856"/>
                    <a:gd name="connsiteX54" fmla="*/ 966813 w 1489551"/>
                    <a:gd name="connsiteY54" fmla="*/ 346 h 1069856"/>
                    <a:gd name="connsiteX55" fmla="*/ 965845 w 1489551"/>
                    <a:gd name="connsiteY55" fmla="*/ 0 h 1069856"/>
                    <a:gd name="connsiteX56" fmla="*/ 884682 w 1489551"/>
                    <a:gd name="connsiteY56" fmla="*/ 3560 h 1069856"/>
                    <a:gd name="connsiteX57" fmla="*/ 829014 w 1489551"/>
                    <a:gd name="connsiteY57" fmla="*/ 26440 h 1069856"/>
                    <a:gd name="connsiteX58" fmla="*/ 789187 w 1489551"/>
                    <a:gd name="connsiteY58" fmla="*/ 26094 h 1069856"/>
                    <a:gd name="connsiteX59" fmla="*/ 615402 w 1489551"/>
                    <a:gd name="connsiteY59" fmla="*/ 28560 h 1069856"/>
                    <a:gd name="connsiteX60" fmla="*/ 614008 w 1489551"/>
                    <a:gd name="connsiteY60" fmla="*/ 29240 h 1069856"/>
                    <a:gd name="connsiteX61" fmla="*/ 560453 w 1489551"/>
                    <a:gd name="connsiteY61" fmla="*/ 41601 h 1069856"/>
                    <a:gd name="connsiteX62" fmla="*/ 536785 w 1489551"/>
                    <a:gd name="connsiteY62" fmla="*/ 46521 h 1069856"/>
                    <a:gd name="connsiteX63" fmla="*/ 495187 w 1489551"/>
                    <a:gd name="connsiteY63" fmla="*/ 41947 h 1069856"/>
                    <a:gd name="connsiteX64" fmla="*/ 487822 w 1489551"/>
                    <a:gd name="connsiteY64" fmla="*/ 38399 h 1069856"/>
                    <a:gd name="connsiteX65" fmla="*/ 481836 w 1489551"/>
                    <a:gd name="connsiteY65" fmla="*/ 34216 h 1069856"/>
                    <a:gd name="connsiteX66" fmla="*/ 481497 w 1489551"/>
                    <a:gd name="connsiteY66" fmla="*/ 34216 h 1069856"/>
                    <a:gd name="connsiteX67" fmla="*/ 475174 w 1489551"/>
                    <a:gd name="connsiteY67" fmla="*/ 27131 h 1069856"/>
                    <a:gd name="connsiteX68" fmla="*/ 459291 w 1489551"/>
                    <a:gd name="connsiteY68" fmla="*/ 18710 h 1069856"/>
                    <a:gd name="connsiteX69" fmla="*/ 436005 w 1489551"/>
                    <a:gd name="connsiteY69" fmla="*/ 33134 h 1069856"/>
                    <a:gd name="connsiteX70" fmla="*/ 384173 w 1489551"/>
                    <a:gd name="connsiteY70" fmla="*/ 59965 h 1069856"/>
                    <a:gd name="connsiteX71" fmla="*/ 383886 w 1489551"/>
                    <a:gd name="connsiteY71" fmla="*/ 59965 h 1069856"/>
                    <a:gd name="connsiteX72" fmla="*/ 382484 w 1489551"/>
                    <a:gd name="connsiteY72" fmla="*/ 59965 h 1069856"/>
                    <a:gd name="connsiteX73" fmla="*/ 382052 w 1489551"/>
                    <a:gd name="connsiteY73" fmla="*/ 59965 h 1069856"/>
                    <a:gd name="connsiteX74" fmla="*/ 355995 w 1489551"/>
                    <a:gd name="connsiteY74" fmla="*/ 39885 h 1069856"/>
                    <a:gd name="connsiteX75" fmla="*/ 344380 w 1489551"/>
                    <a:gd name="connsiteY75" fmla="*/ 27477 h 1069856"/>
                    <a:gd name="connsiteX76" fmla="*/ 328504 w 1489551"/>
                    <a:gd name="connsiteY76" fmla="*/ 27869 h 1069856"/>
                    <a:gd name="connsiteX77" fmla="*/ 312620 w 1489551"/>
                    <a:gd name="connsiteY77" fmla="*/ 28905 h 1069856"/>
                    <a:gd name="connsiteX78" fmla="*/ 295343 w 1489551"/>
                    <a:gd name="connsiteY78" fmla="*/ 32788 h 1069856"/>
                    <a:gd name="connsiteX79" fmla="*/ 286906 w 1489551"/>
                    <a:gd name="connsiteY79" fmla="*/ 38399 h 1069856"/>
                    <a:gd name="connsiteX80" fmla="*/ 284816 w 1489551"/>
                    <a:gd name="connsiteY80" fmla="*/ 41256 h 1069856"/>
                    <a:gd name="connsiteX81" fmla="*/ 278065 w 1489551"/>
                    <a:gd name="connsiteY81" fmla="*/ 53617 h 1069856"/>
                    <a:gd name="connsiteX82" fmla="*/ 231267 w 1489551"/>
                    <a:gd name="connsiteY82" fmla="*/ 91382 h 1069856"/>
                    <a:gd name="connsiteX83" fmla="*/ 217474 w 1489551"/>
                    <a:gd name="connsiteY83" fmla="*/ 100472 h 1069856"/>
                    <a:gd name="connsiteX84" fmla="*/ 217130 w 1489551"/>
                    <a:gd name="connsiteY84" fmla="*/ 100875 h 1069856"/>
                    <a:gd name="connsiteX85" fmla="*/ 200570 w 1489551"/>
                    <a:gd name="connsiteY85" fmla="*/ 111117 h 1069856"/>
                    <a:gd name="connsiteX86" fmla="*/ 197051 w 1489551"/>
                    <a:gd name="connsiteY86" fmla="*/ 112834 h 1069856"/>
                    <a:gd name="connsiteX87" fmla="*/ 177315 w 1489551"/>
                    <a:gd name="connsiteY87" fmla="*/ 118156 h 1069856"/>
                    <a:gd name="connsiteX88" fmla="*/ 170271 w 1489551"/>
                    <a:gd name="connsiteY88" fmla="*/ 118156 h 1069856"/>
                    <a:gd name="connsiteX89" fmla="*/ 159664 w 1489551"/>
                    <a:gd name="connsiteY89" fmla="*/ 117753 h 1069856"/>
                    <a:gd name="connsiteX90" fmla="*/ 163178 w 1489551"/>
                    <a:gd name="connsiteY90" fmla="*/ 123075 h 1069856"/>
                    <a:gd name="connsiteX91" fmla="*/ 173793 w 1489551"/>
                    <a:gd name="connsiteY91" fmla="*/ 147787 h 1069856"/>
                    <a:gd name="connsiteX92" fmla="*/ 173793 w 1489551"/>
                    <a:gd name="connsiteY92" fmla="*/ 148133 h 1069856"/>
                    <a:gd name="connsiteX93" fmla="*/ 164293 w 1489551"/>
                    <a:gd name="connsiteY93" fmla="*/ 166451 h 1069856"/>
                    <a:gd name="connsiteX94" fmla="*/ 155452 w 1489551"/>
                    <a:gd name="connsiteY94" fmla="*/ 174227 h 1069856"/>
                    <a:gd name="connsiteX95" fmla="*/ 145181 w 1489551"/>
                    <a:gd name="connsiteY95" fmla="*/ 191508 h 1069856"/>
                    <a:gd name="connsiteX96" fmla="*/ 120524 w 1489551"/>
                    <a:gd name="connsiteY96" fmla="*/ 219365 h 1069856"/>
                    <a:gd name="connsiteX97" fmla="*/ 105050 w 1489551"/>
                    <a:gd name="connsiteY97" fmla="*/ 214791 h 1069856"/>
                    <a:gd name="connsiteX98" fmla="*/ 96210 w 1489551"/>
                    <a:gd name="connsiteY98" fmla="*/ 211243 h 1069856"/>
                    <a:gd name="connsiteX99" fmla="*/ 89542 w 1489551"/>
                    <a:gd name="connsiteY99" fmla="*/ 208778 h 1069856"/>
                    <a:gd name="connsiteX100" fmla="*/ 87429 w 1489551"/>
                    <a:gd name="connsiteY100" fmla="*/ 211934 h 1069856"/>
                    <a:gd name="connsiteX101" fmla="*/ 87084 w 1489551"/>
                    <a:gd name="connsiteY101" fmla="*/ 212269 h 1069856"/>
                    <a:gd name="connsiteX102" fmla="*/ 81391 w 1489551"/>
                    <a:gd name="connsiteY102" fmla="*/ 218616 h 1069856"/>
                    <a:gd name="connsiteX103" fmla="*/ 59250 w 1489551"/>
                    <a:gd name="connsiteY103" fmla="*/ 235218 h 1069856"/>
                    <a:gd name="connsiteX104" fmla="*/ 46175 w 1489551"/>
                    <a:gd name="connsiteY104" fmla="*/ 243685 h 1069856"/>
                    <a:gd name="connsiteX105" fmla="*/ 34592 w 1489551"/>
                    <a:gd name="connsiteY105" fmla="*/ 252499 h 1069856"/>
                    <a:gd name="connsiteX106" fmla="*/ 19743 w 1489551"/>
                    <a:gd name="connsiteY106" fmla="*/ 255702 h 1069856"/>
                    <a:gd name="connsiteX107" fmla="*/ 8445 w 1489551"/>
                    <a:gd name="connsiteY107" fmla="*/ 259135 h 1069856"/>
                    <a:gd name="connsiteX108" fmla="*/ 0 w 1489551"/>
                    <a:gd name="connsiteY108" fmla="*/ 265194 h 1069856"/>
                    <a:gd name="connsiteX109" fmla="*/ 4233 w 1489551"/>
                    <a:gd name="connsiteY109" fmla="*/ 266231 h 1069856"/>
                    <a:gd name="connsiteX110" fmla="*/ 16596 w 1489551"/>
                    <a:gd name="connsiteY110" fmla="*/ 283501 h 1069856"/>
                    <a:gd name="connsiteX111" fmla="*/ 15825 w 1489551"/>
                    <a:gd name="connsiteY111" fmla="*/ 343120 h 1069856"/>
                    <a:gd name="connsiteX112" fmla="*/ 82103 w 1489551"/>
                    <a:gd name="connsiteY112" fmla="*/ 348731 h 1069856"/>
                    <a:gd name="connsiteX113" fmla="*/ 278836 w 1489551"/>
                    <a:gd name="connsiteY113" fmla="*/ 484214 h 1069856"/>
                    <a:gd name="connsiteX114" fmla="*/ 282702 w 1489551"/>
                    <a:gd name="connsiteY114" fmla="*/ 510308 h 1069856"/>
                    <a:gd name="connsiteX115" fmla="*/ 465241 w 1489551"/>
                    <a:gd name="connsiteY115" fmla="*/ 602647 h 1069856"/>
                    <a:gd name="connsiteX116" fmla="*/ 556183 w 1489551"/>
                    <a:gd name="connsiteY116" fmla="*/ 768464 h 1069856"/>
                    <a:gd name="connsiteX117" fmla="*/ 536785 w 1489551"/>
                    <a:gd name="connsiteY117" fmla="*/ 867150 h 1069856"/>
                    <a:gd name="connsiteX118" fmla="*/ 619349 w 1489551"/>
                    <a:gd name="connsiteY118" fmla="*/ 1069856 h 1069856"/>
                    <a:gd name="connsiteX119" fmla="*/ 825869 w 1489551"/>
                    <a:gd name="connsiteY119" fmla="*/ 999776 h 1069856"/>
                    <a:gd name="connsiteX120" fmla="*/ 825869 w 1489551"/>
                    <a:gd name="connsiteY120" fmla="*/ 999776 h 10698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</a:cxnLst>
                  <a:rect l="l" t="t" r="r" b="b"/>
                  <a:pathLst>
                    <a:path w="1489551" h="1069856">
                      <a:moveTo>
                        <a:pt x="825869" y="999776"/>
                      </a:moveTo>
                      <a:lnTo>
                        <a:pt x="826203" y="999776"/>
                      </a:lnTo>
                      <a:cubicBezTo>
                        <a:pt x="852297" y="989131"/>
                        <a:pt x="875903" y="968359"/>
                        <a:pt x="895995" y="950398"/>
                      </a:cubicBezTo>
                      <a:cubicBezTo>
                        <a:pt x="912574" y="935237"/>
                        <a:pt x="927389" y="922196"/>
                        <a:pt x="940822" y="917553"/>
                      </a:cubicBezTo>
                      <a:cubicBezTo>
                        <a:pt x="944324" y="916585"/>
                        <a:pt x="949198" y="914407"/>
                        <a:pt x="954509" y="912299"/>
                      </a:cubicBezTo>
                      <a:cubicBezTo>
                        <a:pt x="960500" y="909834"/>
                        <a:pt x="966479" y="907034"/>
                        <a:pt x="972516" y="904569"/>
                      </a:cubicBezTo>
                      <a:cubicBezTo>
                        <a:pt x="1005614" y="889408"/>
                        <a:pt x="1048610" y="867150"/>
                        <a:pt x="1061617" y="859431"/>
                      </a:cubicBezTo>
                      <a:lnTo>
                        <a:pt x="1062020" y="859431"/>
                      </a:lnTo>
                      <a:cubicBezTo>
                        <a:pt x="1075027" y="851988"/>
                        <a:pt x="1121259" y="815318"/>
                        <a:pt x="1148390" y="793464"/>
                      </a:cubicBezTo>
                      <a:cubicBezTo>
                        <a:pt x="1157538" y="786021"/>
                        <a:pt x="1164554" y="780422"/>
                        <a:pt x="1167780" y="777888"/>
                      </a:cubicBezTo>
                      <a:cubicBezTo>
                        <a:pt x="1170579" y="775837"/>
                        <a:pt x="1177964" y="768464"/>
                        <a:pt x="1187802" y="757876"/>
                      </a:cubicBezTo>
                      <a:cubicBezTo>
                        <a:pt x="1212180" y="732404"/>
                        <a:pt x="1253090" y="690469"/>
                        <a:pt x="1292848" y="660838"/>
                      </a:cubicBezTo>
                      <a:lnTo>
                        <a:pt x="1293966" y="659870"/>
                      </a:lnTo>
                      <a:lnTo>
                        <a:pt x="1294979" y="659398"/>
                      </a:lnTo>
                      <a:cubicBezTo>
                        <a:pt x="1384910" y="631252"/>
                        <a:pt x="1460324" y="598419"/>
                        <a:pt x="1489552" y="585032"/>
                      </a:cubicBezTo>
                      <a:cubicBezTo>
                        <a:pt x="1487501" y="582912"/>
                        <a:pt x="1485324" y="580446"/>
                        <a:pt x="1482859" y="577301"/>
                      </a:cubicBezTo>
                      <a:lnTo>
                        <a:pt x="1482524" y="576956"/>
                      </a:lnTo>
                      <a:cubicBezTo>
                        <a:pt x="1469448" y="560020"/>
                        <a:pt x="1452559" y="542751"/>
                        <a:pt x="1438527" y="528269"/>
                      </a:cubicBezTo>
                      <a:cubicBezTo>
                        <a:pt x="1422652" y="512417"/>
                        <a:pt x="1409910" y="499375"/>
                        <a:pt x="1407398" y="491991"/>
                      </a:cubicBezTo>
                      <a:lnTo>
                        <a:pt x="1407398" y="491599"/>
                      </a:lnTo>
                      <a:cubicBezTo>
                        <a:pt x="1406765" y="489537"/>
                        <a:pt x="1406050" y="486680"/>
                        <a:pt x="1405359" y="482786"/>
                      </a:cubicBezTo>
                      <a:cubicBezTo>
                        <a:pt x="1404599" y="479295"/>
                        <a:pt x="1403873" y="474997"/>
                        <a:pt x="1403596" y="470424"/>
                      </a:cubicBezTo>
                      <a:cubicBezTo>
                        <a:pt x="1400025" y="446795"/>
                        <a:pt x="1396500" y="409779"/>
                        <a:pt x="1396500" y="391818"/>
                      </a:cubicBezTo>
                      <a:cubicBezTo>
                        <a:pt x="1396500" y="383639"/>
                        <a:pt x="1393700" y="376991"/>
                        <a:pt x="1390889" y="371334"/>
                      </a:cubicBezTo>
                      <a:cubicBezTo>
                        <a:pt x="1384910" y="358627"/>
                        <a:pt x="1380290" y="348731"/>
                        <a:pt x="1394748" y="333282"/>
                      </a:cubicBezTo>
                      <a:lnTo>
                        <a:pt x="1395105" y="333282"/>
                      </a:lnTo>
                      <a:lnTo>
                        <a:pt x="1395105" y="332936"/>
                      </a:lnTo>
                      <a:cubicBezTo>
                        <a:pt x="1399668" y="327959"/>
                        <a:pt x="1404599" y="323719"/>
                        <a:pt x="1408792" y="320183"/>
                      </a:cubicBezTo>
                      <a:cubicBezTo>
                        <a:pt x="1413435" y="316346"/>
                        <a:pt x="1416615" y="313535"/>
                        <a:pt x="1417674" y="311761"/>
                      </a:cubicBezTo>
                      <a:cubicBezTo>
                        <a:pt x="1417674" y="311761"/>
                        <a:pt x="1415555" y="311081"/>
                        <a:pt x="1409910" y="308570"/>
                      </a:cubicBezTo>
                      <a:cubicBezTo>
                        <a:pt x="1397928" y="302556"/>
                        <a:pt x="1378539" y="294146"/>
                        <a:pt x="1358424" y="287049"/>
                      </a:cubicBezTo>
                      <a:cubicBezTo>
                        <a:pt x="1338689" y="280010"/>
                        <a:pt x="1318654" y="274757"/>
                        <a:pt x="1304173" y="275436"/>
                      </a:cubicBezTo>
                      <a:cubicBezTo>
                        <a:pt x="1283724" y="276128"/>
                        <a:pt x="1271708" y="283155"/>
                        <a:pt x="1255210" y="292314"/>
                      </a:cubicBezTo>
                      <a:cubicBezTo>
                        <a:pt x="1248113" y="296611"/>
                        <a:pt x="1240014" y="301185"/>
                        <a:pt x="1230118" y="305701"/>
                      </a:cubicBezTo>
                      <a:cubicBezTo>
                        <a:pt x="1223805" y="308904"/>
                        <a:pt x="1217814" y="312107"/>
                        <a:pt x="1212560" y="315263"/>
                      </a:cubicBezTo>
                      <a:cubicBezTo>
                        <a:pt x="1191040" y="326531"/>
                        <a:pt x="1180429" y="332141"/>
                        <a:pt x="1159277" y="319837"/>
                      </a:cubicBezTo>
                      <a:cubicBezTo>
                        <a:pt x="1153310" y="316346"/>
                        <a:pt x="1147711" y="315655"/>
                        <a:pt x="1143068" y="315263"/>
                      </a:cubicBezTo>
                      <a:cubicBezTo>
                        <a:pt x="1129335" y="313881"/>
                        <a:pt x="1120153" y="313086"/>
                        <a:pt x="1113125" y="281439"/>
                      </a:cubicBezTo>
                      <a:cubicBezTo>
                        <a:pt x="1111374" y="275091"/>
                        <a:pt x="1110303" y="269826"/>
                        <a:pt x="1109243" y="264849"/>
                      </a:cubicBezTo>
                      <a:cubicBezTo>
                        <a:pt x="1103218" y="236646"/>
                        <a:pt x="1099692" y="219999"/>
                        <a:pt x="1083183" y="207349"/>
                      </a:cubicBezTo>
                      <a:lnTo>
                        <a:pt x="1082423" y="207004"/>
                      </a:lnTo>
                      <a:cubicBezTo>
                        <a:pt x="1065914" y="193962"/>
                        <a:pt x="1043690" y="177027"/>
                        <a:pt x="1037700" y="165068"/>
                      </a:cubicBezTo>
                      <a:cubicBezTo>
                        <a:pt x="1033448" y="157292"/>
                        <a:pt x="1034566" y="150932"/>
                        <a:pt x="1042630" y="146647"/>
                      </a:cubicBezTo>
                      <a:cubicBezTo>
                        <a:pt x="1045084" y="145621"/>
                        <a:pt x="1047550" y="144527"/>
                        <a:pt x="1050027" y="143559"/>
                      </a:cubicBezTo>
                      <a:cubicBezTo>
                        <a:pt x="1059934" y="139262"/>
                        <a:pt x="1070464" y="134688"/>
                        <a:pt x="1077849" y="113237"/>
                      </a:cubicBezTo>
                      <a:cubicBezTo>
                        <a:pt x="1084934" y="93490"/>
                        <a:pt x="1080729" y="57845"/>
                        <a:pt x="1077215" y="37765"/>
                      </a:cubicBezTo>
                      <a:cubicBezTo>
                        <a:pt x="1071858" y="39481"/>
                        <a:pt x="1065199" y="40230"/>
                        <a:pt x="1059934" y="40230"/>
                      </a:cubicBezTo>
                      <a:cubicBezTo>
                        <a:pt x="1058506" y="40230"/>
                        <a:pt x="1057043" y="39885"/>
                        <a:pt x="1055983" y="39885"/>
                      </a:cubicBezTo>
                      <a:lnTo>
                        <a:pt x="1055649" y="39885"/>
                      </a:lnTo>
                      <a:cubicBezTo>
                        <a:pt x="1052849" y="39481"/>
                        <a:pt x="1050384" y="38802"/>
                        <a:pt x="1048264" y="37765"/>
                      </a:cubicBezTo>
                      <a:lnTo>
                        <a:pt x="1048264" y="37431"/>
                      </a:lnTo>
                      <a:cubicBezTo>
                        <a:pt x="1047550" y="36970"/>
                        <a:pt x="1046859" y="36682"/>
                        <a:pt x="1046524" y="35933"/>
                      </a:cubicBezTo>
                      <a:cubicBezTo>
                        <a:pt x="1045084" y="34965"/>
                        <a:pt x="1043333" y="32050"/>
                        <a:pt x="1041225" y="28560"/>
                      </a:cubicBezTo>
                      <a:cubicBezTo>
                        <a:pt x="1037700" y="23283"/>
                        <a:pt x="1034128" y="16198"/>
                        <a:pt x="1033448" y="15564"/>
                      </a:cubicBezTo>
                      <a:cubicBezTo>
                        <a:pt x="1027124" y="15104"/>
                        <a:pt x="980949" y="3894"/>
                        <a:pt x="966813" y="346"/>
                      </a:cubicBezTo>
                      <a:lnTo>
                        <a:pt x="965845" y="0"/>
                      </a:lnTo>
                      <a:lnTo>
                        <a:pt x="884682" y="3560"/>
                      </a:lnTo>
                      <a:cubicBezTo>
                        <a:pt x="877297" y="8134"/>
                        <a:pt x="848403" y="25749"/>
                        <a:pt x="829014" y="26440"/>
                      </a:cubicBezTo>
                      <a:cubicBezTo>
                        <a:pt x="824095" y="26440"/>
                        <a:pt x="808934" y="26094"/>
                        <a:pt x="789187" y="26094"/>
                      </a:cubicBezTo>
                      <a:cubicBezTo>
                        <a:pt x="732828" y="25011"/>
                        <a:pt x="635856" y="23283"/>
                        <a:pt x="615402" y="28560"/>
                      </a:cubicBezTo>
                      <a:cubicBezTo>
                        <a:pt x="615065" y="28905"/>
                        <a:pt x="614375" y="28905"/>
                        <a:pt x="614008" y="29240"/>
                      </a:cubicBezTo>
                      <a:cubicBezTo>
                        <a:pt x="599952" y="34562"/>
                        <a:pt x="578045" y="38399"/>
                        <a:pt x="560453" y="41601"/>
                      </a:cubicBezTo>
                      <a:cubicBezTo>
                        <a:pt x="549859" y="43710"/>
                        <a:pt x="541085" y="45150"/>
                        <a:pt x="536785" y="46521"/>
                      </a:cubicBezTo>
                      <a:cubicBezTo>
                        <a:pt x="526955" y="50126"/>
                        <a:pt x="508275" y="47269"/>
                        <a:pt x="495187" y="41947"/>
                      </a:cubicBezTo>
                      <a:cubicBezTo>
                        <a:pt x="492443" y="40910"/>
                        <a:pt x="489934" y="39885"/>
                        <a:pt x="487822" y="38399"/>
                      </a:cubicBezTo>
                      <a:cubicBezTo>
                        <a:pt x="485694" y="37431"/>
                        <a:pt x="483582" y="35933"/>
                        <a:pt x="481836" y="34216"/>
                      </a:cubicBezTo>
                      <a:lnTo>
                        <a:pt x="481497" y="34216"/>
                      </a:lnTo>
                      <a:cubicBezTo>
                        <a:pt x="479371" y="32050"/>
                        <a:pt x="477258" y="29585"/>
                        <a:pt x="475174" y="27131"/>
                      </a:cubicBezTo>
                      <a:cubicBezTo>
                        <a:pt x="470163" y="21855"/>
                        <a:pt x="465674" y="16601"/>
                        <a:pt x="459291" y="18710"/>
                      </a:cubicBezTo>
                      <a:cubicBezTo>
                        <a:pt x="454999" y="20484"/>
                        <a:pt x="445879" y="26440"/>
                        <a:pt x="436005" y="33134"/>
                      </a:cubicBezTo>
                      <a:cubicBezTo>
                        <a:pt x="418383" y="45150"/>
                        <a:pt x="397583" y="59228"/>
                        <a:pt x="384173" y="59965"/>
                      </a:cubicBezTo>
                      <a:lnTo>
                        <a:pt x="383886" y="59965"/>
                      </a:lnTo>
                      <a:lnTo>
                        <a:pt x="382484" y="59965"/>
                      </a:lnTo>
                      <a:lnTo>
                        <a:pt x="382052" y="59965"/>
                      </a:lnTo>
                      <a:cubicBezTo>
                        <a:pt x="369412" y="59631"/>
                        <a:pt x="362714" y="49332"/>
                        <a:pt x="355995" y="39885"/>
                      </a:cubicBezTo>
                      <a:cubicBezTo>
                        <a:pt x="352127" y="33479"/>
                        <a:pt x="347894" y="27477"/>
                        <a:pt x="344380" y="27477"/>
                      </a:cubicBezTo>
                      <a:cubicBezTo>
                        <a:pt x="336252" y="27477"/>
                        <a:pt x="332019" y="27477"/>
                        <a:pt x="328504" y="27869"/>
                      </a:cubicBezTo>
                      <a:cubicBezTo>
                        <a:pt x="325012" y="27869"/>
                        <a:pt x="320720" y="28214"/>
                        <a:pt x="312620" y="28905"/>
                      </a:cubicBezTo>
                      <a:cubicBezTo>
                        <a:pt x="305239" y="29585"/>
                        <a:pt x="299636" y="31014"/>
                        <a:pt x="295343" y="32788"/>
                      </a:cubicBezTo>
                      <a:cubicBezTo>
                        <a:pt x="291485" y="34216"/>
                        <a:pt x="288682" y="36336"/>
                        <a:pt x="286906" y="38399"/>
                      </a:cubicBezTo>
                      <a:cubicBezTo>
                        <a:pt x="285160" y="40230"/>
                        <a:pt x="285160" y="40230"/>
                        <a:pt x="284816" y="41256"/>
                      </a:cubicBezTo>
                      <a:cubicBezTo>
                        <a:pt x="283759" y="43030"/>
                        <a:pt x="282702" y="46521"/>
                        <a:pt x="278065" y="53617"/>
                      </a:cubicBezTo>
                      <a:cubicBezTo>
                        <a:pt x="271031" y="65633"/>
                        <a:pt x="248140" y="80737"/>
                        <a:pt x="231267" y="91382"/>
                      </a:cubicBezTo>
                      <a:cubicBezTo>
                        <a:pt x="225574" y="95207"/>
                        <a:pt x="220306" y="98410"/>
                        <a:pt x="217474" y="100472"/>
                      </a:cubicBezTo>
                      <a:lnTo>
                        <a:pt x="217130" y="100875"/>
                      </a:lnTo>
                      <a:cubicBezTo>
                        <a:pt x="211870" y="104769"/>
                        <a:pt x="205831" y="108248"/>
                        <a:pt x="200570" y="111117"/>
                      </a:cubicBezTo>
                      <a:cubicBezTo>
                        <a:pt x="199141" y="111808"/>
                        <a:pt x="198106" y="112430"/>
                        <a:pt x="197051" y="112834"/>
                      </a:cubicBezTo>
                      <a:cubicBezTo>
                        <a:pt x="190014" y="116036"/>
                        <a:pt x="182920" y="118156"/>
                        <a:pt x="177315" y="118156"/>
                      </a:cubicBezTo>
                      <a:lnTo>
                        <a:pt x="170271" y="118156"/>
                      </a:lnTo>
                      <a:cubicBezTo>
                        <a:pt x="166757" y="117753"/>
                        <a:pt x="162832" y="117407"/>
                        <a:pt x="159664" y="117753"/>
                      </a:cubicBezTo>
                      <a:cubicBezTo>
                        <a:pt x="160719" y="119181"/>
                        <a:pt x="161776" y="121301"/>
                        <a:pt x="163178" y="123075"/>
                      </a:cubicBezTo>
                      <a:cubicBezTo>
                        <a:pt x="167439" y="130852"/>
                        <a:pt x="172363" y="139262"/>
                        <a:pt x="173793" y="147787"/>
                      </a:cubicBezTo>
                      <a:lnTo>
                        <a:pt x="173793" y="148133"/>
                      </a:lnTo>
                      <a:cubicBezTo>
                        <a:pt x="175195" y="159008"/>
                        <a:pt x="170902" y="161923"/>
                        <a:pt x="164293" y="166451"/>
                      </a:cubicBezTo>
                      <a:cubicBezTo>
                        <a:pt x="161777" y="168213"/>
                        <a:pt x="158601" y="170333"/>
                        <a:pt x="155452" y="174227"/>
                      </a:cubicBezTo>
                      <a:cubicBezTo>
                        <a:pt x="152284" y="178064"/>
                        <a:pt x="148703" y="184803"/>
                        <a:pt x="145181" y="191508"/>
                      </a:cubicBezTo>
                      <a:cubicBezTo>
                        <a:pt x="138144" y="205229"/>
                        <a:pt x="131139" y="219365"/>
                        <a:pt x="120524" y="219365"/>
                      </a:cubicBezTo>
                      <a:cubicBezTo>
                        <a:pt x="113143" y="219365"/>
                        <a:pt x="109283" y="217245"/>
                        <a:pt x="105050" y="214791"/>
                      </a:cubicBezTo>
                      <a:cubicBezTo>
                        <a:pt x="102900" y="213697"/>
                        <a:pt x="100129" y="212269"/>
                        <a:pt x="96210" y="211243"/>
                      </a:cubicBezTo>
                      <a:cubicBezTo>
                        <a:pt x="93407" y="210160"/>
                        <a:pt x="91288" y="209469"/>
                        <a:pt x="89542" y="208778"/>
                      </a:cubicBezTo>
                      <a:cubicBezTo>
                        <a:pt x="89542" y="209123"/>
                        <a:pt x="89176" y="210160"/>
                        <a:pt x="87429" y="211934"/>
                      </a:cubicBezTo>
                      <a:lnTo>
                        <a:pt x="87084" y="212269"/>
                      </a:lnTo>
                      <a:cubicBezTo>
                        <a:pt x="84964" y="214388"/>
                        <a:pt x="83195" y="216554"/>
                        <a:pt x="81391" y="218616"/>
                      </a:cubicBezTo>
                      <a:cubicBezTo>
                        <a:pt x="75411" y="226059"/>
                        <a:pt x="70834" y="231727"/>
                        <a:pt x="59250" y="235218"/>
                      </a:cubicBezTo>
                      <a:cubicBezTo>
                        <a:pt x="53212" y="236934"/>
                        <a:pt x="49690" y="240540"/>
                        <a:pt x="46175" y="243685"/>
                      </a:cubicBezTo>
                      <a:cubicBezTo>
                        <a:pt x="42654" y="246831"/>
                        <a:pt x="39507" y="250033"/>
                        <a:pt x="34592" y="252499"/>
                      </a:cubicBezTo>
                      <a:cubicBezTo>
                        <a:pt x="28897" y="255702"/>
                        <a:pt x="24321" y="255702"/>
                        <a:pt x="19743" y="255702"/>
                      </a:cubicBezTo>
                      <a:cubicBezTo>
                        <a:pt x="15825" y="255702"/>
                        <a:pt x="12304" y="255702"/>
                        <a:pt x="8445" y="259135"/>
                      </a:cubicBezTo>
                      <a:cubicBezTo>
                        <a:pt x="5642" y="261646"/>
                        <a:pt x="2833" y="263766"/>
                        <a:pt x="0" y="265194"/>
                      </a:cubicBezTo>
                      <a:cubicBezTo>
                        <a:pt x="1777" y="265540"/>
                        <a:pt x="3176" y="265886"/>
                        <a:pt x="4233" y="266231"/>
                      </a:cubicBezTo>
                      <a:cubicBezTo>
                        <a:pt x="14476" y="268685"/>
                        <a:pt x="16596" y="269031"/>
                        <a:pt x="16596" y="283501"/>
                      </a:cubicBezTo>
                      <a:cubicBezTo>
                        <a:pt x="16596" y="291623"/>
                        <a:pt x="16250" y="322637"/>
                        <a:pt x="15825" y="343120"/>
                      </a:cubicBezTo>
                      <a:cubicBezTo>
                        <a:pt x="40909" y="346265"/>
                        <a:pt x="68743" y="348731"/>
                        <a:pt x="82103" y="348731"/>
                      </a:cubicBezTo>
                      <a:cubicBezTo>
                        <a:pt x="105763" y="348731"/>
                        <a:pt x="278836" y="484214"/>
                        <a:pt x="278836" y="484214"/>
                      </a:cubicBezTo>
                      <a:lnTo>
                        <a:pt x="282702" y="510308"/>
                      </a:lnTo>
                      <a:cubicBezTo>
                        <a:pt x="282702" y="510308"/>
                        <a:pt x="456113" y="596356"/>
                        <a:pt x="465241" y="602647"/>
                      </a:cubicBezTo>
                      <a:cubicBezTo>
                        <a:pt x="474396" y="609398"/>
                        <a:pt x="546001" y="748660"/>
                        <a:pt x="556183" y="768464"/>
                      </a:cubicBezTo>
                      <a:cubicBezTo>
                        <a:pt x="566806" y="787795"/>
                        <a:pt x="532986" y="843924"/>
                        <a:pt x="536785" y="867150"/>
                      </a:cubicBezTo>
                      <a:cubicBezTo>
                        <a:pt x="538972" y="881286"/>
                        <a:pt x="582682" y="985306"/>
                        <a:pt x="619349" y="1069856"/>
                      </a:cubicBezTo>
                      <a:cubicBezTo>
                        <a:pt x="649282" y="1060421"/>
                        <a:pt x="781802" y="1017057"/>
                        <a:pt x="825869" y="999776"/>
                      </a:cubicBezTo>
                      <a:lnTo>
                        <a:pt x="825869" y="999776"/>
                      </a:lnTo>
                      <a:close/>
                    </a:path>
                  </a:pathLst>
                </a:custGeom>
                <a:solidFill>
                  <a:srgbClr val="E7E6E6"/>
                </a:solidFill>
                <a:ln w="11517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22" name="Полилиния: фигура 21">
                  <a:extLst>
                    <a:ext uri="{FF2B5EF4-FFF2-40B4-BE49-F238E27FC236}">
                      <a16:creationId xmlns:a16="http://schemas.microsoft.com/office/drawing/2014/main" xmlns="" id="{6F4F47CE-170B-4824-A556-F51512610159}"/>
                    </a:ext>
                  </a:extLst>
                </p:cNvPr>
                <p:cNvSpPr/>
                <p:nvPr/>
              </p:nvSpPr>
              <p:spPr>
                <a:xfrm>
                  <a:off x="671718" y="2025477"/>
                  <a:ext cx="1793306" cy="1159883"/>
                </a:xfrm>
                <a:custGeom>
                  <a:avLst/>
                  <a:gdLst>
                    <a:gd name="connsiteX0" fmla="*/ 197267 w 1793306"/>
                    <a:gd name="connsiteY0" fmla="*/ 68396 h 1159883"/>
                    <a:gd name="connsiteX1" fmla="*/ 195873 w 1793306"/>
                    <a:gd name="connsiteY1" fmla="*/ 77207 h 1159883"/>
                    <a:gd name="connsiteX2" fmla="*/ 202532 w 1793306"/>
                    <a:gd name="connsiteY2" fmla="*/ 83215 h 1159883"/>
                    <a:gd name="connsiteX3" fmla="*/ 210688 w 1793306"/>
                    <a:gd name="connsiteY3" fmla="*/ 94146 h 1159883"/>
                    <a:gd name="connsiteX4" fmla="*/ 210688 w 1793306"/>
                    <a:gd name="connsiteY4" fmla="*/ 101240 h 1159883"/>
                    <a:gd name="connsiteX5" fmla="*/ 213488 w 1793306"/>
                    <a:gd name="connsiteY5" fmla="*/ 139633 h 1159883"/>
                    <a:gd name="connsiteX6" fmla="*/ 207163 w 1793306"/>
                    <a:gd name="connsiteY6" fmla="*/ 167497 h 1159883"/>
                    <a:gd name="connsiteX7" fmla="*/ 201472 w 1793306"/>
                    <a:gd name="connsiteY7" fmla="*/ 179506 h 1159883"/>
                    <a:gd name="connsiteX8" fmla="*/ 200481 w 1793306"/>
                    <a:gd name="connsiteY8" fmla="*/ 185514 h 1159883"/>
                    <a:gd name="connsiteX9" fmla="*/ 206817 w 1793306"/>
                    <a:gd name="connsiteY9" fmla="*/ 196445 h 1159883"/>
                    <a:gd name="connsiteX10" fmla="*/ 206449 w 1793306"/>
                    <a:gd name="connsiteY10" fmla="*/ 219387 h 1159883"/>
                    <a:gd name="connsiteX11" fmla="*/ 205043 w 1793306"/>
                    <a:gd name="connsiteY11" fmla="*/ 228139 h 1159883"/>
                    <a:gd name="connsiteX12" fmla="*/ 209283 w 1793306"/>
                    <a:gd name="connsiteY12" fmla="*/ 241586 h 1159883"/>
                    <a:gd name="connsiteX13" fmla="*/ 211022 w 1793306"/>
                    <a:gd name="connsiteY13" fmla="*/ 243708 h 1159883"/>
                    <a:gd name="connsiteX14" fmla="*/ 218407 w 1793306"/>
                    <a:gd name="connsiteY14" fmla="*/ 254235 h 1159883"/>
                    <a:gd name="connsiteX15" fmla="*/ 224098 w 1793306"/>
                    <a:gd name="connsiteY15" fmla="*/ 265562 h 1159883"/>
                    <a:gd name="connsiteX16" fmla="*/ 226207 w 1793306"/>
                    <a:gd name="connsiteY16" fmla="*/ 284213 h 1159883"/>
                    <a:gd name="connsiteX17" fmla="*/ 217347 w 1793306"/>
                    <a:gd name="connsiteY17" fmla="*/ 300806 h 1159883"/>
                    <a:gd name="connsiteX18" fmla="*/ 203292 w 1793306"/>
                    <a:gd name="connsiteY18" fmla="*/ 309214 h 1159883"/>
                    <a:gd name="connsiteX19" fmla="*/ 199375 w 1793306"/>
                    <a:gd name="connsiteY19" fmla="*/ 309677 h 1159883"/>
                    <a:gd name="connsiteX20" fmla="*/ 184248 w 1793306"/>
                    <a:gd name="connsiteY20" fmla="*/ 302920 h 1159883"/>
                    <a:gd name="connsiteX21" fmla="*/ 178926 w 1793306"/>
                    <a:gd name="connsiteY21" fmla="*/ 298004 h 1159883"/>
                    <a:gd name="connsiteX22" fmla="*/ 169778 w 1793306"/>
                    <a:gd name="connsiteY22" fmla="*/ 298004 h 1159883"/>
                    <a:gd name="connsiteX23" fmla="*/ 167313 w 1793306"/>
                    <a:gd name="connsiteY23" fmla="*/ 299375 h 1159883"/>
                    <a:gd name="connsiteX24" fmla="*/ 159248 w 1793306"/>
                    <a:gd name="connsiteY24" fmla="*/ 305099 h 1159883"/>
                    <a:gd name="connsiteX25" fmla="*/ 150746 w 1793306"/>
                    <a:gd name="connsiteY25" fmla="*/ 310359 h 1159883"/>
                    <a:gd name="connsiteX26" fmla="*/ 137382 w 1793306"/>
                    <a:gd name="connsiteY26" fmla="*/ 313161 h 1159883"/>
                    <a:gd name="connsiteX27" fmla="*/ 133154 w 1793306"/>
                    <a:gd name="connsiteY27" fmla="*/ 313851 h 1159883"/>
                    <a:gd name="connsiteX28" fmla="*/ 133465 w 1793306"/>
                    <a:gd name="connsiteY28" fmla="*/ 314196 h 1159883"/>
                    <a:gd name="connsiteX29" fmla="*/ 134548 w 1793306"/>
                    <a:gd name="connsiteY29" fmla="*/ 317393 h 1159883"/>
                    <a:gd name="connsiteX30" fmla="*/ 138073 w 1793306"/>
                    <a:gd name="connsiteY30" fmla="*/ 321231 h 1159883"/>
                    <a:gd name="connsiteX31" fmla="*/ 146172 w 1793306"/>
                    <a:gd name="connsiteY31" fmla="*/ 328670 h 1159883"/>
                    <a:gd name="connsiteX32" fmla="*/ 155354 w 1793306"/>
                    <a:gd name="connsiteY32" fmla="*/ 343087 h 1159883"/>
                    <a:gd name="connsiteX33" fmla="*/ 165228 w 1793306"/>
                    <a:gd name="connsiteY33" fmla="*/ 366777 h 1159883"/>
                    <a:gd name="connsiteX34" fmla="*/ 160930 w 1793306"/>
                    <a:gd name="connsiteY34" fmla="*/ 379475 h 1159883"/>
                    <a:gd name="connsiteX35" fmla="*/ 151806 w 1793306"/>
                    <a:gd name="connsiteY35" fmla="*/ 385484 h 1159883"/>
                    <a:gd name="connsiteX36" fmla="*/ 152140 w 1793306"/>
                    <a:gd name="connsiteY36" fmla="*/ 386166 h 1159883"/>
                    <a:gd name="connsiteX37" fmla="*/ 158880 w 1793306"/>
                    <a:gd name="connsiteY37" fmla="*/ 397787 h 1159883"/>
                    <a:gd name="connsiteX38" fmla="*/ 158465 w 1793306"/>
                    <a:gd name="connsiteY38" fmla="*/ 412262 h 1159883"/>
                    <a:gd name="connsiteX39" fmla="*/ 153891 w 1793306"/>
                    <a:gd name="connsiteY39" fmla="*/ 416436 h 1159883"/>
                    <a:gd name="connsiteX40" fmla="*/ 146172 w 1793306"/>
                    <a:gd name="connsiteY40" fmla="*/ 424271 h 1159883"/>
                    <a:gd name="connsiteX41" fmla="*/ 135216 w 1793306"/>
                    <a:gd name="connsiteY41" fmla="*/ 435834 h 1159883"/>
                    <a:gd name="connsiteX42" fmla="*/ 122198 w 1793306"/>
                    <a:gd name="connsiteY42" fmla="*/ 442927 h 1159883"/>
                    <a:gd name="connsiteX43" fmla="*/ 106691 w 1793306"/>
                    <a:gd name="connsiteY43" fmla="*/ 438291 h 1159883"/>
                    <a:gd name="connsiteX44" fmla="*/ 105262 w 1793306"/>
                    <a:gd name="connsiteY44" fmla="*/ 429885 h 1159883"/>
                    <a:gd name="connsiteX45" fmla="*/ 105262 w 1793306"/>
                    <a:gd name="connsiteY45" fmla="*/ 426736 h 1159883"/>
                    <a:gd name="connsiteX46" fmla="*/ 102797 w 1793306"/>
                    <a:gd name="connsiteY46" fmla="*/ 412600 h 1159883"/>
                    <a:gd name="connsiteX47" fmla="*/ 101403 w 1793306"/>
                    <a:gd name="connsiteY47" fmla="*/ 403787 h 1159883"/>
                    <a:gd name="connsiteX48" fmla="*/ 102797 w 1793306"/>
                    <a:gd name="connsiteY48" fmla="*/ 383306 h 1159883"/>
                    <a:gd name="connsiteX49" fmla="*/ 103857 w 1793306"/>
                    <a:gd name="connsiteY49" fmla="*/ 376269 h 1159883"/>
                    <a:gd name="connsiteX50" fmla="*/ 99306 w 1793306"/>
                    <a:gd name="connsiteY50" fmla="*/ 369233 h 1159883"/>
                    <a:gd name="connsiteX51" fmla="*/ 98938 w 1793306"/>
                    <a:gd name="connsiteY51" fmla="*/ 369233 h 1159883"/>
                    <a:gd name="connsiteX52" fmla="*/ 95021 w 1793306"/>
                    <a:gd name="connsiteY52" fmla="*/ 398125 h 1159883"/>
                    <a:gd name="connsiteX53" fmla="*/ 83776 w 1793306"/>
                    <a:gd name="connsiteY53" fmla="*/ 420728 h 1159883"/>
                    <a:gd name="connsiteX54" fmla="*/ 61922 w 1793306"/>
                    <a:gd name="connsiteY54" fmla="*/ 448592 h 1159883"/>
                    <a:gd name="connsiteX55" fmla="*/ 52071 w 1793306"/>
                    <a:gd name="connsiteY55" fmla="*/ 456031 h 1159883"/>
                    <a:gd name="connsiteX56" fmla="*/ 48212 w 1793306"/>
                    <a:gd name="connsiteY56" fmla="*/ 458833 h 1159883"/>
                    <a:gd name="connsiteX57" fmla="*/ 46737 w 1793306"/>
                    <a:gd name="connsiteY57" fmla="*/ 477133 h 1159883"/>
                    <a:gd name="connsiteX58" fmla="*/ 46380 w 1793306"/>
                    <a:gd name="connsiteY58" fmla="*/ 477479 h 1159883"/>
                    <a:gd name="connsiteX59" fmla="*/ 42187 w 1793306"/>
                    <a:gd name="connsiteY59" fmla="*/ 482064 h 1159883"/>
                    <a:gd name="connsiteX60" fmla="*/ 33028 w 1793306"/>
                    <a:gd name="connsiteY60" fmla="*/ 492709 h 1159883"/>
                    <a:gd name="connsiteX61" fmla="*/ 21726 w 1793306"/>
                    <a:gd name="connsiteY61" fmla="*/ 501108 h 1159883"/>
                    <a:gd name="connsiteX62" fmla="*/ 18926 w 1793306"/>
                    <a:gd name="connsiteY62" fmla="*/ 500774 h 1159883"/>
                    <a:gd name="connsiteX63" fmla="*/ 12233 w 1793306"/>
                    <a:gd name="connsiteY63" fmla="*/ 500083 h 1159883"/>
                    <a:gd name="connsiteX64" fmla="*/ 12233 w 1793306"/>
                    <a:gd name="connsiteY64" fmla="*/ 500428 h 1159883"/>
                    <a:gd name="connsiteX65" fmla="*/ 3385 w 1793306"/>
                    <a:gd name="connsiteY65" fmla="*/ 501108 h 1159883"/>
                    <a:gd name="connsiteX66" fmla="*/ 3109 w 1793306"/>
                    <a:gd name="connsiteY66" fmla="*/ 501108 h 1159883"/>
                    <a:gd name="connsiteX67" fmla="*/ 5194 w 1793306"/>
                    <a:gd name="connsiteY67" fmla="*/ 504265 h 1159883"/>
                    <a:gd name="connsiteX68" fmla="*/ 9076 w 1793306"/>
                    <a:gd name="connsiteY68" fmla="*/ 510612 h 1159883"/>
                    <a:gd name="connsiteX69" fmla="*/ 22786 w 1793306"/>
                    <a:gd name="connsiteY69" fmla="*/ 545854 h 1159883"/>
                    <a:gd name="connsiteX70" fmla="*/ 22786 w 1793306"/>
                    <a:gd name="connsiteY70" fmla="*/ 546257 h 1159883"/>
                    <a:gd name="connsiteX71" fmla="*/ 22786 w 1793306"/>
                    <a:gd name="connsiteY71" fmla="*/ 547006 h 1159883"/>
                    <a:gd name="connsiteX72" fmla="*/ 22452 w 1793306"/>
                    <a:gd name="connsiteY72" fmla="*/ 552951 h 1159883"/>
                    <a:gd name="connsiteX73" fmla="*/ 22072 w 1793306"/>
                    <a:gd name="connsiteY73" fmla="*/ 559645 h 1159883"/>
                    <a:gd name="connsiteX74" fmla="*/ 19330 w 1793306"/>
                    <a:gd name="connsiteY74" fmla="*/ 590370 h 1159883"/>
                    <a:gd name="connsiteX75" fmla="*/ 19330 w 1793306"/>
                    <a:gd name="connsiteY75" fmla="*/ 591061 h 1159883"/>
                    <a:gd name="connsiteX76" fmla="*/ 19330 w 1793306"/>
                    <a:gd name="connsiteY76" fmla="*/ 591395 h 1159883"/>
                    <a:gd name="connsiteX77" fmla="*/ 18926 w 1793306"/>
                    <a:gd name="connsiteY77" fmla="*/ 591741 h 1159883"/>
                    <a:gd name="connsiteX78" fmla="*/ 9710 w 1793306"/>
                    <a:gd name="connsiteY78" fmla="*/ 605877 h 1159883"/>
                    <a:gd name="connsiteX79" fmla="*/ 217 w 1793306"/>
                    <a:gd name="connsiteY79" fmla="*/ 619610 h 1159883"/>
                    <a:gd name="connsiteX80" fmla="*/ 1991 w 1793306"/>
                    <a:gd name="connsiteY80" fmla="*/ 625957 h 1159883"/>
                    <a:gd name="connsiteX81" fmla="*/ 6968 w 1793306"/>
                    <a:gd name="connsiteY81" fmla="*/ 638596 h 1159883"/>
                    <a:gd name="connsiteX82" fmla="*/ 6968 w 1793306"/>
                    <a:gd name="connsiteY82" fmla="*/ 639057 h 1159883"/>
                    <a:gd name="connsiteX83" fmla="*/ 7659 w 1793306"/>
                    <a:gd name="connsiteY83" fmla="*/ 665093 h 1159883"/>
                    <a:gd name="connsiteX84" fmla="*/ 7302 w 1793306"/>
                    <a:gd name="connsiteY84" fmla="*/ 673907 h 1159883"/>
                    <a:gd name="connsiteX85" fmla="*/ 7302 w 1793306"/>
                    <a:gd name="connsiteY85" fmla="*/ 674241 h 1159883"/>
                    <a:gd name="connsiteX86" fmla="*/ 8028 w 1793306"/>
                    <a:gd name="connsiteY86" fmla="*/ 677109 h 1159883"/>
                    <a:gd name="connsiteX87" fmla="*/ 61196 w 1793306"/>
                    <a:gd name="connsiteY87" fmla="*/ 702109 h 1159883"/>
                    <a:gd name="connsiteX88" fmla="*/ 111622 w 1793306"/>
                    <a:gd name="connsiteY88" fmla="*/ 725738 h 1159883"/>
                    <a:gd name="connsiteX89" fmla="*/ 141253 w 1793306"/>
                    <a:gd name="connsiteY89" fmla="*/ 737063 h 1159883"/>
                    <a:gd name="connsiteX90" fmla="*/ 168707 w 1793306"/>
                    <a:gd name="connsiteY90" fmla="*/ 752178 h 1159883"/>
                    <a:gd name="connsiteX91" fmla="*/ 169087 w 1793306"/>
                    <a:gd name="connsiteY91" fmla="*/ 752570 h 1159883"/>
                    <a:gd name="connsiteX92" fmla="*/ 172232 w 1793306"/>
                    <a:gd name="connsiteY92" fmla="*/ 757835 h 1159883"/>
                    <a:gd name="connsiteX93" fmla="*/ 174006 w 1793306"/>
                    <a:gd name="connsiteY93" fmla="*/ 763560 h 1159883"/>
                    <a:gd name="connsiteX94" fmla="*/ 165907 w 1793306"/>
                    <a:gd name="connsiteY94" fmla="*/ 788560 h 1159883"/>
                    <a:gd name="connsiteX95" fmla="*/ 165573 w 1793306"/>
                    <a:gd name="connsiteY95" fmla="*/ 788560 h 1159883"/>
                    <a:gd name="connsiteX96" fmla="*/ 160930 w 1793306"/>
                    <a:gd name="connsiteY96" fmla="*/ 792397 h 1159883"/>
                    <a:gd name="connsiteX97" fmla="*/ 145112 w 1793306"/>
                    <a:gd name="connsiteY97" fmla="*/ 811095 h 1159883"/>
                    <a:gd name="connsiteX98" fmla="*/ 144053 w 1793306"/>
                    <a:gd name="connsiteY98" fmla="*/ 829470 h 1159883"/>
                    <a:gd name="connsiteX99" fmla="*/ 140136 w 1793306"/>
                    <a:gd name="connsiteY99" fmla="*/ 831924 h 1159883"/>
                    <a:gd name="connsiteX100" fmla="*/ 140539 w 1793306"/>
                    <a:gd name="connsiteY100" fmla="*/ 832270 h 1159883"/>
                    <a:gd name="connsiteX101" fmla="*/ 173638 w 1793306"/>
                    <a:gd name="connsiteY101" fmla="*/ 854124 h 1159883"/>
                    <a:gd name="connsiteX102" fmla="*/ 217347 w 1793306"/>
                    <a:gd name="connsiteY102" fmla="*/ 888687 h 1159883"/>
                    <a:gd name="connsiteX103" fmla="*/ 217347 w 1793306"/>
                    <a:gd name="connsiteY103" fmla="*/ 889032 h 1159883"/>
                    <a:gd name="connsiteX104" fmla="*/ 217347 w 1793306"/>
                    <a:gd name="connsiteY104" fmla="*/ 889378 h 1159883"/>
                    <a:gd name="connsiteX105" fmla="*/ 215608 w 1793306"/>
                    <a:gd name="connsiteY105" fmla="*/ 899954 h 1159883"/>
                    <a:gd name="connsiteX106" fmla="*/ 214605 w 1793306"/>
                    <a:gd name="connsiteY106" fmla="*/ 903156 h 1159883"/>
                    <a:gd name="connsiteX107" fmla="*/ 224732 w 1793306"/>
                    <a:gd name="connsiteY107" fmla="*/ 913007 h 1159883"/>
                    <a:gd name="connsiteX108" fmla="*/ 226898 w 1793306"/>
                    <a:gd name="connsiteY108" fmla="*/ 913352 h 1159883"/>
                    <a:gd name="connsiteX109" fmla="*/ 237451 w 1793306"/>
                    <a:gd name="connsiteY109" fmla="*/ 916209 h 1159883"/>
                    <a:gd name="connsiteX110" fmla="*/ 247693 w 1793306"/>
                    <a:gd name="connsiteY110" fmla="*/ 918663 h 1159883"/>
                    <a:gd name="connsiteX111" fmla="*/ 279743 w 1793306"/>
                    <a:gd name="connsiteY111" fmla="*/ 924274 h 1159883"/>
                    <a:gd name="connsiteX112" fmla="*/ 287842 w 1793306"/>
                    <a:gd name="connsiteY112" fmla="*/ 928502 h 1159883"/>
                    <a:gd name="connsiteX113" fmla="*/ 291068 w 1793306"/>
                    <a:gd name="connsiteY113" fmla="*/ 935599 h 1159883"/>
                    <a:gd name="connsiteX114" fmla="*/ 291068 w 1793306"/>
                    <a:gd name="connsiteY114" fmla="*/ 942638 h 1159883"/>
                    <a:gd name="connsiteX115" fmla="*/ 281851 w 1793306"/>
                    <a:gd name="connsiteY115" fmla="*/ 961348 h 1159883"/>
                    <a:gd name="connsiteX116" fmla="*/ 281851 w 1793306"/>
                    <a:gd name="connsiteY116" fmla="*/ 961693 h 1159883"/>
                    <a:gd name="connsiteX117" fmla="*/ 271298 w 1793306"/>
                    <a:gd name="connsiteY117" fmla="*/ 966670 h 1159883"/>
                    <a:gd name="connsiteX118" fmla="*/ 267036 w 1793306"/>
                    <a:gd name="connsiteY118" fmla="*/ 967983 h 1159883"/>
                    <a:gd name="connsiteX119" fmla="*/ 271967 w 1793306"/>
                    <a:gd name="connsiteY119" fmla="*/ 972615 h 1159883"/>
                    <a:gd name="connsiteX120" fmla="*/ 290284 w 1793306"/>
                    <a:gd name="connsiteY120" fmla="*/ 1048766 h 1159883"/>
                    <a:gd name="connsiteX121" fmla="*/ 290284 w 1793306"/>
                    <a:gd name="connsiteY121" fmla="*/ 1051981 h 1159883"/>
                    <a:gd name="connsiteX122" fmla="*/ 288176 w 1793306"/>
                    <a:gd name="connsiteY122" fmla="*/ 1054434 h 1159883"/>
                    <a:gd name="connsiteX123" fmla="*/ 281575 w 1793306"/>
                    <a:gd name="connsiteY123" fmla="*/ 1070633 h 1159883"/>
                    <a:gd name="connsiteX124" fmla="*/ 281851 w 1793306"/>
                    <a:gd name="connsiteY124" fmla="*/ 1070633 h 1159883"/>
                    <a:gd name="connsiteX125" fmla="*/ 291068 w 1793306"/>
                    <a:gd name="connsiteY125" fmla="*/ 1072061 h 1159883"/>
                    <a:gd name="connsiteX126" fmla="*/ 301598 w 1793306"/>
                    <a:gd name="connsiteY126" fmla="*/ 1073835 h 1159883"/>
                    <a:gd name="connsiteX127" fmla="*/ 350618 w 1793306"/>
                    <a:gd name="connsiteY127" fmla="*/ 1078006 h 1159883"/>
                    <a:gd name="connsiteX128" fmla="*/ 383038 w 1793306"/>
                    <a:gd name="connsiteY128" fmla="*/ 1092199 h 1159883"/>
                    <a:gd name="connsiteX129" fmla="*/ 403118 w 1793306"/>
                    <a:gd name="connsiteY129" fmla="*/ 1110160 h 1159883"/>
                    <a:gd name="connsiteX130" fmla="*/ 411217 w 1793306"/>
                    <a:gd name="connsiteY130" fmla="*/ 1099238 h 1159883"/>
                    <a:gd name="connsiteX131" fmla="*/ 419719 w 1793306"/>
                    <a:gd name="connsiteY131" fmla="*/ 1095287 h 1159883"/>
                    <a:gd name="connsiteX132" fmla="*/ 430272 w 1793306"/>
                    <a:gd name="connsiteY132" fmla="*/ 1096381 h 1159883"/>
                    <a:gd name="connsiteX133" fmla="*/ 436943 w 1793306"/>
                    <a:gd name="connsiteY133" fmla="*/ 1103467 h 1159883"/>
                    <a:gd name="connsiteX134" fmla="*/ 436309 w 1793306"/>
                    <a:gd name="connsiteY134" fmla="*/ 1118973 h 1159883"/>
                    <a:gd name="connsiteX135" fmla="*/ 434811 w 1793306"/>
                    <a:gd name="connsiteY135" fmla="*/ 1124526 h 1159883"/>
                    <a:gd name="connsiteX136" fmla="*/ 445434 w 1793306"/>
                    <a:gd name="connsiteY136" fmla="*/ 1124987 h 1159883"/>
                    <a:gd name="connsiteX137" fmla="*/ 473982 w 1793306"/>
                    <a:gd name="connsiteY137" fmla="*/ 1122867 h 1159883"/>
                    <a:gd name="connsiteX138" fmla="*/ 496528 w 1793306"/>
                    <a:gd name="connsiteY138" fmla="*/ 1121093 h 1159883"/>
                    <a:gd name="connsiteX139" fmla="*/ 517322 w 1793306"/>
                    <a:gd name="connsiteY139" fmla="*/ 1127787 h 1159883"/>
                    <a:gd name="connsiteX140" fmla="*/ 539523 w 1793306"/>
                    <a:gd name="connsiteY140" fmla="*/ 1134077 h 1159883"/>
                    <a:gd name="connsiteX141" fmla="*/ 577599 w 1793306"/>
                    <a:gd name="connsiteY141" fmla="*/ 1131969 h 1159883"/>
                    <a:gd name="connsiteX142" fmla="*/ 584983 w 1793306"/>
                    <a:gd name="connsiteY142" fmla="*/ 1129503 h 1159883"/>
                    <a:gd name="connsiteX143" fmla="*/ 586758 w 1793306"/>
                    <a:gd name="connsiteY143" fmla="*/ 1137349 h 1159883"/>
                    <a:gd name="connsiteX144" fmla="*/ 591389 w 1793306"/>
                    <a:gd name="connsiteY144" fmla="*/ 1153535 h 1159883"/>
                    <a:gd name="connsiteX145" fmla="*/ 621308 w 1793306"/>
                    <a:gd name="connsiteY145" fmla="*/ 1150333 h 1159883"/>
                    <a:gd name="connsiteX146" fmla="*/ 624488 w 1793306"/>
                    <a:gd name="connsiteY146" fmla="*/ 1151819 h 1159883"/>
                    <a:gd name="connsiteX147" fmla="*/ 648428 w 1793306"/>
                    <a:gd name="connsiteY147" fmla="*/ 1159883 h 1159883"/>
                    <a:gd name="connsiteX148" fmla="*/ 648808 w 1793306"/>
                    <a:gd name="connsiteY148" fmla="*/ 1159883 h 1159883"/>
                    <a:gd name="connsiteX149" fmla="*/ 660444 w 1793306"/>
                    <a:gd name="connsiteY149" fmla="*/ 1158109 h 1159883"/>
                    <a:gd name="connsiteX150" fmla="*/ 662909 w 1793306"/>
                    <a:gd name="connsiteY150" fmla="*/ 1157084 h 1159883"/>
                    <a:gd name="connsiteX151" fmla="*/ 675640 w 1793306"/>
                    <a:gd name="connsiteY151" fmla="*/ 1151819 h 1159883"/>
                    <a:gd name="connsiteX152" fmla="*/ 681250 w 1793306"/>
                    <a:gd name="connsiteY152" fmla="*/ 1148904 h 1159883"/>
                    <a:gd name="connsiteX153" fmla="*/ 688992 w 1793306"/>
                    <a:gd name="connsiteY153" fmla="*/ 1137971 h 1159883"/>
                    <a:gd name="connsiteX154" fmla="*/ 689349 w 1793306"/>
                    <a:gd name="connsiteY154" fmla="*/ 1137003 h 1159883"/>
                    <a:gd name="connsiteX155" fmla="*/ 707333 w 1793306"/>
                    <a:gd name="connsiteY155" fmla="*/ 1111531 h 1159883"/>
                    <a:gd name="connsiteX156" fmla="*/ 719695 w 1793306"/>
                    <a:gd name="connsiteY156" fmla="*/ 1104158 h 1159883"/>
                    <a:gd name="connsiteX157" fmla="*/ 743635 w 1793306"/>
                    <a:gd name="connsiteY157" fmla="*/ 1093916 h 1159883"/>
                    <a:gd name="connsiteX158" fmla="*/ 743946 w 1793306"/>
                    <a:gd name="connsiteY158" fmla="*/ 1093916 h 1159883"/>
                    <a:gd name="connsiteX159" fmla="*/ 743946 w 1793306"/>
                    <a:gd name="connsiteY159" fmla="*/ 1093570 h 1159883"/>
                    <a:gd name="connsiteX160" fmla="*/ 753128 w 1793306"/>
                    <a:gd name="connsiteY160" fmla="*/ 1089331 h 1159883"/>
                    <a:gd name="connsiteX161" fmla="*/ 761976 w 1793306"/>
                    <a:gd name="connsiteY161" fmla="*/ 1084423 h 1159883"/>
                    <a:gd name="connsiteX162" fmla="*/ 789118 w 1793306"/>
                    <a:gd name="connsiteY162" fmla="*/ 1063190 h 1159883"/>
                    <a:gd name="connsiteX163" fmla="*/ 790869 w 1793306"/>
                    <a:gd name="connsiteY163" fmla="*/ 1054089 h 1159883"/>
                    <a:gd name="connsiteX164" fmla="*/ 817298 w 1793306"/>
                    <a:gd name="connsiteY164" fmla="*/ 1008548 h 1159883"/>
                    <a:gd name="connsiteX165" fmla="*/ 846872 w 1793306"/>
                    <a:gd name="connsiteY165" fmla="*/ 1009296 h 1159883"/>
                    <a:gd name="connsiteX166" fmla="*/ 855028 w 1793306"/>
                    <a:gd name="connsiteY166" fmla="*/ 1009296 h 1159883"/>
                    <a:gd name="connsiteX167" fmla="*/ 865212 w 1793306"/>
                    <a:gd name="connsiteY167" fmla="*/ 1004320 h 1159883"/>
                    <a:gd name="connsiteX168" fmla="*/ 893795 w 1793306"/>
                    <a:gd name="connsiteY168" fmla="*/ 995564 h 1159883"/>
                    <a:gd name="connsiteX169" fmla="*/ 905754 w 1793306"/>
                    <a:gd name="connsiteY169" fmla="*/ 992361 h 1159883"/>
                    <a:gd name="connsiteX170" fmla="*/ 906813 w 1793306"/>
                    <a:gd name="connsiteY170" fmla="*/ 990990 h 1159883"/>
                    <a:gd name="connsiteX171" fmla="*/ 906813 w 1793306"/>
                    <a:gd name="connsiteY171" fmla="*/ 990645 h 1159883"/>
                    <a:gd name="connsiteX172" fmla="*/ 907148 w 1793306"/>
                    <a:gd name="connsiteY172" fmla="*/ 990184 h 1159883"/>
                    <a:gd name="connsiteX173" fmla="*/ 920166 w 1793306"/>
                    <a:gd name="connsiteY173" fmla="*/ 978225 h 1159883"/>
                    <a:gd name="connsiteX174" fmla="*/ 932240 w 1793306"/>
                    <a:gd name="connsiteY174" fmla="*/ 990990 h 1159883"/>
                    <a:gd name="connsiteX175" fmla="*/ 932240 w 1793306"/>
                    <a:gd name="connsiteY175" fmla="*/ 991267 h 1159883"/>
                    <a:gd name="connsiteX176" fmla="*/ 933933 w 1793306"/>
                    <a:gd name="connsiteY176" fmla="*/ 1003974 h 1159883"/>
                    <a:gd name="connsiteX177" fmla="*/ 938507 w 1793306"/>
                    <a:gd name="connsiteY177" fmla="*/ 1020564 h 1159883"/>
                    <a:gd name="connsiteX178" fmla="*/ 942090 w 1793306"/>
                    <a:gd name="connsiteY178" fmla="*/ 1025137 h 1159883"/>
                    <a:gd name="connsiteX179" fmla="*/ 960373 w 1793306"/>
                    <a:gd name="connsiteY179" fmla="*/ 1056946 h 1159883"/>
                    <a:gd name="connsiteX180" fmla="*/ 960373 w 1793306"/>
                    <a:gd name="connsiteY180" fmla="*/ 1057234 h 1159883"/>
                    <a:gd name="connsiteX181" fmla="*/ 962170 w 1793306"/>
                    <a:gd name="connsiteY181" fmla="*/ 1063190 h 1159883"/>
                    <a:gd name="connsiteX182" fmla="*/ 964659 w 1793306"/>
                    <a:gd name="connsiteY182" fmla="*/ 1070287 h 1159883"/>
                    <a:gd name="connsiteX183" fmla="*/ 979474 w 1793306"/>
                    <a:gd name="connsiteY183" fmla="*/ 1102038 h 1159883"/>
                    <a:gd name="connsiteX184" fmla="*/ 988265 w 1793306"/>
                    <a:gd name="connsiteY184" fmla="*/ 1110160 h 1159883"/>
                    <a:gd name="connsiteX185" fmla="*/ 1031974 w 1793306"/>
                    <a:gd name="connsiteY185" fmla="*/ 1040713 h 1159883"/>
                    <a:gd name="connsiteX186" fmla="*/ 1033368 w 1793306"/>
                    <a:gd name="connsiteY186" fmla="*/ 1038248 h 1159883"/>
                    <a:gd name="connsiteX187" fmla="*/ 1035834 w 1793306"/>
                    <a:gd name="connsiteY187" fmla="*/ 1037499 h 1159883"/>
                    <a:gd name="connsiteX188" fmla="*/ 1158437 w 1793306"/>
                    <a:gd name="connsiteY188" fmla="*/ 993732 h 1159883"/>
                    <a:gd name="connsiteX189" fmla="*/ 1213828 w 1793306"/>
                    <a:gd name="connsiteY189" fmla="*/ 960264 h 1159883"/>
                    <a:gd name="connsiteX190" fmla="*/ 1267388 w 1793306"/>
                    <a:gd name="connsiteY190" fmla="*/ 928168 h 1159883"/>
                    <a:gd name="connsiteX191" fmla="*/ 1267779 w 1793306"/>
                    <a:gd name="connsiteY191" fmla="*/ 928168 h 1159883"/>
                    <a:gd name="connsiteX192" fmla="*/ 1309024 w 1793306"/>
                    <a:gd name="connsiteY192" fmla="*/ 904873 h 1159883"/>
                    <a:gd name="connsiteX193" fmla="*/ 1336489 w 1793306"/>
                    <a:gd name="connsiteY193" fmla="*/ 889032 h 1159883"/>
                    <a:gd name="connsiteX194" fmla="*/ 1513435 w 1793306"/>
                    <a:gd name="connsiteY194" fmla="*/ 850576 h 1159883"/>
                    <a:gd name="connsiteX195" fmla="*/ 1513769 w 1793306"/>
                    <a:gd name="connsiteY195" fmla="*/ 852005 h 1159883"/>
                    <a:gd name="connsiteX196" fmla="*/ 1526787 w 1793306"/>
                    <a:gd name="connsiteY196" fmla="*/ 849205 h 1159883"/>
                    <a:gd name="connsiteX197" fmla="*/ 1549760 w 1793306"/>
                    <a:gd name="connsiteY197" fmla="*/ 845657 h 1159883"/>
                    <a:gd name="connsiteX198" fmla="*/ 1563803 w 1793306"/>
                    <a:gd name="connsiteY198" fmla="*/ 844631 h 1159883"/>
                    <a:gd name="connsiteX199" fmla="*/ 1576188 w 1793306"/>
                    <a:gd name="connsiteY199" fmla="*/ 843479 h 1159883"/>
                    <a:gd name="connsiteX200" fmla="*/ 1590243 w 1793306"/>
                    <a:gd name="connsiteY200" fmla="*/ 844286 h 1159883"/>
                    <a:gd name="connsiteX201" fmla="*/ 1618814 w 1793306"/>
                    <a:gd name="connsiteY201" fmla="*/ 844286 h 1159883"/>
                    <a:gd name="connsiteX202" fmla="*/ 1623388 w 1793306"/>
                    <a:gd name="connsiteY202" fmla="*/ 842454 h 1159883"/>
                    <a:gd name="connsiteX203" fmla="*/ 1630773 w 1793306"/>
                    <a:gd name="connsiteY203" fmla="*/ 839712 h 1159883"/>
                    <a:gd name="connsiteX204" fmla="*/ 1643503 w 1793306"/>
                    <a:gd name="connsiteY204" fmla="*/ 843203 h 1159883"/>
                    <a:gd name="connsiteX205" fmla="*/ 1647029 w 1793306"/>
                    <a:gd name="connsiteY205" fmla="*/ 844631 h 1159883"/>
                    <a:gd name="connsiteX206" fmla="*/ 1663929 w 1793306"/>
                    <a:gd name="connsiteY206" fmla="*/ 856187 h 1159883"/>
                    <a:gd name="connsiteX207" fmla="*/ 1718272 w 1793306"/>
                    <a:gd name="connsiteY207" fmla="*/ 888687 h 1159883"/>
                    <a:gd name="connsiteX208" fmla="*/ 1735830 w 1793306"/>
                    <a:gd name="connsiteY208" fmla="*/ 888341 h 1159883"/>
                    <a:gd name="connsiteX209" fmla="*/ 1748122 w 1793306"/>
                    <a:gd name="connsiteY209" fmla="*/ 881993 h 1159883"/>
                    <a:gd name="connsiteX210" fmla="*/ 1765841 w 1793306"/>
                    <a:gd name="connsiteY210" fmla="*/ 868606 h 1159883"/>
                    <a:gd name="connsiteX211" fmla="*/ 1793306 w 1793306"/>
                    <a:gd name="connsiteY211" fmla="*/ 847777 h 1159883"/>
                    <a:gd name="connsiteX212" fmla="*/ 1771106 w 1793306"/>
                    <a:gd name="connsiteY212" fmla="*/ 705312 h 1159883"/>
                    <a:gd name="connsiteX213" fmla="*/ 1772869 w 1793306"/>
                    <a:gd name="connsiteY213" fmla="*/ 635450 h 1159883"/>
                    <a:gd name="connsiteX214" fmla="*/ 1752408 w 1793306"/>
                    <a:gd name="connsiteY214" fmla="*/ 566684 h 1159883"/>
                    <a:gd name="connsiteX215" fmla="*/ 1717915 w 1793306"/>
                    <a:gd name="connsiteY215" fmla="*/ 545578 h 1159883"/>
                    <a:gd name="connsiteX216" fmla="*/ 1637812 w 1793306"/>
                    <a:gd name="connsiteY216" fmla="*/ 543389 h 1159883"/>
                    <a:gd name="connsiteX217" fmla="*/ 1593054 w 1793306"/>
                    <a:gd name="connsiteY217" fmla="*/ 534299 h 1159883"/>
                    <a:gd name="connsiteX218" fmla="*/ 1531776 w 1793306"/>
                    <a:gd name="connsiteY218" fmla="*/ 424961 h 1159883"/>
                    <a:gd name="connsiteX219" fmla="*/ 1520819 w 1793306"/>
                    <a:gd name="connsiteY219" fmla="*/ 389315 h 1159883"/>
                    <a:gd name="connsiteX220" fmla="*/ 1491569 w 1793306"/>
                    <a:gd name="connsiteY220" fmla="*/ 356534 h 1159883"/>
                    <a:gd name="connsiteX221" fmla="*/ 1548711 w 1793306"/>
                    <a:gd name="connsiteY221" fmla="*/ 296912 h 1159883"/>
                    <a:gd name="connsiteX222" fmla="*/ 1546960 w 1793306"/>
                    <a:gd name="connsiteY222" fmla="*/ 238382 h 1159883"/>
                    <a:gd name="connsiteX223" fmla="*/ 1504944 w 1793306"/>
                    <a:gd name="connsiteY223" fmla="*/ 213379 h 1159883"/>
                    <a:gd name="connsiteX224" fmla="*/ 1460878 w 1793306"/>
                    <a:gd name="connsiteY224" fmla="*/ 201370 h 1159883"/>
                    <a:gd name="connsiteX225" fmla="*/ 1425659 w 1793306"/>
                    <a:gd name="connsiteY225" fmla="*/ 164349 h 1159883"/>
                    <a:gd name="connsiteX226" fmla="*/ 1403458 w 1793306"/>
                    <a:gd name="connsiteY226" fmla="*/ 149530 h 1159883"/>
                    <a:gd name="connsiteX227" fmla="*/ 1378804 w 1793306"/>
                    <a:gd name="connsiteY227" fmla="*/ 159712 h 1159883"/>
                    <a:gd name="connsiteX228" fmla="*/ 1323424 w 1793306"/>
                    <a:gd name="connsiteY228" fmla="*/ 165436 h 1159883"/>
                    <a:gd name="connsiteX229" fmla="*/ 1293782 w 1793306"/>
                    <a:gd name="connsiteY229" fmla="*/ 164695 h 1159883"/>
                    <a:gd name="connsiteX230" fmla="*/ 1282883 w 1793306"/>
                    <a:gd name="connsiteY230" fmla="*/ 155936 h 1159883"/>
                    <a:gd name="connsiteX231" fmla="*/ 1276904 w 1793306"/>
                    <a:gd name="connsiteY231" fmla="*/ 142150 h 1159883"/>
                    <a:gd name="connsiteX232" fmla="*/ 1258229 w 1793306"/>
                    <a:gd name="connsiteY232" fmla="*/ 125840 h 1159883"/>
                    <a:gd name="connsiteX233" fmla="*/ 1246973 w 1793306"/>
                    <a:gd name="connsiteY233" fmla="*/ 126984 h 1159883"/>
                    <a:gd name="connsiteX234" fmla="*/ 1162734 w 1793306"/>
                    <a:gd name="connsiteY234" fmla="*/ 129451 h 1159883"/>
                    <a:gd name="connsiteX235" fmla="*/ 1128149 w 1793306"/>
                    <a:gd name="connsiteY235" fmla="*/ 66284 h 1159883"/>
                    <a:gd name="connsiteX236" fmla="*/ 1106317 w 1793306"/>
                    <a:gd name="connsiteY236" fmla="*/ 77207 h 1159883"/>
                    <a:gd name="connsiteX237" fmla="*/ 1070327 w 1793306"/>
                    <a:gd name="connsiteY237" fmla="*/ 85681 h 1159883"/>
                    <a:gd name="connsiteX238" fmla="*/ 1044267 w 1793306"/>
                    <a:gd name="connsiteY238" fmla="*/ 92775 h 1159883"/>
                    <a:gd name="connsiteX239" fmla="*/ 1023092 w 1793306"/>
                    <a:gd name="connsiteY239" fmla="*/ 95922 h 1159883"/>
                    <a:gd name="connsiteX240" fmla="*/ 1015718 w 1793306"/>
                    <a:gd name="connsiteY240" fmla="*/ 102269 h 1159883"/>
                    <a:gd name="connsiteX241" fmla="*/ 1022758 w 1793306"/>
                    <a:gd name="connsiteY241" fmla="*/ 120580 h 1159883"/>
                    <a:gd name="connsiteX242" fmla="*/ 1040741 w 1793306"/>
                    <a:gd name="connsiteY242" fmla="*/ 150557 h 1159883"/>
                    <a:gd name="connsiteX243" fmla="*/ 1057700 w 1793306"/>
                    <a:gd name="connsiteY243" fmla="*/ 163659 h 1159883"/>
                    <a:gd name="connsiteX244" fmla="*/ 1033725 w 1793306"/>
                    <a:gd name="connsiteY244" fmla="*/ 192154 h 1159883"/>
                    <a:gd name="connsiteX245" fmla="*/ 1022066 w 1793306"/>
                    <a:gd name="connsiteY245" fmla="*/ 204912 h 1159883"/>
                    <a:gd name="connsiteX246" fmla="*/ 1017159 w 1793306"/>
                    <a:gd name="connsiteY246" fmla="*/ 225337 h 1159883"/>
                    <a:gd name="connsiteX247" fmla="*/ 1005822 w 1793306"/>
                    <a:gd name="connsiteY247" fmla="*/ 224992 h 1159883"/>
                    <a:gd name="connsiteX248" fmla="*/ 971318 w 1793306"/>
                    <a:gd name="connsiteY248" fmla="*/ 218301 h 1159883"/>
                    <a:gd name="connsiteX249" fmla="*/ 922355 w 1793306"/>
                    <a:gd name="connsiteY249" fmla="*/ 183747 h 1159883"/>
                    <a:gd name="connsiteX250" fmla="*/ 900155 w 1793306"/>
                    <a:gd name="connsiteY250" fmla="*/ 183402 h 1159883"/>
                    <a:gd name="connsiteX251" fmla="*/ 821503 w 1793306"/>
                    <a:gd name="connsiteY251" fmla="*/ 241933 h 1159883"/>
                    <a:gd name="connsiteX252" fmla="*/ 818703 w 1793306"/>
                    <a:gd name="connsiteY252" fmla="*/ 259554 h 1159883"/>
                    <a:gd name="connsiteX253" fmla="*/ 782021 w 1793306"/>
                    <a:gd name="connsiteY253" fmla="*/ 279634 h 1159883"/>
                    <a:gd name="connsiteX254" fmla="*/ 747102 w 1793306"/>
                    <a:gd name="connsiteY254" fmla="*/ 301490 h 1159883"/>
                    <a:gd name="connsiteX255" fmla="*/ 712252 w 1793306"/>
                    <a:gd name="connsiteY255" fmla="*/ 338913 h 1159883"/>
                    <a:gd name="connsiteX256" fmla="*/ 701008 w 1793306"/>
                    <a:gd name="connsiteY256" fmla="*/ 340967 h 1159883"/>
                    <a:gd name="connsiteX257" fmla="*/ 680133 w 1793306"/>
                    <a:gd name="connsiteY257" fmla="*/ 322662 h 1159883"/>
                    <a:gd name="connsiteX258" fmla="*/ 653002 w 1793306"/>
                    <a:gd name="connsiteY258" fmla="*/ 315282 h 1159883"/>
                    <a:gd name="connsiteX259" fmla="*/ 614223 w 1793306"/>
                    <a:gd name="connsiteY259" fmla="*/ 312479 h 1159883"/>
                    <a:gd name="connsiteX260" fmla="*/ 590271 w 1793306"/>
                    <a:gd name="connsiteY260" fmla="*/ 307211 h 1159883"/>
                    <a:gd name="connsiteX261" fmla="*/ 575848 w 1793306"/>
                    <a:gd name="connsiteY261" fmla="*/ 310359 h 1159883"/>
                    <a:gd name="connsiteX262" fmla="*/ 564189 w 1793306"/>
                    <a:gd name="connsiteY262" fmla="*/ 316654 h 1159883"/>
                    <a:gd name="connsiteX263" fmla="*/ 559258 w 1793306"/>
                    <a:gd name="connsiteY263" fmla="*/ 305099 h 1159883"/>
                    <a:gd name="connsiteX264" fmla="*/ 555767 w 1793306"/>
                    <a:gd name="connsiteY264" fmla="*/ 293367 h 1159883"/>
                    <a:gd name="connsiteX265" fmla="*/ 533198 w 1793306"/>
                    <a:gd name="connsiteY265" fmla="*/ 287015 h 1159883"/>
                    <a:gd name="connsiteX266" fmla="*/ 534258 w 1793306"/>
                    <a:gd name="connsiteY266" fmla="*/ 266246 h 1159883"/>
                    <a:gd name="connsiteX267" fmla="*/ 507472 w 1793306"/>
                    <a:gd name="connsiteY267" fmla="*/ 255321 h 1159883"/>
                    <a:gd name="connsiteX268" fmla="*/ 440169 w 1793306"/>
                    <a:gd name="connsiteY268" fmla="*/ 235234 h 1159883"/>
                    <a:gd name="connsiteX269" fmla="*/ 433786 w 1793306"/>
                    <a:gd name="connsiteY269" fmla="*/ 199249 h 1159883"/>
                    <a:gd name="connsiteX270" fmla="*/ 436309 w 1793306"/>
                    <a:gd name="connsiteY270" fmla="*/ 163659 h 1159883"/>
                    <a:gd name="connsiteX271" fmla="*/ 466574 w 1793306"/>
                    <a:gd name="connsiteY271" fmla="*/ 106165 h 1159883"/>
                    <a:gd name="connsiteX272" fmla="*/ 470088 w 1793306"/>
                    <a:gd name="connsiteY272" fmla="*/ 75489 h 1159883"/>
                    <a:gd name="connsiteX273" fmla="*/ 467645 w 1793306"/>
                    <a:gd name="connsiteY273" fmla="*/ 55008 h 1159883"/>
                    <a:gd name="connsiteX274" fmla="*/ 440169 w 1793306"/>
                    <a:gd name="connsiteY274" fmla="*/ 36703 h 1159883"/>
                    <a:gd name="connsiteX275" fmla="*/ 398913 w 1793306"/>
                    <a:gd name="connsiteY275" fmla="*/ 24342 h 1159883"/>
                    <a:gd name="connsiteX276" fmla="*/ 351632 w 1793306"/>
                    <a:gd name="connsiteY276" fmla="*/ 32814 h 1159883"/>
                    <a:gd name="connsiteX277" fmla="*/ 308983 w 1793306"/>
                    <a:gd name="connsiteY277" fmla="*/ 29608 h 1159883"/>
                    <a:gd name="connsiteX278" fmla="*/ 262451 w 1793306"/>
                    <a:gd name="connsiteY278" fmla="*/ 6322 h 1159883"/>
                    <a:gd name="connsiteX279" fmla="*/ 219121 w 1793306"/>
                    <a:gd name="connsiteY279" fmla="*/ 4202 h 1159883"/>
                    <a:gd name="connsiteX280" fmla="*/ 196979 w 1793306"/>
                    <a:gd name="connsiteY280" fmla="*/ 9529 h 1159883"/>
                    <a:gd name="connsiteX281" fmla="*/ 203292 w 1793306"/>
                    <a:gd name="connsiteY281" fmla="*/ 35962 h 1159883"/>
                    <a:gd name="connsiteX282" fmla="*/ 205757 w 1793306"/>
                    <a:gd name="connsiteY282" fmla="*/ 47289 h 1159883"/>
                    <a:gd name="connsiteX283" fmla="*/ 203649 w 1793306"/>
                    <a:gd name="connsiteY283" fmla="*/ 57818 h 1159883"/>
                    <a:gd name="connsiteX284" fmla="*/ 195873 w 1793306"/>
                    <a:gd name="connsiteY284" fmla="*/ 68109 h 1159883"/>
                    <a:gd name="connsiteX285" fmla="*/ 195481 w 1793306"/>
                    <a:gd name="connsiteY285" fmla="*/ 68109 h 1159883"/>
                    <a:gd name="connsiteX286" fmla="*/ 195873 w 1793306"/>
                    <a:gd name="connsiteY286" fmla="*/ 68109 h 1159883"/>
                    <a:gd name="connsiteX287" fmla="*/ 197267 w 1793306"/>
                    <a:gd name="connsiteY287" fmla="*/ 68396 h 1159883"/>
                    <a:gd name="connsiteX288" fmla="*/ 197267 w 1793306"/>
                    <a:gd name="connsiteY288" fmla="*/ 68396 h 115988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  <a:cxn ang="0">
                      <a:pos x="connsiteX185" y="connsiteY185"/>
                    </a:cxn>
                    <a:cxn ang="0">
                      <a:pos x="connsiteX186" y="connsiteY186"/>
                    </a:cxn>
                    <a:cxn ang="0">
                      <a:pos x="connsiteX187" y="connsiteY187"/>
                    </a:cxn>
                    <a:cxn ang="0">
                      <a:pos x="connsiteX188" y="connsiteY188"/>
                    </a:cxn>
                    <a:cxn ang="0">
                      <a:pos x="connsiteX189" y="connsiteY189"/>
                    </a:cxn>
                    <a:cxn ang="0">
                      <a:pos x="connsiteX190" y="connsiteY190"/>
                    </a:cxn>
                    <a:cxn ang="0">
                      <a:pos x="connsiteX191" y="connsiteY191"/>
                    </a:cxn>
                    <a:cxn ang="0">
                      <a:pos x="connsiteX192" y="connsiteY192"/>
                    </a:cxn>
                    <a:cxn ang="0">
                      <a:pos x="connsiteX193" y="connsiteY193"/>
                    </a:cxn>
                    <a:cxn ang="0">
                      <a:pos x="connsiteX194" y="connsiteY194"/>
                    </a:cxn>
                    <a:cxn ang="0">
                      <a:pos x="connsiteX195" y="connsiteY195"/>
                    </a:cxn>
                    <a:cxn ang="0">
                      <a:pos x="connsiteX196" y="connsiteY196"/>
                    </a:cxn>
                    <a:cxn ang="0">
                      <a:pos x="connsiteX197" y="connsiteY197"/>
                    </a:cxn>
                    <a:cxn ang="0">
                      <a:pos x="connsiteX198" y="connsiteY198"/>
                    </a:cxn>
                    <a:cxn ang="0">
                      <a:pos x="connsiteX199" y="connsiteY199"/>
                    </a:cxn>
                    <a:cxn ang="0">
                      <a:pos x="connsiteX200" y="connsiteY200"/>
                    </a:cxn>
                    <a:cxn ang="0">
                      <a:pos x="connsiteX201" y="connsiteY201"/>
                    </a:cxn>
                    <a:cxn ang="0">
                      <a:pos x="connsiteX202" y="connsiteY202"/>
                    </a:cxn>
                    <a:cxn ang="0">
                      <a:pos x="connsiteX203" y="connsiteY203"/>
                    </a:cxn>
                    <a:cxn ang="0">
                      <a:pos x="connsiteX204" y="connsiteY204"/>
                    </a:cxn>
                    <a:cxn ang="0">
                      <a:pos x="connsiteX205" y="connsiteY205"/>
                    </a:cxn>
                    <a:cxn ang="0">
                      <a:pos x="connsiteX206" y="connsiteY206"/>
                    </a:cxn>
                    <a:cxn ang="0">
                      <a:pos x="connsiteX207" y="connsiteY207"/>
                    </a:cxn>
                    <a:cxn ang="0">
                      <a:pos x="connsiteX208" y="connsiteY208"/>
                    </a:cxn>
                    <a:cxn ang="0">
                      <a:pos x="connsiteX209" y="connsiteY209"/>
                    </a:cxn>
                    <a:cxn ang="0">
                      <a:pos x="connsiteX210" y="connsiteY210"/>
                    </a:cxn>
                    <a:cxn ang="0">
                      <a:pos x="connsiteX211" y="connsiteY211"/>
                    </a:cxn>
                    <a:cxn ang="0">
                      <a:pos x="connsiteX212" y="connsiteY212"/>
                    </a:cxn>
                    <a:cxn ang="0">
                      <a:pos x="connsiteX213" y="connsiteY213"/>
                    </a:cxn>
                    <a:cxn ang="0">
                      <a:pos x="connsiteX214" y="connsiteY214"/>
                    </a:cxn>
                    <a:cxn ang="0">
                      <a:pos x="connsiteX215" y="connsiteY215"/>
                    </a:cxn>
                    <a:cxn ang="0">
                      <a:pos x="connsiteX216" y="connsiteY216"/>
                    </a:cxn>
                    <a:cxn ang="0">
                      <a:pos x="connsiteX217" y="connsiteY217"/>
                    </a:cxn>
                    <a:cxn ang="0">
                      <a:pos x="connsiteX218" y="connsiteY218"/>
                    </a:cxn>
                    <a:cxn ang="0">
                      <a:pos x="connsiteX219" y="connsiteY219"/>
                    </a:cxn>
                    <a:cxn ang="0">
                      <a:pos x="connsiteX220" y="connsiteY220"/>
                    </a:cxn>
                    <a:cxn ang="0">
                      <a:pos x="connsiteX221" y="connsiteY221"/>
                    </a:cxn>
                    <a:cxn ang="0">
                      <a:pos x="connsiteX222" y="connsiteY222"/>
                    </a:cxn>
                    <a:cxn ang="0">
                      <a:pos x="connsiteX223" y="connsiteY223"/>
                    </a:cxn>
                    <a:cxn ang="0">
                      <a:pos x="connsiteX224" y="connsiteY224"/>
                    </a:cxn>
                    <a:cxn ang="0">
                      <a:pos x="connsiteX225" y="connsiteY225"/>
                    </a:cxn>
                    <a:cxn ang="0">
                      <a:pos x="connsiteX226" y="connsiteY226"/>
                    </a:cxn>
                    <a:cxn ang="0">
                      <a:pos x="connsiteX227" y="connsiteY227"/>
                    </a:cxn>
                    <a:cxn ang="0">
                      <a:pos x="connsiteX228" y="connsiteY228"/>
                    </a:cxn>
                    <a:cxn ang="0">
                      <a:pos x="connsiteX229" y="connsiteY229"/>
                    </a:cxn>
                    <a:cxn ang="0">
                      <a:pos x="connsiteX230" y="connsiteY230"/>
                    </a:cxn>
                    <a:cxn ang="0">
                      <a:pos x="connsiteX231" y="connsiteY231"/>
                    </a:cxn>
                    <a:cxn ang="0">
                      <a:pos x="connsiteX232" y="connsiteY232"/>
                    </a:cxn>
                    <a:cxn ang="0">
                      <a:pos x="connsiteX233" y="connsiteY233"/>
                    </a:cxn>
                    <a:cxn ang="0">
                      <a:pos x="connsiteX234" y="connsiteY234"/>
                    </a:cxn>
                    <a:cxn ang="0">
                      <a:pos x="connsiteX235" y="connsiteY235"/>
                    </a:cxn>
                    <a:cxn ang="0">
                      <a:pos x="connsiteX236" y="connsiteY236"/>
                    </a:cxn>
                    <a:cxn ang="0">
                      <a:pos x="connsiteX237" y="connsiteY237"/>
                    </a:cxn>
                    <a:cxn ang="0">
                      <a:pos x="connsiteX238" y="connsiteY238"/>
                    </a:cxn>
                    <a:cxn ang="0">
                      <a:pos x="connsiteX239" y="connsiteY239"/>
                    </a:cxn>
                    <a:cxn ang="0">
                      <a:pos x="connsiteX240" y="connsiteY240"/>
                    </a:cxn>
                    <a:cxn ang="0">
                      <a:pos x="connsiteX241" y="connsiteY241"/>
                    </a:cxn>
                    <a:cxn ang="0">
                      <a:pos x="connsiteX242" y="connsiteY242"/>
                    </a:cxn>
                    <a:cxn ang="0">
                      <a:pos x="connsiteX243" y="connsiteY243"/>
                    </a:cxn>
                    <a:cxn ang="0">
                      <a:pos x="connsiteX244" y="connsiteY244"/>
                    </a:cxn>
                    <a:cxn ang="0">
                      <a:pos x="connsiteX245" y="connsiteY245"/>
                    </a:cxn>
                    <a:cxn ang="0">
                      <a:pos x="connsiteX246" y="connsiteY246"/>
                    </a:cxn>
                    <a:cxn ang="0">
                      <a:pos x="connsiteX247" y="connsiteY247"/>
                    </a:cxn>
                    <a:cxn ang="0">
                      <a:pos x="connsiteX248" y="connsiteY248"/>
                    </a:cxn>
                    <a:cxn ang="0">
                      <a:pos x="connsiteX249" y="connsiteY249"/>
                    </a:cxn>
                    <a:cxn ang="0">
                      <a:pos x="connsiteX250" y="connsiteY250"/>
                    </a:cxn>
                    <a:cxn ang="0">
                      <a:pos x="connsiteX251" y="connsiteY251"/>
                    </a:cxn>
                    <a:cxn ang="0">
                      <a:pos x="connsiteX252" y="connsiteY252"/>
                    </a:cxn>
                    <a:cxn ang="0">
                      <a:pos x="connsiteX253" y="connsiteY253"/>
                    </a:cxn>
                    <a:cxn ang="0">
                      <a:pos x="connsiteX254" y="connsiteY254"/>
                    </a:cxn>
                    <a:cxn ang="0">
                      <a:pos x="connsiteX255" y="connsiteY255"/>
                    </a:cxn>
                    <a:cxn ang="0">
                      <a:pos x="connsiteX256" y="connsiteY256"/>
                    </a:cxn>
                    <a:cxn ang="0">
                      <a:pos x="connsiteX257" y="connsiteY257"/>
                    </a:cxn>
                    <a:cxn ang="0">
                      <a:pos x="connsiteX258" y="connsiteY258"/>
                    </a:cxn>
                    <a:cxn ang="0">
                      <a:pos x="connsiteX259" y="connsiteY259"/>
                    </a:cxn>
                    <a:cxn ang="0">
                      <a:pos x="connsiteX260" y="connsiteY260"/>
                    </a:cxn>
                    <a:cxn ang="0">
                      <a:pos x="connsiteX261" y="connsiteY261"/>
                    </a:cxn>
                    <a:cxn ang="0">
                      <a:pos x="connsiteX262" y="connsiteY262"/>
                    </a:cxn>
                    <a:cxn ang="0">
                      <a:pos x="connsiteX263" y="connsiteY263"/>
                    </a:cxn>
                    <a:cxn ang="0">
                      <a:pos x="connsiteX264" y="connsiteY264"/>
                    </a:cxn>
                    <a:cxn ang="0">
                      <a:pos x="connsiteX265" y="connsiteY265"/>
                    </a:cxn>
                    <a:cxn ang="0">
                      <a:pos x="connsiteX266" y="connsiteY266"/>
                    </a:cxn>
                    <a:cxn ang="0">
                      <a:pos x="connsiteX267" y="connsiteY267"/>
                    </a:cxn>
                    <a:cxn ang="0">
                      <a:pos x="connsiteX268" y="connsiteY268"/>
                    </a:cxn>
                    <a:cxn ang="0">
                      <a:pos x="connsiteX269" y="connsiteY269"/>
                    </a:cxn>
                    <a:cxn ang="0">
                      <a:pos x="connsiteX270" y="connsiteY270"/>
                    </a:cxn>
                    <a:cxn ang="0">
                      <a:pos x="connsiteX271" y="connsiteY271"/>
                    </a:cxn>
                    <a:cxn ang="0">
                      <a:pos x="connsiteX272" y="connsiteY272"/>
                    </a:cxn>
                    <a:cxn ang="0">
                      <a:pos x="connsiteX273" y="connsiteY273"/>
                    </a:cxn>
                    <a:cxn ang="0">
                      <a:pos x="connsiteX274" y="connsiteY274"/>
                    </a:cxn>
                    <a:cxn ang="0">
                      <a:pos x="connsiteX275" y="connsiteY275"/>
                    </a:cxn>
                    <a:cxn ang="0">
                      <a:pos x="connsiteX276" y="connsiteY276"/>
                    </a:cxn>
                    <a:cxn ang="0">
                      <a:pos x="connsiteX277" y="connsiteY277"/>
                    </a:cxn>
                    <a:cxn ang="0">
                      <a:pos x="connsiteX278" y="connsiteY278"/>
                    </a:cxn>
                    <a:cxn ang="0">
                      <a:pos x="connsiteX279" y="connsiteY279"/>
                    </a:cxn>
                    <a:cxn ang="0">
                      <a:pos x="connsiteX280" y="connsiteY280"/>
                    </a:cxn>
                    <a:cxn ang="0">
                      <a:pos x="connsiteX281" y="connsiteY281"/>
                    </a:cxn>
                    <a:cxn ang="0">
                      <a:pos x="connsiteX282" y="connsiteY282"/>
                    </a:cxn>
                    <a:cxn ang="0">
                      <a:pos x="connsiteX283" y="connsiteY283"/>
                    </a:cxn>
                    <a:cxn ang="0">
                      <a:pos x="connsiteX284" y="connsiteY284"/>
                    </a:cxn>
                    <a:cxn ang="0">
                      <a:pos x="connsiteX285" y="connsiteY285"/>
                    </a:cxn>
                    <a:cxn ang="0">
                      <a:pos x="connsiteX286" y="connsiteY286"/>
                    </a:cxn>
                    <a:cxn ang="0">
                      <a:pos x="connsiteX287" y="connsiteY287"/>
                    </a:cxn>
                    <a:cxn ang="0">
                      <a:pos x="connsiteX288" y="connsiteY288"/>
                    </a:cxn>
                  </a:cxnLst>
                  <a:rect l="l" t="t" r="r" b="b"/>
                  <a:pathLst>
                    <a:path w="1793306" h="1159883">
                      <a:moveTo>
                        <a:pt x="197267" y="68396"/>
                      </a:moveTo>
                      <a:cubicBezTo>
                        <a:pt x="196541" y="71206"/>
                        <a:pt x="196264" y="74748"/>
                        <a:pt x="195873" y="77207"/>
                      </a:cubicBezTo>
                      <a:cubicBezTo>
                        <a:pt x="195873" y="77207"/>
                        <a:pt x="199375" y="80413"/>
                        <a:pt x="202532" y="83215"/>
                      </a:cubicBezTo>
                      <a:cubicBezTo>
                        <a:pt x="206817" y="86707"/>
                        <a:pt x="210331" y="89913"/>
                        <a:pt x="210688" y="94146"/>
                      </a:cubicBezTo>
                      <a:lnTo>
                        <a:pt x="210688" y="101240"/>
                      </a:lnTo>
                      <a:cubicBezTo>
                        <a:pt x="211022" y="111828"/>
                        <a:pt x="211022" y="131907"/>
                        <a:pt x="213488" y="139633"/>
                      </a:cubicBezTo>
                      <a:cubicBezTo>
                        <a:pt x="216299" y="149529"/>
                        <a:pt x="212082" y="157937"/>
                        <a:pt x="207163" y="167497"/>
                      </a:cubicBezTo>
                      <a:cubicBezTo>
                        <a:pt x="205043" y="171385"/>
                        <a:pt x="202923" y="175273"/>
                        <a:pt x="201472" y="179506"/>
                      </a:cubicBezTo>
                      <a:cubicBezTo>
                        <a:pt x="199375" y="184370"/>
                        <a:pt x="199790" y="184773"/>
                        <a:pt x="200481" y="185514"/>
                      </a:cubicBezTo>
                      <a:cubicBezTo>
                        <a:pt x="202532" y="187635"/>
                        <a:pt x="205043" y="190092"/>
                        <a:pt x="206817" y="196445"/>
                      </a:cubicBezTo>
                      <a:cubicBezTo>
                        <a:pt x="209617" y="205601"/>
                        <a:pt x="208223" y="212350"/>
                        <a:pt x="206449" y="219387"/>
                      </a:cubicBezTo>
                      <a:cubicBezTo>
                        <a:pt x="205757" y="222189"/>
                        <a:pt x="205043" y="225336"/>
                        <a:pt x="205043" y="228139"/>
                      </a:cubicBezTo>
                      <a:cubicBezTo>
                        <a:pt x="204697" y="235578"/>
                        <a:pt x="205757" y="236949"/>
                        <a:pt x="209283" y="241586"/>
                      </a:cubicBezTo>
                      <a:lnTo>
                        <a:pt x="211022" y="243708"/>
                      </a:lnTo>
                      <a:cubicBezTo>
                        <a:pt x="214190" y="247882"/>
                        <a:pt x="216656" y="251088"/>
                        <a:pt x="218407" y="254235"/>
                      </a:cubicBezTo>
                      <a:cubicBezTo>
                        <a:pt x="220515" y="257720"/>
                        <a:pt x="222267" y="260985"/>
                        <a:pt x="224098" y="265562"/>
                      </a:cubicBezTo>
                      <a:cubicBezTo>
                        <a:pt x="226564" y="271168"/>
                        <a:pt x="227243" y="277917"/>
                        <a:pt x="226207" y="284213"/>
                      </a:cubicBezTo>
                      <a:cubicBezTo>
                        <a:pt x="225158" y="290280"/>
                        <a:pt x="222267" y="295883"/>
                        <a:pt x="217347" y="300806"/>
                      </a:cubicBezTo>
                      <a:cubicBezTo>
                        <a:pt x="209974" y="308870"/>
                        <a:pt x="208557" y="308870"/>
                        <a:pt x="203292" y="309214"/>
                      </a:cubicBezTo>
                      <a:cubicBezTo>
                        <a:pt x="202232" y="309214"/>
                        <a:pt x="200780" y="309677"/>
                        <a:pt x="199375" y="309677"/>
                      </a:cubicBezTo>
                      <a:cubicBezTo>
                        <a:pt x="190942" y="311334"/>
                        <a:pt x="188108" y="307843"/>
                        <a:pt x="184248" y="302920"/>
                      </a:cubicBezTo>
                      <a:cubicBezTo>
                        <a:pt x="183131" y="301152"/>
                        <a:pt x="181449" y="299375"/>
                        <a:pt x="178926" y="298004"/>
                      </a:cubicBezTo>
                      <a:cubicBezTo>
                        <a:pt x="174006" y="295883"/>
                        <a:pt x="173292" y="296229"/>
                        <a:pt x="169778" y="298004"/>
                      </a:cubicBezTo>
                      <a:lnTo>
                        <a:pt x="167313" y="299375"/>
                      </a:lnTo>
                      <a:cubicBezTo>
                        <a:pt x="163453" y="301152"/>
                        <a:pt x="160930" y="303264"/>
                        <a:pt x="159248" y="305099"/>
                      </a:cubicBezTo>
                      <a:cubicBezTo>
                        <a:pt x="156357" y="307211"/>
                        <a:pt x="154271" y="308870"/>
                        <a:pt x="150746" y="310359"/>
                      </a:cubicBezTo>
                      <a:cubicBezTo>
                        <a:pt x="146887" y="311334"/>
                        <a:pt x="141933" y="312133"/>
                        <a:pt x="137382" y="313161"/>
                      </a:cubicBezTo>
                      <a:cubicBezTo>
                        <a:pt x="135931" y="313161"/>
                        <a:pt x="134548" y="313506"/>
                        <a:pt x="133154" y="313851"/>
                      </a:cubicBezTo>
                      <a:lnTo>
                        <a:pt x="133465" y="314196"/>
                      </a:lnTo>
                      <a:cubicBezTo>
                        <a:pt x="133880" y="315281"/>
                        <a:pt x="134156" y="315964"/>
                        <a:pt x="134548" y="317393"/>
                      </a:cubicBezTo>
                      <a:cubicBezTo>
                        <a:pt x="134871" y="317739"/>
                        <a:pt x="136322" y="319516"/>
                        <a:pt x="138073" y="321231"/>
                      </a:cubicBezTo>
                      <a:cubicBezTo>
                        <a:pt x="140908" y="324092"/>
                        <a:pt x="144053" y="327240"/>
                        <a:pt x="146172" y="328670"/>
                      </a:cubicBezTo>
                      <a:cubicBezTo>
                        <a:pt x="148638" y="330784"/>
                        <a:pt x="152140" y="336446"/>
                        <a:pt x="155354" y="343087"/>
                      </a:cubicBezTo>
                      <a:cubicBezTo>
                        <a:pt x="159582" y="352301"/>
                        <a:pt x="164156" y="363224"/>
                        <a:pt x="165228" y="366777"/>
                      </a:cubicBezTo>
                      <a:cubicBezTo>
                        <a:pt x="166622" y="371692"/>
                        <a:pt x="164513" y="375984"/>
                        <a:pt x="160930" y="379475"/>
                      </a:cubicBezTo>
                      <a:cubicBezTo>
                        <a:pt x="158465" y="381933"/>
                        <a:pt x="154963" y="384053"/>
                        <a:pt x="151806" y="385484"/>
                      </a:cubicBezTo>
                      <a:lnTo>
                        <a:pt x="152140" y="386166"/>
                      </a:lnTo>
                      <a:cubicBezTo>
                        <a:pt x="153557" y="390399"/>
                        <a:pt x="156725" y="395666"/>
                        <a:pt x="158880" y="397787"/>
                      </a:cubicBezTo>
                      <a:cubicBezTo>
                        <a:pt x="164513" y="403105"/>
                        <a:pt x="163108" y="407683"/>
                        <a:pt x="158465" y="412262"/>
                      </a:cubicBezTo>
                      <a:cubicBezTo>
                        <a:pt x="157129" y="413692"/>
                        <a:pt x="155665" y="415063"/>
                        <a:pt x="153891" y="416436"/>
                      </a:cubicBezTo>
                      <a:cubicBezTo>
                        <a:pt x="151149" y="418894"/>
                        <a:pt x="147912" y="421410"/>
                        <a:pt x="146172" y="424271"/>
                      </a:cubicBezTo>
                      <a:cubicBezTo>
                        <a:pt x="142647" y="429539"/>
                        <a:pt x="139479" y="433031"/>
                        <a:pt x="135216" y="435834"/>
                      </a:cubicBezTo>
                      <a:cubicBezTo>
                        <a:pt x="131691" y="438695"/>
                        <a:pt x="127497" y="440749"/>
                        <a:pt x="122198" y="442927"/>
                      </a:cubicBezTo>
                      <a:cubicBezTo>
                        <a:pt x="113362" y="446472"/>
                        <a:pt x="108788" y="443609"/>
                        <a:pt x="106691" y="438291"/>
                      </a:cubicBezTo>
                      <a:cubicBezTo>
                        <a:pt x="105631" y="435547"/>
                        <a:pt x="105262" y="432687"/>
                        <a:pt x="105262" y="429885"/>
                      </a:cubicBezTo>
                      <a:lnTo>
                        <a:pt x="105262" y="426736"/>
                      </a:lnTo>
                      <a:cubicBezTo>
                        <a:pt x="104237" y="422841"/>
                        <a:pt x="103511" y="418894"/>
                        <a:pt x="102797" y="412600"/>
                      </a:cubicBezTo>
                      <a:cubicBezTo>
                        <a:pt x="102463" y="410486"/>
                        <a:pt x="101772" y="407683"/>
                        <a:pt x="101403" y="403787"/>
                      </a:cubicBezTo>
                      <a:cubicBezTo>
                        <a:pt x="99998" y="396012"/>
                        <a:pt x="101403" y="389314"/>
                        <a:pt x="102797" y="383306"/>
                      </a:cubicBezTo>
                      <a:cubicBezTo>
                        <a:pt x="103511" y="379761"/>
                        <a:pt x="104237" y="376614"/>
                        <a:pt x="103857" y="376269"/>
                      </a:cubicBezTo>
                      <a:cubicBezTo>
                        <a:pt x="102797" y="373811"/>
                        <a:pt x="101046" y="371354"/>
                        <a:pt x="99306" y="369233"/>
                      </a:cubicBezTo>
                      <a:lnTo>
                        <a:pt x="98938" y="369233"/>
                      </a:lnTo>
                      <a:cubicBezTo>
                        <a:pt x="97486" y="377304"/>
                        <a:pt x="95021" y="394295"/>
                        <a:pt x="95021" y="398125"/>
                      </a:cubicBezTo>
                      <a:cubicBezTo>
                        <a:pt x="95412" y="402416"/>
                        <a:pt x="90101" y="411514"/>
                        <a:pt x="83776" y="420728"/>
                      </a:cubicBezTo>
                      <a:cubicBezTo>
                        <a:pt x="75677" y="432687"/>
                        <a:pt x="65101" y="446472"/>
                        <a:pt x="61922" y="448592"/>
                      </a:cubicBezTo>
                      <a:cubicBezTo>
                        <a:pt x="59802" y="450653"/>
                        <a:pt x="55943" y="453507"/>
                        <a:pt x="52071" y="456031"/>
                      </a:cubicBezTo>
                      <a:cubicBezTo>
                        <a:pt x="50678" y="457059"/>
                        <a:pt x="49629" y="457749"/>
                        <a:pt x="48212" y="458833"/>
                      </a:cubicBezTo>
                      <a:cubicBezTo>
                        <a:pt x="49906" y="465129"/>
                        <a:pt x="50678" y="472514"/>
                        <a:pt x="46737" y="477133"/>
                      </a:cubicBezTo>
                      <a:lnTo>
                        <a:pt x="46380" y="477479"/>
                      </a:lnTo>
                      <a:cubicBezTo>
                        <a:pt x="45320" y="478516"/>
                        <a:pt x="43581" y="480348"/>
                        <a:pt x="42187" y="482064"/>
                      </a:cubicBezTo>
                      <a:cubicBezTo>
                        <a:pt x="37947" y="486292"/>
                        <a:pt x="33028" y="491281"/>
                        <a:pt x="33028" y="492709"/>
                      </a:cubicBezTo>
                      <a:cubicBezTo>
                        <a:pt x="31968" y="500428"/>
                        <a:pt x="28051" y="501799"/>
                        <a:pt x="21726" y="501108"/>
                      </a:cubicBezTo>
                      <a:cubicBezTo>
                        <a:pt x="20321" y="501108"/>
                        <a:pt x="19618" y="500774"/>
                        <a:pt x="18926" y="500774"/>
                      </a:cubicBezTo>
                      <a:cubicBezTo>
                        <a:pt x="17152" y="500083"/>
                        <a:pt x="14687" y="499679"/>
                        <a:pt x="12233" y="500083"/>
                      </a:cubicBezTo>
                      <a:lnTo>
                        <a:pt x="12233" y="500428"/>
                      </a:lnTo>
                      <a:cubicBezTo>
                        <a:pt x="9434" y="500774"/>
                        <a:pt x="6196" y="501108"/>
                        <a:pt x="3385" y="501108"/>
                      </a:cubicBezTo>
                      <a:lnTo>
                        <a:pt x="3109" y="501108"/>
                      </a:lnTo>
                      <a:lnTo>
                        <a:pt x="5194" y="504265"/>
                      </a:lnTo>
                      <a:cubicBezTo>
                        <a:pt x="6196" y="506039"/>
                        <a:pt x="7659" y="508147"/>
                        <a:pt x="9076" y="510612"/>
                      </a:cubicBezTo>
                      <a:cubicBezTo>
                        <a:pt x="16092" y="522629"/>
                        <a:pt x="22786" y="537099"/>
                        <a:pt x="22786" y="545854"/>
                      </a:cubicBezTo>
                      <a:lnTo>
                        <a:pt x="22786" y="546257"/>
                      </a:lnTo>
                      <a:lnTo>
                        <a:pt x="22786" y="547006"/>
                      </a:lnTo>
                      <a:cubicBezTo>
                        <a:pt x="22786" y="548769"/>
                        <a:pt x="22452" y="550831"/>
                        <a:pt x="22452" y="552951"/>
                      </a:cubicBezTo>
                      <a:lnTo>
                        <a:pt x="22072" y="559645"/>
                      </a:lnTo>
                      <a:cubicBezTo>
                        <a:pt x="21381" y="572006"/>
                        <a:pt x="19986" y="587098"/>
                        <a:pt x="19330" y="590370"/>
                      </a:cubicBezTo>
                      <a:lnTo>
                        <a:pt x="19330" y="591061"/>
                      </a:lnTo>
                      <a:lnTo>
                        <a:pt x="19330" y="591395"/>
                      </a:lnTo>
                      <a:lnTo>
                        <a:pt x="18926" y="591741"/>
                      </a:lnTo>
                      <a:cubicBezTo>
                        <a:pt x="18212" y="595289"/>
                        <a:pt x="14019" y="600554"/>
                        <a:pt x="9710" y="605877"/>
                      </a:cubicBezTo>
                      <a:cubicBezTo>
                        <a:pt x="5908" y="611142"/>
                        <a:pt x="1277" y="616741"/>
                        <a:pt x="217" y="619610"/>
                      </a:cubicBezTo>
                      <a:cubicBezTo>
                        <a:pt x="-474" y="621326"/>
                        <a:pt x="586" y="623158"/>
                        <a:pt x="1991" y="625957"/>
                      </a:cubicBezTo>
                      <a:cubicBezTo>
                        <a:pt x="3385" y="629103"/>
                        <a:pt x="5563" y="632997"/>
                        <a:pt x="6968" y="638596"/>
                      </a:cubicBezTo>
                      <a:lnTo>
                        <a:pt x="6968" y="639057"/>
                      </a:lnTo>
                      <a:cubicBezTo>
                        <a:pt x="9076" y="647121"/>
                        <a:pt x="8316" y="656971"/>
                        <a:pt x="7659" y="665093"/>
                      </a:cubicBezTo>
                      <a:cubicBezTo>
                        <a:pt x="7302" y="669667"/>
                        <a:pt x="6968" y="673619"/>
                        <a:pt x="7302" y="673907"/>
                      </a:cubicBezTo>
                      <a:lnTo>
                        <a:pt x="7302" y="674241"/>
                      </a:lnTo>
                      <a:cubicBezTo>
                        <a:pt x="7659" y="674989"/>
                        <a:pt x="8028" y="676072"/>
                        <a:pt x="8028" y="677109"/>
                      </a:cubicBezTo>
                      <a:cubicBezTo>
                        <a:pt x="22072" y="683803"/>
                        <a:pt x="41818" y="693008"/>
                        <a:pt x="61196" y="702109"/>
                      </a:cubicBezTo>
                      <a:cubicBezTo>
                        <a:pt x="82002" y="712005"/>
                        <a:pt x="101403" y="721164"/>
                        <a:pt x="111622" y="725738"/>
                      </a:cubicBezTo>
                      <a:cubicBezTo>
                        <a:pt x="123258" y="731061"/>
                        <a:pt x="133154" y="734263"/>
                        <a:pt x="141253" y="737063"/>
                      </a:cubicBezTo>
                      <a:cubicBezTo>
                        <a:pt x="154663" y="741245"/>
                        <a:pt x="163453" y="744102"/>
                        <a:pt x="168707" y="752178"/>
                      </a:cubicBezTo>
                      <a:lnTo>
                        <a:pt x="169087" y="752570"/>
                      </a:lnTo>
                      <a:cubicBezTo>
                        <a:pt x="170147" y="754344"/>
                        <a:pt x="171172" y="756060"/>
                        <a:pt x="172232" y="757835"/>
                      </a:cubicBezTo>
                      <a:cubicBezTo>
                        <a:pt x="173004" y="759609"/>
                        <a:pt x="173638" y="761729"/>
                        <a:pt x="174006" y="763560"/>
                      </a:cubicBezTo>
                      <a:cubicBezTo>
                        <a:pt x="176172" y="773399"/>
                        <a:pt x="173004" y="782212"/>
                        <a:pt x="165907" y="788560"/>
                      </a:cubicBezTo>
                      <a:lnTo>
                        <a:pt x="165573" y="788560"/>
                      </a:lnTo>
                      <a:cubicBezTo>
                        <a:pt x="164513" y="789586"/>
                        <a:pt x="163108" y="791026"/>
                        <a:pt x="160930" y="792397"/>
                      </a:cubicBezTo>
                      <a:cubicBezTo>
                        <a:pt x="153891" y="798053"/>
                        <a:pt x="142313" y="807615"/>
                        <a:pt x="145112" y="811095"/>
                      </a:cubicBezTo>
                      <a:cubicBezTo>
                        <a:pt x="152140" y="819516"/>
                        <a:pt x="149341" y="824897"/>
                        <a:pt x="144053" y="829470"/>
                      </a:cubicBezTo>
                      <a:cubicBezTo>
                        <a:pt x="142647" y="830496"/>
                        <a:pt x="141599" y="831187"/>
                        <a:pt x="140136" y="831924"/>
                      </a:cubicBezTo>
                      <a:lnTo>
                        <a:pt x="140539" y="832270"/>
                      </a:lnTo>
                      <a:cubicBezTo>
                        <a:pt x="145838" y="837201"/>
                        <a:pt x="159582" y="845657"/>
                        <a:pt x="173638" y="854124"/>
                      </a:cubicBezTo>
                      <a:cubicBezTo>
                        <a:pt x="194456" y="867177"/>
                        <a:pt x="215942" y="880564"/>
                        <a:pt x="217347" y="888687"/>
                      </a:cubicBezTo>
                      <a:lnTo>
                        <a:pt x="217347" y="889032"/>
                      </a:lnTo>
                      <a:lnTo>
                        <a:pt x="217347" y="889378"/>
                      </a:lnTo>
                      <a:cubicBezTo>
                        <a:pt x="217773" y="892926"/>
                        <a:pt x="216656" y="896405"/>
                        <a:pt x="215608" y="899954"/>
                      </a:cubicBezTo>
                      <a:cubicBezTo>
                        <a:pt x="215250" y="900703"/>
                        <a:pt x="214882" y="901739"/>
                        <a:pt x="214605" y="903156"/>
                      </a:cubicBezTo>
                      <a:cubicBezTo>
                        <a:pt x="213833" y="906302"/>
                        <a:pt x="214190" y="910196"/>
                        <a:pt x="224732" y="913007"/>
                      </a:cubicBezTo>
                      <a:lnTo>
                        <a:pt x="226898" y="913352"/>
                      </a:lnTo>
                      <a:cubicBezTo>
                        <a:pt x="231137" y="914378"/>
                        <a:pt x="234617" y="915461"/>
                        <a:pt x="237451" y="916209"/>
                      </a:cubicBezTo>
                      <a:cubicBezTo>
                        <a:pt x="241034" y="916889"/>
                        <a:pt x="244133" y="917638"/>
                        <a:pt x="247693" y="918663"/>
                      </a:cubicBezTo>
                      <a:cubicBezTo>
                        <a:pt x="263522" y="922212"/>
                        <a:pt x="275192" y="923928"/>
                        <a:pt x="279743" y="924274"/>
                      </a:cubicBezTo>
                      <a:cubicBezTo>
                        <a:pt x="283257" y="924677"/>
                        <a:pt x="285722" y="926048"/>
                        <a:pt x="287842" y="928502"/>
                      </a:cubicBezTo>
                      <a:cubicBezTo>
                        <a:pt x="289294" y="930622"/>
                        <a:pt x="290284" y="932799"/>
                        <a:pt x="291068" y="935599"/>
                      </a:cubicBezTo>
                      <a:cubicBezTo>
                        <a:pt x="291414" y="937718"/>
                        <a:pt x="291414" y="940172"/>
                        <a:pt x="291068" y="942638"/>
                      </a:cubicBezTo>
                      <a:cubicBezTo>
                        <a:pt x="290699" y="949389"/>
                        <a:pt x="287543" y="957062"/>
                        <a:pt x="281851" y="961348"/>
                      </a:cubicBezTo>
                      <a:lnTo>
                        <a:pt x="281851" y="961693"/>
                      </a:lnTo>
                      <a:cubicBezTo>
                        <a:pt x="278326" y="964158"/>
                        <a:pt x="274824" y="965529"/>
                        <a:pt x="271298" y="966670"/>
                      </a:cubicBezTo>
                      <a:cubicBezTo>
                        <a:pt x="269213" y="967304"/>
                        <a:pt x="267439" y="967695"/>
                        <a:pt x="267036" y="967983"/>
                      </a:cubicBezTo>
                      <a:cubicBezTo>
                        <a:pt x="266321" y="968732"/>
                        <a:pt x="268833" y="968387"/>
                        <a:pt x="271967" y="972615"/>
                      </a:cubicBezTo>
                      <a:cubicBezTo>
                        <a:pt x="288556" y="993444"/>
                        <a:pt x="290284" y="1048421"/>
                        <a:pt x="290284" y="1048766"/>
                      </a:cubicBezTo>
                      <a:lnTo>
                        <a:pt x="290284" y="1051981"/>
                      </a:lnTo>
                      <a:lnTo>
                        <a:pt x="288176" y="1054434"/>
                      </a:lnTo>
                      <a:cubicBezTo>
                        <a:pt x="288176" y="1054434"/>
                        <a:pt x="273764" y="1068905"/>
                        <a:pt x="281575" y="1070633"/>
                      </a:cubicBezTo>
                      <a:lnTo>
                        <a:pt x="281851" y="1070633"/>
                      </a:lnTo>
                      <a:cubicBezTo>
                        <a:pt x="284651" y="1070967"/>
                        <a:pt x="287842" y="1071715"/>
                        <a:pt x="291068" y="1072061"/>
                      </a:cubicBezTo>
                      <a:cubicBezTo>
                        <a:pt x="294225" y="1072752"/>
                        <a:pt x="297727" y="1073086"/>
                        <a:pt x="301598" y="1073835"/>
                      </a:cubicBezTo>
                      <a:cubicBezTo>
                        <a:pt x="319927" y="1076347"/>
                        <a:pt x="340388" y="1078006"/>
                        <a:pt x="350618" y="1078006"/>
                      </a:cubicBezTo>
                      <a:cubicBezTo>
                        <a:pt x="367508" y="1078006"/>
                        <a:pt x="383038" y="1092199"/>
                        <a:pt x="383038" y="1092199"/>
                      </a:cubicBezTo>
                      <a:cubicBezTo>
                        <a:pt x="386909" y="1097119"/>
                        <a:pt x="402093" y="1115091"/>
                        <a:pt x="403118" y="1110160"/>
                      </a:cubicBezTo>
                      <a:cubicBezTo>
                        <a:pt x="404178" y="1105932"/>
                        <a:pt x="407369" y="1102038"/>
                        <a:pt x="411217" y="1099238"/>
                      </a:cubicBezTo>
                      <a:cubicBezTo>
                        <a:pt x="413671" y="1097407"/>
                        <a:pt x="416494" y="1096093"/>
                        <a:pt x="419719" y="1095287"/>
                      </a:cubicBezTo>
                      <a:cubicBezTo>
                        <a:pt x="423245" y="1094665"/>
                        <a:pt x="426747" y="1094665"/>
                        <a:pt x="430272" y="1096381"/>
                      </a:cubicBezTo>
                      <a:cubicBezTo>
                        <a:pt x="433072" y="1097810"/>
                        <a:pt x="435203" y="1099861"/>
                        <a:pt x="436943" y="1103467"/>
                      </a:cubicBezTo>
                      <a:cubicBezTo>
                        <a:pt x="439120" y="1108732"/>
                        <a:pt x="437703" y="1113996"/>
                        <a:pt x="436309" y="1118973"/>
                      </a:cubicBezTo>
                      <a:cubicBezTo>
                        <a:pt x="435537" y="1121093"/>
                        <a:pt x="434811" y="1123213"/>
                        <a:pt x="434811" y="1124526"/>
                      </a:cubicBezTo>
                      <a:cubicBezTo>
                        <a:pt x="434811" y="1124987"/>
                        <a:pt x="436943" y="1125333"/>
                        <a:pt x="445434" y="1124987"/>
                      </a:cubicBezTo>
                      <a:cubicBezTo>
                        <a:pt x="460572" y="1124526"/>
                        <a:pt x="468003" y="1123547"/>
                        <a:pt x="473982" y="1122867"/>
                      </a:cubicBezTo>
                      <a:cubicBezTo>
                        <a:pt x="480698" y="1121773"/>
                        <a:pt x="485572" y="1121093"/>
                        <a:pt x="496528" y="1121093"/>
                      </a:cubicBezTo>
                      <a:cubicBezTo>
                        <a:pt x="508544" y="1121093"/>
                        <a:pt x="512749" y="1124238"/>
                        <a:pt x="517322" y="1127787"/>
                      </a:cubicBezTo>
                      <a:cubicBezTo>
                        <a:pt x="520848" y="1130586"/>
                        <a:pt x="525099" y="1133731"/>
                        <a:pt x="539523" y="1134077"/>
                      </a:cubicBezTo>
                      <a:cubicBezTo>
                        <a:pt x="569523" y="1135505"/>
                        <a:pt x="577599" y="1131969"/>
                        <a:pt x="577599" y="1131969"/>
                      </a:cubicBezTo>
                      <a:lnTo>
                        <a:pt x="584983" y="1129503"/>
                      </a:lnTo>
                      <a:lnTo>
                        <a:pt x="586758" y="1137349"/>
                      </a:lnTo>
                      <a:lnTo>
                        <a:pt x="591389" y="1153535"/>
                      </a:lnTo>
                      <a:cubicBezTo>
                        <a:pt x="599822" y="1150333"/>
                        <a:pt x="612817" y="1146439"/>
                        <a:pt x="621308" y="1150333"/>
                      </a:cubicBezTo>
                      <a:lnTo>
                        <a:pt x="624488" y="1151819"/>
                      </a:lnTo>
                      <a:cubicBezTo>
                        <a:pt x="633267" y="1155655"/>
                        <a:pt x="643174" y="1159883"/>
                        <a:pt x="648428" y="1159883"/>
                      </a:cubicBezTo>
                      <a:lnTo>
                        <a:pt x="648808" y="1159883"/>
                      </a:lnTo>
                      <a:cubicBezTo>
                        <a:pt x="651942" y="1159883"/>
                        <a:pt x="655836" y="1159204"/>
                        <a:pt x="660444" y="1158109"/>
                      </a:cubicBezTo>
                      <a:lnTo>
                        <a:pt x="662909" y="1157084"/>
                      </a:lnTo>
                      <a:cubicBezTo>
                        <a:pt x="667149" y="1155655"/>
                        <a:pt x="671342" y="1153823"/>
                        <a:pt x="675640" y="1151819"/>
                      </a:cubicBezTo>
                      <a:cubicBezTo>
                        <a:pt x="677667" y="1150678"/>
                        <a:pt x="679776" y="1149641"/>
                        <a:pt x="681250" y="1148904"/>
                      </a:cubicBezTo>
                      <a:cubicBezTo>
                        <a:pt x="684764" y="1147522"/>
                        <a:pt x="685133" y="1147188"/>
                        <a:pt x="688992" y="1137971"/>
                      </a:cubicBezTo>
                      <a:lnTo>
                        <a:pt x="689349" y="1137003"/>
                      </a:lnTo>
                      <a:cubicBezTo>
                        <a:pt x="696434" y="1121093"/>
                        <a:pt x="697840" y="1117602"/>
                        <a:pt x="707333" y="1111531"/>
                      </a:cubicBezTo>
                      <a:cubicBezTo>
                        <a:pt x="711192" y="1108732"/>
                        <a:pt x="713992" y="1106957"/>
                        <a:pt x="719695" y="1104158"/>
                      </a:cubicBezTo>
                      <a:cubicBezTo>
                        <a:pt x="724603" y="1101692"/>
                        <a:pt x="731653" y="1098547"/>
                        <a:pt x="743635" y="1093916"/>
                      </a:cubicBezTo>
                      <a:lnTo>
                        <a:pt x="743946" y="1093916"/>
                      </a:lnTo>
                      <a:lnTo>
                        <a:pt x="743946" y="1093570"/>
                      </a:lnTo>
                      <a:cubicBezTo>
                        <a:pt x="746745" y="1092487"/>
                        <a:pt x="749994" y="1091116"/>
                        <a:pt x="753128" y="1089331"/>
                      </a:cubicBezTo>
                      <a:cubicBezTo>
                        <a:pt x="756319" y="1087902"/>
                        <a:pt x="759118" y="1086197"/>
                        <a:pt x="761976" y="1084423"/>
                      </a:cubicBezTo>
                      <a:cubicBezTo>
                        <a:pt x="776042" y="1075552"/>
                        <a:pt x="786653" y="1066047"/>
                        <a:pt x="789118" y="1063190"/>
                      </a:cubicBezTo>
                      <a:cubicBezTo>
                        <a:pt x="789464" y="1062165"/>
                        <a:pt x="790178" y="1058617"/>
                        <a:pt x="790869" y="1054089"/>
                      </a:cubicBezTo>
                      <a:cubicBezTo>
                        <a:pt x="794038" y="1035725"/>
                        <a:pt x="798969" y="1007119"/>
                        <a:pt x="817298" y="1008548"/>
                      </a:cubicBezTo>
                      <a:cubicBezTo>
                        <a:pt x="829602" y="1009585"/>
                        <a:pt x="838438" y="1009296"/>
                        <a:pt x="846872" y="1009296"/>
                      </a:cubicBezTo>
                      <a:lnTo>
                        <a:pt x="855028" y="1009296"/>
                      </a:lnTo>
                      <a:cubicBezTo>
                        <a:pt x="857494" y="1009296"/>
                        <a:pt x="861353" y="1006843"/>
                        <a:pt x="865212" y="1004320"/>
                      </a:cubicBezTo>
                      <a:cubicBezTo>
                        <a:pt x="872931" y="999400"/>
                        <a:pt x="881445" y="993732"/>
                        <a:pt x="893795" y="995564"/>
                      </a:cubicBezTo>
                      <a:cubicBezTo>
                        <a:pt x="903288" y="997280"/>
                        <a:pt x="904291" y="994815"/>
                        <a:pt x="905754" y="992361"/>
                      </a:cubicBezTo>
                      <a:lnTo>
                        <a:pt x="906813" y="990990"/>
                      </a:lnTo>
                      <a:lnTo>
                        <a:pt x="906813" y="990645"/>
                      </a:lnTo>
                      <a:lnTo>
                        <a:pt x="907148" y="990184"/>
                      </a:lnTo>
                      <a:cubicBezTo>
                        <a:pt x="909982" y="985668"/>
                        <a:pt x="914198" y="978974"/>
                        <a:pt x="920166" y="978225"/>
                      </a:cubicBezTo>
                      <a:cubicBezTo>
                        <a:pt x="925857" y="977200"/>
                        <a:pt x="930788" y="980345"/>
                        <a:pt x="932240" y="990990"/>
                      </a:cubicBezTo>
                      <a:lnTo>
                        <a:pt x="932240" y="991267"/>
                      </a:lnTo>
                      <a:cubicBezTo>
                        <a:pt x="932539" y="994469"/>
                        <a:pt x="933242" y="1000483"/>
                        <a:pt x="933933" y="1003974"/>
                      </a:cubicBezTo>
                      <a:cubicBezTo>
                        <a:pt x="934705" y="1011013"/>
                        <a:pt x="935707" y="1016670"/>
                        <a:pt x="938507" y="1020564"/>
                      </a:cubicBezTo>
                      <a:cubicBezTo>
                        <a:pt x="939221" y="1021658"/>
                        <a:pt x="940673" y="1023375"/>
                        <a:pt x="942090" y="1025137"/>
                      </a:cubicBezTo>
                      <a:cubicBezTo>
                        <a:pt x="948772" y="1033271"/>
                        <a:pt x="957620" y="1044135"/>
                        <a:pt x="960373" y="1056946"/>
                      </a:cubicBezTo>
                      <a:lnTo>
                        <a:pt x="960373" y="1057234"/>
                      </a:lnTo>
                      <a:cubicBezTo>
                        <a:pt x="960707" y="1058617"/>
                        <a:pt x="961479" y="1060725"/>
                        <a:pt x="962170" y="1063190"/>
                      </a:cubicBezTo>
                      <a:cubicBezTo>
                        <a:pt x="962816" y="1065656"/>
                        <a:pt x="963599" y="1068110"/>
                        <a:pt x="964659" y="1070287"/>
                      </a:cubicBezTo>
                      <a:cubicBezTo>
                        <a:pt x="968864" y="1082983"/>
                        <a:pt x="975189" y="1097407"/>
                        <a:pt x="979474" y="1102038"/>
                      </a:cubicBezTo>
                      <a:cubicBezTo>
                        <a:pt x="982573" y="1105586"/>
                        <a:pt x="985454" y="1108386"/>
                        <a:pt x="988265" y="1110160"/>
                      </a:cubicBezTo>
                      <a:lnTo>
                        <a:pt x="1031974" y="1040713"/>
                      </a:lnTo>
                      <a:lnTo>
                        <a:pt x="1033368" y="1038248"/>
                      </a:lnTo>
                      <a:lnTo>
                        <a:pt x="1035834" y="1037499"/>
                      </a:lnTo>
                      <a:cubicBezTo>
                        <a:pt x="1036168" y="1037153"/>
                        <a:pt x="1142285" y="1001508"/>
                        <a:pt x="1158437" y="993732"/>
                      </a:cubicBezTo>
                      <a:cubicBezTo>
                        <a:pt x="1166593" y="989896"/>
                        <a:pt x="1190568" y="974734"/>
                        <a:pt x="1213828" y="960264"/>
                      </a:cubicBezTo>
                      <a:cubicBezTo>
                        <a:pt x="1237779" y="945449"/>
                        <a:pt x="1261397" y="930622"/>
                        <a:pt x="1267388" y="928168"/>
                      </a:cubicBezTo>
                      <a:lnTo>
                        <a:pt x="1267779" y="928168"/>
                      </a:lnTo>
                      <a:cubicBezTo>
                        <a:pt x="1274438" y="925357"/>
                        <a:pt x="1291731" y="915173"/>
                        <a:pt x="1309024" y="904873"/>
                      </a:cubicBezTo>
                      <a:cubicBezTo>
                        <a:pt x="1318873" y="899274"/>
                        <a:pt x="1328712" y="893606"/>
                        <a:pt x="1336489" y="889032"/>
                      </a:cubicBezTo>
                      <a:cubicBezTo>
                        <a:pt x="1359749" y="875979"/>
                        <a:pt x="1513020" y="850922"/>
                        <a:pt x="1513435" y="850576"/>
                      </a:cubicBezTo>
                      <a:lnTo>
                        <a:pt x="1513769" y="852005"/>
                      </a:lnTo>
                      <a:cubicBezTo>
                        <a:pt x="1517663" y="851267"/>
                        <a:pt x="1522213" y="850242"/>
                        <a:pt x="1526787" y="849205"/>
                      </a:cubicBezTo>
                      <a:cubicBezTo>
                        <a:pt x="1534944" y="847097"/>
                        <a:pt x="1543008" y="844977"/>
                        <a:pt x="1549760" y="845657"/>
                      </a:cubicBezTo>
                      <a:cubicBezTo>
                        <a:pt x="1554679" y="845657"/>
                        <a:pt x="1559609" y="844977"/>
                        <a:pt x="1563803" y="844631"/>
                      </a:cubicBezTo>
                      <a:cubicBezTo>
                        <a:pt x="1568389" y="843479"/>
                        <a:pt x="1572248" y="843203"/>
                        <a:pt x="1576188" y="843479"/>
                      </a:cubicBezTo>
                      <a:cubicBezTo>
                        <a:pt x="1577939" y="843883"/>
                        <a:pt x="1583573" y="844286"/>
                        <a:pt x="1590243" y="844286"/>
                      </a:cubicBezTo>
                      <a:lnTo>
                        <a:pt x="1618814" y="844286"/>
                      </a:lnTo>
                      <a:cubicBezTo>
                        <a:pt x="1620254" y="843883"/>
                        <a:pt x="1621648" y="843203"/>
                        <a:pt x="1623388" y="842454"/>
                      </a:cubicBezTo>
                      <a:cubicBezTo>
                        <a:pt x="1625853" y="841026"/>
                        <a:pt x="1627973" y="840000"/>
                        <a:pt x="1630773" y="839712"/>
                      </a:cubicBezTo>
                      <a:cubicBezTo>
                        <a:pt x="1635761" y="839309"/>
                        <a:pt x="1636764" y="840000"/>
                        <a:pt x="1643503" y="843203"/>
                      </a:cubicBezTo>
                      <a:cubicBezTo>
                        <a:pt x="1644563" y="843479"/>
                        <a:pt x="1645588" y="843883"/>
                        <a:pt x="1647029" y="844631"/>
                      </a:cubicBezTo>
                      <a:cubicBezTo>
                        <a:pt x="1650174" y="845945"/>
                        <a:pt x="1656153" y="850576"/>
                        <a:pt x="1663929" y="856187"/>
                      </a:cubicBezTo>
                      <a:cubicBezTo>
                        <a:pt x="1681245" y="868952"/>
                        <a:pt x="1706959" y="887592"/>
                        <a:pt x="1718272" y="888687"/>
                      </a:cubicBezTo>
                      <a:cubicBezTo>
                        <a:pt x="1726705" y="889378"/>
                        <a:pt x="1731625" y="889378"/>
                        <a:pt x="1735830" y="888341"/>
                      </a:cubicBezTo>
                      <a:cubicBezTo>
                        <a:pt x="1739724" y="887258"/>
                        <a:pt x="1743215" y="885138"/>
                        <a:pt x="1748122" y="881993"/>
                      </a:cubicBezTo>
                      <a:cubicBezTo>
                        <a:pt x="1749240" y="881302"/>
                        <a:pt x="1756993" y="875242"/>
                        <a:pt x="1765841" y="868606"/>
                      </a:cubicBezTo>
                      <a:cubicBezTo>
                        <a:pt x="1772500" y="863226"/>
                        <a:pt x="1784458" y="854470"/>
                        <a:pt x="1793306" y="847777"/>
                      </a:cubicBezTo>
                      <a:cubicBezTo>
                        <a:pt x="1781314" y="812132"/>
                        <a:pt x="1773560" y="714125"/>
                        <a:pt x="1771106" y="705312"/>
                      </a:cubicBezTo>
                      <a:cubicBezTo>
                        <a:pt x="1767950" y="694390"/>
                        <a:pt x="1771106" y="645692"/>
                        <a:pt x="1772869" y="635450"/>
                      </a:cubicBezTo>
                      <a:cubicBezTo>
                        <a:pt x="1774966" y="624921"/>
                        <a:pt x="1764424" y="593861"/>
                        <a:pt x="1752408" y="566684"/>
                      </a:cubicBezTo>
                      <a:cubicBezTo>
                        <a:pt x="1740058" y="539564"/>
                        <a:pt x="1729159" y="547294"/>
                        <a:pt x="1717915" y="545578"/>
                      </a:cubicBezTo>
                      <a:cubicBezTo>
                        <a:pt x="1706959" y="543389"/>
                        <a:pt x="1658330" y="543389"/>
                        <a:pt x="1637812" y="543389"/>
                      </a:cubicBezTo>
                      <a:cubicBezTo>
                        <a:pt x="1617029" y="543389"/>
                        <a:pt x="1595220" y="540244"/>
                        <a:pt x="1593054" y="534299"/>
                      </a:cubicBezTo>
                      <a:cubicBezTo>
                        <a:pt x="1591361" y="528573"/>
                        <a:pt x="1535635" y="438006"/>
                        <a:pt x="1531776" y="424961"/>
                      </a:cubicBezTo>
                      <a:cubicBezTo>
                        <a:pt x="1527905" y="411860"/>
                        <a:pt x="1537409" y="403106"/>
                        <a:pt x="1520819" y="389315"/>
                      </a:cubicBezTo>
                      <a:cubicBezTo>
                        <a:pt x="1503884" y="375984"/>
                        <a:pt x="1498677" y="362830"/>
                        <a:pt x="1491569" y="356534"/>
                      </a:cubicBezTo>
                      <a:cubicBezTo>
                        <a:pt x="1484541" y="349836"/>
                        <a:pt x="1548711" y="296912"/>
                        <a:pt x="1548711" y="296912"/>
                      </a:cubicBezTo>
                      <a:lnTo>
                        <a:pt x="1546960" y="238382"/>
                      </a:lnTo>
                      <a:cubicBezTo>
                        <a:pt x="1546960" y="238382"/>
                        <a:pt x="1516960" y="213379"/>
                        <a:pt x="1504944" y="213379"/>
                      </a:cubicBezTo>
                      <a:cubicBezTo>
                        <a:pt x="1493343" y="213379"/>
                        <a:pt x="1471119" y="209491"/>
                        <a:pt x="1460878" y="201370"/>
                      </a:cubicBezTo>
                      <a:cubicBezTo>
                        <a:pt x="1450693" y="193585"/>
                        <a:pt x="1437341" y="179168"/>
                        <a:pt x="1425659" y="164349"/>
                      </a:cubicBezTo>
                      <a:cubicBezTo>
                        <a:pt x="1414080" y="149530"/>
                        <a:pt x="1412617" y="152332"/>
                        <a:pt x="1403458" y="149530"/>
                      </a:cubicBezTo>
                      <a:cubicBezTo>
                        <a:pt x="1394691" y="147072"/>
                        <a:pt x="1378804" y="159712"/>
                        <a:pt x="1378804" y="159712"/>
                      </a:cubicBezTo>
                      <a:cubicBezTo>
                        <a:pt x="1378804" y="159712"/>
                        <a:pt x="1335106" y="166461"/>
                        <a:pt x="1323424" y="165436"/>
                      </a:cubicBezTo>
                      <a:cubicBezTo>
                        <a:pt x="1311788" y="164349"/>
                        <a:pt x="1306512" y="165780"/>
                        <a:pt x="1293782" y="164695"/>
                      </a:cubicBezTo>
                      <a:cubicBezTo>
                        <a:pt x="1281132" y="163659"/>
                        <a:pt x="1284657" y="161202"/>
                        <a:pt x="1282883" y="155936"/>
                      </a:cubicBezTo>
                      <a:cubicBezTo>
                        <a:pt x="1281132" y="150219"/>
                        <a:pt x="1279738" y="146382"/>
                        <a:pt x="1276904" y="142150"/>
                      </a:cubicBezTo>
                      <a:cubicBezTo>
                        <a:pt x="1274104" y="137915"/>
                        <a:pt x="1263862" y="131563"/>
                        <a:pt x="1258229" y="125840"/>
                      </a:cubicBezTo>
                      <a:cubicBezTo>
                        <a:pt x="1252964" y="119890"/>
                        <a:pt x="1254369" y="125217"/>
                        <a:pt x="1246973" y="126984"/>
                      </a:cubicBezTo>
                      <a:cubicBezTo>
                        <a:pt x="1239611" y="129105"/>
                        <a:pt x="1162734" y="129451"/>
                        <a:pt x="1162734" y="129451"/>
                      </a:cubicBezTo>
                      <a:cubicBezTo>
                        <a:pt x="1162734" y="129451"/>
                        <a:pt x="1135960" y="75776"/>
                        <a:pt x="1128149" y="66284"/>
                      </a:cubicBezTo>
                      <a:cubicBezTo>
                        <a:pt x="1120084" y="56782"/>
                        <a:pt x="1112642" y="71603"/>
                        <a:pt x="1106317" y="77207"/>
                      </a:cubicBezTo>
                      <a:cubicBezTo>
                        <a:pt x="1099969" y="82930"/>
                        <a:pt x="1083068" y="85681"/>
                        <a:pt x="1070327" y="85681"/>
                      </a:cubicBezTo>
                      <a:cubicBezTo>
                        <a:pt x="1057700" y="85681"/>
                        <a:pt x="1049935" y="89570"/>
                        <a:pt x="1044267" y="92775"/>
                      </a:cubicBezTo>
                      <a:cubicBezTo>
                        <a:pt x="1038967" y="95922"/>
                        <a:pt x="1033368" y="95922"/>
                        <a:pt x="1023092" y="95922"/>
                      </a:cubicBezTo>
                      <a:cubicBezTo>
                        <a:pt x="1012907" y="95922"/>
                        <a:pt x="1015718" y="99070"/>
                        <a:pt x="1015718" y="102269"/>
                      </a:cubicBezTo>
                      <a:cubicBezTo>
                        <a:pt x="1015718" y="105761"/>
                        <a:pt x="1020649" y="112855"/>
                        <a:pt x="1022758" y="120580"/>
                      </a:cubicBezTo>
                      <a:cubicBezTo>
                        <a:pt x="1024589" y="128356"/>
                        <a:pt x="1034428" y="143125"/>
                        <a:pt x="1040741" y="150557"/>
                      </a:cubicBezTo>
                      <a:cubicBezTo>
                        <a:pt x="1046790" y="157938"/>
                        <a:pt x="1050995" y="156910"/>
                        <a:pt x="1057700" y="163659"/>
                      </a:cubicBezTo>
                      <a:cubicBezTo>
                        <a:pt x="1064359" y="170357"/>
                        <a:pt x="1046790" y="181914"/>
                        <a:pt x="1033725" y="192154"/>
                      </a:cubicBezTo>
                      <a:cubicBezTo>
                        <a:pt x="1020649" y="202454"/>
                        <a:pt x="1027401" y="198221"/>
                        <a:pt x="1022066" y="204912"/>
                      </a:cubicBezTo>
                      <a:cubicBezTo>
                        <a:pt x="1016790" y="211552"/>
                        <a:pt x="1021352" y="221449"/>
                        <a:pt x="1017159" y="225337"/>
                      </a:cubicBezTo>
                      <a:cubicBezTo>
                        <a:pt x="1012573" y="229233"/>
                        <a:pt x="1013967" y="226371"/>
                        <a:pt x="1005822" y="224992"/>
                      </a:cubicBezTo>
                      <a:cubicBezTo>
                        <a:pt x="997389" y="223907"/>
                        <a:pt x="988933" y="222535"/>
                        <a:pt x="971318" y="218301"/>
                      </a:cubicBezTo>
                      <a:cubicBezTo>
                        <a:pt x="953691" y="214010"/>
                        <a:pt x="934705" y="187635"/>
                        <a:pt x="922355" y="183747"/>
                      </a:cubicBezTo>
                      <a:cubicBezTo>
                        <a:pt x="909613" y="179506"/>
                        <a:pt x="908922" y="183057"/>
                        <a:pt x="900155" y="183402"/>
                      </a:cubicBezTo>
                      <a:cubicBezTo>
                        <a:pt x="891272" y="183747"/>
                        <a:pt x="832747" y="234206"/>
                        <a:pt x="821503" y="241933"/>
                      </a:cubicBezTo>
                      <a:cubicBezTo>
                        <a:pt x="810547" y="249995"/>
                        <a:pt x="821503" y="250341"/>
                        <a:pt x="818703" y="259554"/>
                      </a:cubicBezTo>
                      <a:cubicBezTo>
                        <a:pt x="815904" y="268711"/>
                        <a:pt x="791929" y="276141"/>
                        <a:pt x="782021" y="279634"/>
                      </a:cubicBezTo>
                      <a:cubicBezTo>
                        <a:pt x="772529" y="283185"/>
                        <a:pt x="756319" y="296573"/>
                        <a:pt x="747102" y="301490"/>
                      </a:cubicBezTo>
                      <a:cubicBezTo>
                        <a:pt x="738312" y="306125"/>
                        <a:pt x="715409" y="335361"/>
                        <a:pt x="712252" y="338913"/>
                      </a:cubicBezTo>
                      <a:cubicBezTo>
                        <a:pt x="708727" y="342397"/>
                        <a:pt x="705225" y="343087"/>
                        <a:pt x="701008" y="340967"/>
                      </a:cubicBezTo>
                      <a:cubicBezTo>
                        <a:pt x="696711" y="338913"/>
                        <a:pt x="691792" y="330102"/>
                        <a:pt x="680133" y="322662"/>
                      </a:cubicBezTo>
                      <a:cubicBezTo>
                        <a:pt x="668197" y="314937"/>
                        <a:pt x="666423" y="317057"/>
                        <a:pt x="653002" y="315282"/>
                      </a:cubicBezTo>
                      <a:cubicBezTo>
                        <a:pt x="639649" y="313162"/>
                        <a:pt x="637898" y="314592"/>
                        <a:pt x="614223" y="312479"/>
                      </a:cubicBezTo>
                      <a:cubicBezTo>
                        <a:pt x="590617" y="310013"/>
                        <a:pt x="594534" y="308247"/>
                        <a:pt x="590271" y="307211"/>
                      </a:cubicBezTo>
                      <a:cubicBezTo>
                        <a:pt x="586412" y="305723"/>
                        <a:pt x="583589" y="307557"/>
                        <a:pt x="575848" y="310359"/>
                      </a:cubicBezTo>
                      <a:cubicBezTo>
                        <a:pt x="568140" y="312817"/>
                        <a:pt x="568140" y="315627"/>
                        <a:pt x="564189" y="316654"/>
                      </a:cubicBezTo>
                      <a:cubicBezTo>
                        <a:pt x="560698" y="317739"/>
                        <a:pt x="558233" y="313508"/>
                        <a:pt x="559258" y="305099"/>
                      </a:cubicBezTo>
                      <a:cubicBezTo>
                        <a:pt x="560698" y="296573"/>
                        <a:pt x="558924" y="295884"/>
                        <a:pt x="555767" y="293367"/>
                      </a:cubicBezTo>
                      <a:cubicBezTo>
                        <a:pt x="552599" y="291306"/>
                        <a:pt x="544822" y="291652"/>
                        <a:pt x="533198" y="287015"/>
                      </a:cubicBezTo>
                      <a:cubicBezTo>
                        <a:pt x="521528" y="282839"/>
                        <a:pt x="534258" y="276141"/>
                        <a:pt x="534258" y="266246"/>
                      </a:cubicBezTo>
                      <a:cubicBezTo>
                        <a:pt x="534258" y="256752"/>
                        <a:pt x="519062" y="256062"/>
                        <a:pt x="507472" y="255321"/>
                      </a:cubicBezTo>
                      <a:cubicBezTo>
                        <a:pt x="495813" y="254631"/>
                        <a:pt x="455272" y="242615"/>
                        <a:pt x="440169" y="235234"/>
                      </a:cubicBezTo>
                      <a:cubicBezTo>
                        <a:pt x="425353" y="228139"/>
                        <a:pt x="435203" y="210862"/>
                        <a:pt x="433786" y="199249"/>
                      </a:cubicBezTo>
                      <a:cubicBezTo>
                        <a:pt x="432369" y="187635"/>
                        <a:pt x="436309" y="175963"/>
                        <a:pt x="436309" y="163659"/>
                      </a:cubicBezTo>
                      <a:cubicBezTo>
                        <a:pt x="436309" y="151304"/>
                        <a:pt x="463429" y="115312"/>
                        <a:pt x="466574" y="106165"/>
                      </a:cubicBezTo>
                      <a:cubicBezTo>
                        <a:pt x="469696" y="97353"/>
                        <a:pt x="468348" y="83562"/>
                        <a:pt x="470088" y="75489"/>
                      </a:cubicBezTo>
                      <a:cubicBezTo>
                        <a:pt x="471493" y="67656"/>
                        <a:pt x="470456" y="61360"/>
                        <a:pt x="467645" y="55008"/>
                      </a:cubicBezTo>
                      <a:cubicBezTo>
                        <a:pt x="464777" y="49007"/>
                        <a:pt x="456332" y="43739"/>
                        <a:pt x="440169" y="36703"/>
                      </a:cubicBezTo>
                      <a:cubicBezTo>
                        <a:pt x="423947" y="29608"/>
                        <a:pt x="417542" y="28523"/>
                        <a:pt x="398913" y="24342"/>
                      </a:cubicBezTo>
                      <a:cubicBezTo>
                        <a:pt x="380238" y="20453"/>
                        <a:pt x="376379" y="25720"/>
                        <a:pt x="351632" y="32814"/>
                      </a:cubicBezTo>
                      <a:cubicBezTo>
                        <a:pt x="326966" y="39850"/>
                        <a:pt x="319927" y="34244"/>
                        <a:pt x="308983" y="29608"/>
                      </a:cubicBezTo>
                      <a:cubicBezTo>
                        <a:pt x="298084" y="25031"/>
                        <a:pt x="290284" y="19764"/>
                        <a:pt x="262451" y="6322"/>
                      </a:cubicBezTo>
                      <a:cubicBezTo>
                        <a:pt x="234617" y="-7353"/>
                        <a:pt x="240273" y="5632"/>
                        <a:pt x="219121" y="4202"/>
                      </a:cubicBezTo>
                      <a:cubicBezTo>
                        <a:pt x="208914" y="3519"/>
                        <a:pt x="202232" y="5978"/>
                        <a:pt x="196979" y="9529"/>
                      </a:cubicBezTo>
                      <a:lnTo>
                        <a:pt x="203292" y="35962"/>
                      </a:lnTo>
                      <a:cubicBezTo>
                        <a:pt x="204697" y="42308"/>
                        <a:pt x="205757" y="46202"/>
                        <a:pt x="205757" y="47289"/>
                      </a:cubicBezTo>
                      <a:cubicBezTo>
                        <a:pt x="206449" y="50033"/>
                        <a:pt x="205389" y="54267"/>
                        <a:pt x="203649" y="57818"/>
                      </a:cubicBezTo>
                      <a:cubicBezTo>
                        <a:pt x="201472" y="62395"/>
                        <a:pt x="197958" y="67025"/>
                        <a:pt x="195873" y="68109"/>
                      </a:cubicBezTo>
                      <a:lnTo>
                        <a:pt x="195481" y="68109"/>
                      </a:lnTo>
                      <a:lnTo>
                        <a:pt x="195873" y="68109"/>
                      </a:lnTo>
                      <a:cubicBezTo>
                        <a:pt x="196541" y="68109"/>
                        <a:pt x="197601" y="68109"/>
                        <a:pt x="197267" y="68396"/>
                      </a:cubicBezTo>
                      <a:lnTo>
                        <a:pt x="197267" y="68396"/>
                      </a:lnTo>
                      <a:close/>
                    </a:path>
                  </a:pathLst>
                </a:custGeom>
                <a:solidFill>
                  <a:srgbClr val="E7E6E6"/>
                </a:solidFill>
                <a:ln w="11517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23" name="Полилиния: фигура 22">
                  <a:extLst>
                    <a:ext uri="{FF2B5EF4-FFF2-40B4-BE49-F238E27FC236}">
                      <a16:creationId xmlns:a16="http://schemas.microsoft.com/office/drawing/2014/main" xmlns="" id="{11E2DD12-83DF-4B49-88C9-1F7566D0FB43}"/>
                    </a:ext>
                  </a:extLst>
                </p:cNvPr>
                <p:cNvSpPr/>
                <p:nvPr/>
              </p:nvSpPr>
              <p:spPr>
                <a:xfrm>
                  <a:off x="462248" y="2718485"/>
                  <a:ext cx="976390" cy="1321029"/>
                </a:xfrm>
                <a:custGeom>
                  <a:avLst/>
                  <a:gdLst>
                    <a:gd name="connsiteX0" fmla="*/ 799777 w 976390"/>
                    <a:gd name="connsiteY0" fmla="*/ 535308 h 1321029"/>
                    <a:gd name="connsiteX1" fmla="*/ 797311 w 976390"/>
                    <a:gd name="connsiteY1" fmla="*/ 528200 h 1321029"/>
                    <a:gd name="connsiteX2" fmla="*/ 786010 w 976390"/>
                    <a:gd name="connsiteY2" fmla="*/ 518027 h 1321029"/>
                    <a:gd name="connsiteX3" fmla="*/ 787818 w 976390"/>
                    <a:gd name="connsiteY3" fmla="*/ 469675 h 1321029"/>
                    <a:gd name="connsiteX4" fmla="*/ 783901 w 976390"/>
                    <a:gd name="connsiteY4" fmla="*/ 454859 h 1321029"/>
                    <a:gd name="connsiteX5" fmla="*/ 748683 w 976390"/>
                    <a:gd name="connsiteY5" fmla="*/ 455954 h 1321029"/>
                    <a:gd name="connsiteX6" fmla="*/ 718049 w 976390"/>
                    <a:gd name="connsiteY6" fmla="*/ 446795 h 1321029"/>
                    <a:gd name="connsiteX7" fmla="*/ 706033 w 976390"/>
                    <a:gd name="connsiteY7" fmla="*/ 442901 h 1321029"/>
                    <a:gd name="connsiteX8" fmla="*/ 685572 w 976390"/>
                    <a:gd name="connsiteY8" fmla="*/ 444341 h 1321029"/>
                    <a:gd name="connsiteX9" fmla="*/ 655215 w 976390"/>
                    <a:gd name="connsiteY9" fmla="*/ 446795 h 1321029"/>
                    <a:gd name="connsiteX10" fmla="*/ 629501 w 976390"/>
                    <a:gd name="connsiteY10" fmla="*/ 432313 h 1321029"/>
                    <a:gd name="connsiteX11" fmla="*/ 631275 w 976390"/>
                    <a:gd name="connsiteY11" fmla="*/ 421737 h 1321029"/>
                    <a:gd name="connsiteX12" fmla="*/ 632681 w 976390"/>
                    <a:gd name="connsiteY12" fmla="*/ 416761 h 1321029"/>
                    <a:gd name="connsiteX13" fmla="*/ 632382 w 976390"/>
                    <a:gd name="connsiteY13" fmla="*/ 416761 h 1321029"/>
                    <a:gd name="connsiteX14" fmla="*/ 629156 w 976390"/>
                    <a:gd name="connsiteY14" fmla="*/ 418189 h 1321029"/>
                    <a:gd name="connsiteX15" fmla="*/ 627047 w 976390"/>
                    <a:gd name="connsiteY15" fmla="*/ 419963 h 1321029"/>
                    <a:gd name="connsiteX16" fmla="*/ 611875 w 976390"/>
                    <a:gd name="connsiteY16" fmla="*/ 430539 h 1321029"/>
                    <a:gd name="connsiteX17" fmla="*/ 583350 w 976390"/>
                    <a:gd name="connsiteY17" fmla="*/ 410459 h 1321029"/>
                    <a:gd name="connsiteX18" fmla="*/ 582647 w 976390"/>
                    <a:gd name="connsiteY18" fmla="*/ 410125 h 1321029"/>
                    <a:gd name="connsiteX19" fmla="*/ 582290 w 976390"/>
                    <a:gd name="connsiteY19" fmla="*/ 409376 h 1321029"/>
                    <a:gd name="connsiteX20" fmla="*/ 560066 w 976390"/>
                    <a:gd name="connsiteY20" fmla="*/ 399814 h 1321029"/>
                    <a:gd name="connsiteX21" fmla="*/ 508949 w 976390"/>
                    <a:gd name="connsiteY21" fmla="*/ 395240 h 1321029"/>
                    <a:gd name="connsiteX22" fmla="*/ 484686 w 976390"/>
                    <a:gd name="connsiteY22" fmla="*/ 353305 h 1321029"/>
                    <a:gd name="connsiteX23" fmla="*/ 469871 w 976390"/>
                    <a:gd name="connsiteY23" fmla="*/ 288766 h 1321029"/>
                    <a:gd name="connsiteX24" fmla="*/ 467336 w 976390"/>
                    <a:gd name="connsiteY24" fmla="*/ 263766 h 1321029"/>
                    <a:gd name="connsiteX25" fmla="*/ 476196 w 976390"/>
                    <a:gd name="connsiteY25" fmla="*/ 259526 h 1321029"/>
                    <a:gd name="connsiteX26" fmla="*/ 481795 w 976390"/>
                    <a:gd name="connsiteY26" fmla="*/ 257015 h 1321029"/>
                    <a:gd name="connsiteX27" fmla="*/ 482221 w 976390"/>
                    <a:gd name="connsiteY27" fmla="*/ 257015 h 1321029"/>
                    <a:gd name="connsiteX28" fmla="*/ 486103 w 976390"/>
                    <a:gd name="connsiteY28" fmla="*/ 248202 h 1321029"/>
                    <a:gd name="connsiteX29" fmla="*/ 486103 w 976390"/>
                    <a:gd name="connsiteY29" fmla="*/ 245736 h 1321029"/>
                    <a:gd name="connsiteX30" fmla="*/ 453995 w 976390"/>
                    <a:gd name="connsiteY30" fmla="*/ 240079 h 1321029"/>
                    <a:gd name="connsiteX31" fmla="*/ 443719 w 976390"/>
                    <a:gd name="connsiteY31" fmla="*/ 237614 h 1321029"/>
                    <a:gd name="connsiteX32" fmla="*/ 432820 w 976390"/>
                    <a:gd name="connsiteY32" fmla="*/ 234872 h 1321029"/>
                    <a:gd name="connsiteX33" fmla="*/ 430712 w 976390"/>
                    <a:gd name="connsiteY33" fmla="*/ 234469 h 1321029"/>
                    <a:gd name="connsiteX34" fmla="*/ 409917 w 976390"/>
                    <a:gd name="connsiteY34" fmla="*/ 206266 h 1321029"/>
                    <a:gd name="connsiteX35" fmla="*/ 410977 w 976390"/>
                    <a:gd name="connsiteY35" fmla="*/ 202372 h 1321029"/>
                    <a:gd name="connsiteX36" fmla="*/ 412026 w 976390"/>
                    <a:gd name="connsiteY36" fmla="*/ 197799 h 1321029"/>
                    <a:gd name="connsiteX37" fmla="*/ 375344 w 976390"/>
                    <a:gd name="connsiteY37" fmla="*/ 173824 h 1321029"/>
                    <a:gd name="connsiteX38" fmla="*/ 340136 w 976390"/>
                    <a:gd name="connsiteY38" fmla="*/ 150195 h 1321029"/>
                    <a:gd name="connsiteX39" fmla="*/ 339791 w 976390"/>
                    <a:gd name="connsiteY39" fmla="*/ 150195 h 1321029"/>
                    <a:gd name="connsiteX40" fmla="*/ 339457 w 976390"/>
                    <a:gd name="connsiteY40" fmla="*/ 149849 h 1321029"/>
                    <a:gd name="connsiteX41" fmla="*/ 339457 w 976390"/>
                    <a:gd name="connsiteY41" fmla="*/ 149504 h 1321029"/>
                    <a:gd name="connsiteX42" fmla="*/ 336611 w 976390"/>
                    <a:gd name="connsiteY42" fmla="*/ 130391 h 1321029"/>
                    <a:gd name="connsiteX43" fmla="*/ 341911 w 976390"/>
                    <a:gd name="connsiteY43" fmla="*/ 126509 h 1321029"/>
                    <a:gd name="connsiteX44" fmla="*/ 342256 w 976390"/>
                    <a:gd name="connsiteY44" fmla="*/ 126220 h 1321029"/>
                    <a:gd name="connsiteX45" fmla="*/ 361300 w 976390"/>
                    <a:gd name="connsiteY45" fmla="*/ 87707 h 1321029"/>
                    <a:gd name="connsiteX46" fmla="*/ 365171 w 976390"/>
                    <a:gd name="connsiteY46" fmla="*/ 84619 h 1321029"/>
                    <a:gd name="connsiteX47" fmla="*/ 369019 w 976390"/>
                    <a:gd name="connsiteY47" fmla="*/ 73698 h 1321029"/>
                    <a:gd name="connsiteX48" fmla="*/ 367970 w 976390"/>
                    <a:gd name="connsiteY48" fmla="*/ 70841 h 1321029"/>
                    <a:gd name="connsiteX49" fmla="*/ 366219 w 976390"/>
                    <a:gd name="connsiteY49" fmla="*/ 67626 h 1321029"/>
                    <a:gd name="connsiteX50" fmla="*/ 346461 w 976390"/>
                    <a:gd name="connsiteY50" fmla="*/ 58076 h 1321029"/>
                    <a:gd name="connsiteX51" fmla="*/ 314710 w 976390"/>
                    <a:gd name="connsiteY51" fmla="*/ 46117 h 1321029"/>
                    <a:gd name="connsiteX52" fmla="*/ 264330 w 976390"/>
                    <a:gd name="connsiteY52" fmla="*/ 22546 h 1321029"/>
                    <a:gd name="connsiteX53" fmla="*/ 216416 w 976390"/>
                    <a:gd name="connsiteY53" fmla="*/ 0 h 1321029"/>
                    <a:gd name="connsiteX54" fmla="*/ 215356 w 976390"/>
                    <a:gd name="connsiteY54" fmla="*/ 4931 h 1321029"/>
                    <a:gd name="connsiteX55" fmla="*/ 210091 w 976390"/>
                    <a:gd name="connsiteY55" fmla="*/ 20081 h 1321029"/>
                    <a:gd name="connsiteX56" fmla="*/ 210091 w 976390"/>
                    <a:gd name="connsiteY56" fmla="*/ 20426 h 1321029"/>
                    <a:gd name="connsiteX57" fmla="*/ 205851 w 976390"/>
                    <a:gd name="connsiteY57" fmla="*/ 24666 h 1321029"/>
                    <a:gd name="connsiteX58" fmla="*/ 199481 w 976390"/>
                    <a:gd name="connsiteY58" fmla="*/ 29931 h 1321029"/>
                    <a:gd name="connsiteX59" fmla="*/ 157545 w 976390"/>
                    <a:gd name="connsiteY59" fmla="*/ 58882 h 1321029"/>
                    <a:gd name="connsiteX60" fmla="*/ 157545 w 976390"/>
                    <a:gd name="connsiteY60" fmla="*/ 59228 h 1321029"/>
                    <a:gd name="connsiteX61" fmla="*/ 157165 w 976390"/>
                    <a:gd name="connsiteY61" fmla="*/ 59228 h 1321029"/>
                    <a:gd name="connsiteX62" fmla="*/ 150840 w 976390"/>
                    <a:gd name="connsiteY62" fmla="*/ 61624 h 1321029"/>
                    <a:gd name="connsiteX63" fmla="*/ 143813 w 976390"/>
                    <a:gd name="connsiteY63" fmla="*/ 64136 h 1321029"/>
                    <a:gd name="connsiteX64" fmla="*/ 108905 w 976390"/>
                    <a:gd name="connsiteY64" fmla="*/ 69412 h 1321029"/>
                    <a:gd name="connsiteX65" fmla="*/ 98629 w 976390"/>
                    <a:gd name="connsiteY65" fmla="*/ 67292 h 1321029"/>
                    <a:gd name="connsiteX66" fmla="*/ 85645 w 976390"/>
                    <a:gd name="connsiteY66" fmla="*/ 68778 h 1321029"/>
                    <a:gd name="connsiteX67" fmla="*/ 82131 w 976390"/>
                    <a:gd name="connsiteY67" fmla="*/ 73352 h 1321029"/>
                    <a:gd name="connsiteX68" fmla="*/ 77845 w 976390"/>
                    <a:gd name="connsiteY68" fmla="*/ 80737 h 1321029"/>
                    <a:gd name="connsiteX69" fmla="*/ 64470 w 976390"/>
                    <a:gd name="connsiteY69" fmla="*/ 125472 h 1321029"/>
                    <a:gd name="connsiteX70" fmla="*/ 64470 w 976390"/>
                    <a:gd name="connsiteY70" fmla="*/ 125817 h 1321029"/>
                    <a:gd name="connsiteX71" fmla="*/ 48963 w 976390"/>
                    <a:gd name="connsiteY71" fmla="*/ 185840 h 1321029"/>
                    <a:gd name="connsiteX72" fmla="*/ 40161 w 976390"/>
                    <a:gd name="connsiteY72" fmla="*/ 216105 h 1321029"/>
                    <a:gd name="connsiteX73" fmla="*/ 40161 w 976390"/>
                    <a:gd name="connsiteY73" fmla="*/ 216508 h 1321029"/>
                    <a:gd name="connsiteX74" fmla="*/ 35242 w 976390"/>
                    <a:gd name="connsiteY74" fmla="*/ 234469 h 1321029"/>
                    <a:gd name="connsiteX75" fmla="*/ 27454 w 976390"/>
                    <a:gd name="connsiteY75" fmla="*/ 266220 h 1321029"/>
                    <a:gd name="connsiteX76" fmla="*/ 27454 w 976390"/>
                    <a:gd name="connsiteY76" fmla="*/ 266565 h 1321029"/>
                    <a:gd name="connsiteX77" fmla="*/ 35610 w 976390"/>
                    <a:gd name="connsiteY77" fmla="*/ 304618 h 1321029"/>
                    <a:gd name="connsiteX78" fmla="*/ 37696 w 976390"/>
                    <a:gd name="connsiteY78" fmla="*/ 318063 h 1321029"/>
                    <a:gd name="connsiteX79" fmla="*/ 38756 w 976390"/>
                    <a:gd name="connsiteY79" fmla="*/ 405827 h 1321029"/>
                    <a:gd name="connsiteX80" fmla="*/ 48963 w 976390"/>
                    <a:gd name="connsiteY80" fmla="*/ 431922 h 1321029"/>
                    <a:gd name="connsiteX81" fmla="*/ 118813 w 976390"/>
                    <a:gd name="connsiteY81" fmla="*/ 568373 h 1321029"/>
                    <a:gd name="connsiteX82" fmla="*/ 121981 w 976390"/>
                    <a:gd name="connsiteY82" fmla="*/ 574386 h 1321029"/>
                    <a:gd name="connsiteX83" fmla="*/ 116347 w 976390"/>
                    <a:gd name="connsiteY83" fmla="*/ 577935 h 1321029"/>
                    <a:gd name="connsiteX84" fmla="*/ 34551 w 976390"/>
                    <a:gd name="connsiteY84" fmla="*/ 641045 h 1321029"/>
                    <a:gd name="connsiteX85" fmla="*/ 51820 w 976390"/>
                    <a:gd name="connsiteY85" fmla="*/ 668211 h 1321029"/>
                    <a:gd name="connsiteX86" fmla="*/ 72626 w 976390"/>
                    <a:gd name="connsiteY86" fmla="*/ 699616 h 1321029"/>
                    <a:gd name="connsiteX87" fmla="*/ 75437 w 976390"/>
                    <a:gd name="connsiteY87" fmla="*/ 702427 h 1321029"/>
                    <a:gd name="connsiteX88" fmla="*/ 83537 w 976390"/>
                    <a:gd name="connsiteY88" fmla="*/ 727485 h 1321029"/>
                    <a:gd name="connsiteX89" fmla="*/ 81785 w 976390"/>
                    <a:gd name="connsiteY89" fmla="*/ 731724 h 1321029"/>
                    <a:gd name="connsiteX90" fmla="*/ 62027 w 976390"/>
                    <a:gd name="connsiteY90" fmla="*/ 753233 h 1321029"/>
                    <a:gd name="connsiteX91" fmla="*/ 41578 w 976390"/>
                    <a:gd name="connsiteY91" fmla="*/ 752542 h 1321029"/>
                    <a:gd name="connsiteX92" fmla="*/ 35944 w 976390"/>
                    <a:gd name="connsiteY92" fmla="*/ 747911 h 1321029"/>
                    <a:gd name="connsiteX93" fmla="*/ 37016 w 976390"/>
                    <a:gd name="connsiteY93" fmla="*/ 750031 h 1321029"/>
                    <a:gd name="connsiteX94" fmla="*/ 38756 w 976390"/>
                    <a:gd name="connsiteY94" fmla="*/ 765192 h 1321029"/>
                    <a:gd name="connsiteX95" fmla="*/ 40875 w 976390"/>
                    <a:gd name="connsiteY95" fmla="*/ 858970 h 1321029"/>
                    <a:gd name="connsiteX96" fmla="*/ 4551 w 976390"/>
                    <a:gd name="connsiteY96" fmla="*/ 898106 h 1321029"/>
                    <a:gd name="connsiteX97" fmla="*/ 0 w 976390"/>
                    <a:gd name="connsiteY97" fmla="*/ 899938 h 1321029"/>
                    <a:gd name="connsiteX98" fmla="*/ 40530 w 976390"/>
                    <a:gd name="connsiteY98" fmla="*/ 936205 h 1321029"/>
                    <a:gd name="connsiteX99" fmla="*/ 40875 w 976390"/>
                    <a:gd name="connsiteY99" fmla="*/ 936608 h 1321029"/>
                    <a:gd name="connsiteX100" fmla="*/ 72626 w 976390"/>
                    <a:gd name="connsiteY100" fmla="*/ 1002863 h 1321029"/>
                    <a:gd name="connsiteX101" fmla="*/ 76152 w 976390"/>
                    <a:gd name="connsiteY101" fmla="*/ 1019108 h 1321029"/>
                    <a:gd name="connsiteX102" fmla="*/ 93364 w 976390"/>
                    <a:gd name="connsiteY102" fmla="*/ 1041308 h 1321029"/>
                    <a:gd name="connsiteX103" fmla="*/ 115944 w 976390"/>
                    <a:gd name="connsiteY103" fmla="*/ 1048001 h 1321029"/>
                    <a:gd name="connsiteX104" fmla="*/ 154366 w 976390"/>
                    <a:gd name="connsiteY104" fmla="*/ 1043082 h 1321029"/>
                    <a:gd name="connsiteX105" fmla="*/ 172706 w 976390"/>
                    <a:gd name="connsiteY105" fmla="*/ 1033589 h 1321029"/>
                    <a:gd name="connsiteX106" fmla="*/ 197015 w 976390"/>
                    <a:gd name="connsiteY106" fmla="*/ 1020536 h 1321029"/>
                    <a:gd name="connsiteX107" fmla="*/ 252372 w 976390"/>
                    <a:gd name="connsiteY107" fmla="*/ 1001493 h 1321029"/>
                    <a:gd name="connsiteX108" fmla="*/ 312245 w 976390"/>
                    <a:gd name="connsiteY108" fmla="*/ 1013854 h 1321029"/>
                    <a:gd name="connsiteX109" fmla="*/ 365171 w 976390"/>
                    <a:gd name="connsiteY109" fmla="*/ 1036043 h 1321029"/>
                    <a:gd name="connsiteX110" fmla="*/ 379986 w 976390"/>
                    <a:gd name="connsiteY110" fmla="*/ 1058935 h 1321029"/>
                    <a:gd name="connsiteX111" fmla="*/ 367625 w 976390"/>
                    <a:gd name="connsiteY111" fmla="*/ 1072033 h 1321029"/>
                    <a:gd name="connsiteX112" fmla="*/ 354560 w 976390"/>
                    <a:gd name="connsiteY112" fmla="*/ 1083992 h 1321029"/>
                    <a:gd name="connsiteX113" fmla="*/ 354560 w 976390"/>
                    <a:gd name="connsiteY113" fmla="*/ 1084395 h 1321029"/>
                    <a:gd name="connsiteX114" fmla="*/ 353212 w 976390"/>
                    <a:gd name="connsiteY114" fmla="*/ 1105904 h 1321029"/>
                    <a:gd name="connsiteX115" fmla="*/ 360252 w 976390"/>
                    <a:gd name="connsiteY115" fmla="*/ 1132690 h 1321029"/>
                    <a:gd name="connsiteX116" fmla="*/ 366911 w 976390"/>
                    <a:gd name="connsiteY116" fmla="*/ 1209187 h 1321029"/>
                    <a:gd name="connsiteX117" fmla="*/ 368685 w 976390"/>
                    <a:gd name="connsiteY117" fmla="*/ 1221192 h 1321029"/>
                    <a:gd name="connsiteX118" fmla="*/ 370436 w 976390"/>
                    <a:gd name="connsiteY118" fmla="*/ 1227885 h 1321029"/>
                    <a:gd name="connsiteX119" fmla="*/ 397924 w 976390"/>
                    <a:gd name="connsiteY119" fmla="*/ 1258899 h 1321029"/>
                    <a:gd name="connsiteX120" fmla="*/ 397544 w 976390"/>
                    <a:gd name="connsiteY120" fmla="*/ 1258899 h 1321029"/>
                    <a:gd name="connsiteX121" fmla="*/ 443097 w 976390"/>
                    <a:gd name="connsiteY121" fmla="*/ 1308680 h 1321029"/>
                    <a:gd name="connsiteX122" fmla="*/ 443442 w 976390"/>
                    <a:gd name="connsiteY122" fmla="*/ 1309359 h 1321029"/>
                    <a:gd name="connsiteX123" fmla="*/ 449756 w 976390"/>
                    <a:gd name="connsiteY123" fmla="*/ 1321030 h 1321029"/>
                    <a:gd name="connsiteX124" fmla="*/ 450827 w 976390"/>
                    <a:gd name="connsiteY124" fmla="*/ 1320235 h 1321029"/>
                    <a:gd name="connsiteX125" fmla="*/ 450827 w 976390"/>
                    <a:gd name="connsiteY125" fmla="*/ 1313599 h 1321029"/>
                    <a:gd name="connsiteX126" fmla="*/ 453995 w 976390"/>
                    <a:gd name="connsiteY126" fmla="*/ 1292078 h 1321029"/>
                    <a:gd name="connsiteX127" fmla="*/ 465919 w 976390"/>
                    <a:gd name="connsiteY127" fmla="*/ 1256434 h 1321029"/>
                    <a:gd name="connsiteX128" fmla="*/ 479721 w 976390"/>
                    <a:gd name="connsiteY128" fmla="*/ 1226169 h 1321029"/>
                    <a:gd name="connsiteX129" fmla="*/ 515331 w 976390"/>
                    <a:gd name="connsiteY129" fmla="*/ 1230696 h 1321029"/>
                    <a:gd name="connsiteX130" fmla="*/ 544191 w 976390"/>
                    <a:gd name="connsiteY130" fmla="*/ 1252954 h 1321029"/>
                    <a:gd name="connsiteX131" fmla="*/ 549122 w 976390"/>
                    <a:gd name="connsiteY131" fmla="*/ 1257182 h 1321029"/>
                    <a:gd name="connsiteX132" fmla="*/ 569571 w 976390"/>
                    <a:gd name="connsiteY132" fmla="*/ 1281099 h 1321029"/>
                    <a:gd name="connsiteX133" fmla="*/ 594663 w 976390"/>
                    <a:gd name="connsiteY133" fmla="*/ 1309705 h 1321029"/>
                    <a:gd name="connsiteX134" fmla="*/ 594939 w 976390"/>
                    <a:gd name="connsiteY134" fmla="*/ 1309705 h 1321029"/>
                    <a:gd name="connsiteX135" fmla="*/ 743360 w 976390"/>
                    <a:gd name="connsiteY135" fmla="*/ 1212724 h 1321029"/>
                    <a:gd name="connsiteX136" fmla="*/ 771229 w 976390"/>
                    <a:gd name="connsiteY136" fmla="*/ 1194072 h 1321029"/>
                    <a:gd name="connsiteX137" fmla="*/ 787035 w 976390"/>
                    <a:gd name="connsiteY137" fmla="*/ 1182747 h 1321029"/>
                    <a:gd name="connsiteX138" fmla="*/ 787404 w 976390"/>
                    <a:gd name="connsiteY138" fmla="*/ 1182747 h 1321029"/>
                    <a:gd name="connsiteX139" fmla="*/ 920352 w 976390"/>
                    <a:gd name="connsiteY139" fmla="*/ 1083992 h 1321029"/>
                    <a:gd name="connsiteX140" fmla="*/ 941481 w 976390"/>
                    <a:gd name="connsiteY140" fmla="*/ 1067806 h 1321029"/>
                    <a:gd name="connsiteX141" fmla="*/ 949937 w 976390"/>
                    <a:gd name="connsiteY141" fmla="*/ 1060709 h 1321029"/>
                    <a:gd name="connsiteX142" fmla="*/ 968958 w 976390"/>
                    <a:gd name="connsiteY142" fmla="*/ 1044453 h 1321029"/>
                    <a:gd name="connsiteX143" fmla="*/ 976331 w 976390"/>
                    <a:gd name="connsiteY143" fmla="*/ 1038854 h 1321029"/>
                    <a:gd name="connsiteX144" fmla="*/ 973532 w 976390"/>
                    <a:gd name="connsiteY144" fmla="*/ 1030432 h 1321029"/>
                    <a:gd name="connsiteX145" fmla="*/ 961182 w 976390"/>
                    <a:gd name="connsiteY145" fmla="*/ 1006757 h 1321029"/>
                    <a:gd name="connsiteX146" fmla="*/ 942207 w 976390"/>
                    <a:gd name="connsiteY146" fmla="*/ 988785 h 1321029"/>
                    <a:gd name="connsiteX147" fmla="*/ 926297 w 976390"/>
                    <a:gd name="connsiteY147" fmla="*/ 974315 h 1321029"/>
                    <a:gd name="connsiteX148" fmla="*/ 920974 w 976390"/>
                    <a:gd name="connsiteY148" fmla="*/ 956343 h 1321029"/>
                    <a:gd name="connsiteX149" fmla="*/ 913613 w 976390"/>
                    <a:gd name="connsiteY149" fmla="*/ 916470 h 1321029"/>
                    <a:gd name="connsiteX150" fmla="*/ 879097 w 976390"/>
                    <a:gd name="connsiteY150" fmla="*/ 815998 h 1321029"/>
                    <a:gd name="connsiteX151" fmla="*/ 872346 w 976390"/>
                    <a:gd name="connsiteY151" fmla="*/ 802553 h 1321029"/>
                    <a:gd name="connsiteX152" fmla="*/ 867081 w 976390"/>
                    <a:gd name="connsiteY152" fmla="*/ 795514 h 1321029"/>
                    <a:gd name="connsiteX153" fmla="*/ 848463 w 976390"/>
                    <a:gd name="connsiteY153" fmla="*/ 784247 h 1321029"/>
                    <a:gd name="connsiteX154" fmla="*/ 829362 w 976390"/>
                    <a:gd name="connsiteY154" fmla="*/ 776056 h 1321029"/>
                    <a:gd name="connsiteX155" fmla="*/ 806805 w 976390"/>
                    <a:gd name="connsiteY155" fmla="*/ 768003 h 1321029"/>
                    <a:gd name="connsiteX156" fmla="*/ 791620 w 976390"/>
                    <a:gd name="connsiteY156" fmla="*/ 763475 h 1321029"/>
                    <a:gd name="connsiteX157" fmla="*/ 782842 w 976390"/>
                    <a:gd name="connsiteY157" fmla="*/ 736932 h 1321029"/>
                    <a:gd name="connsiteX158" fmla="*/ 784236 w 976390"/>
                    <a:gd name="connsiteY158" fmla="*/ 731321 h 1321029"/>
                    <a:gd name="connsiteX159" fmla="*/ 764558 w 976390"/>
                    <a:gd name="connsiteY159" fmla="*/ 711575 h 1321029"/>
                    <a:gd name="connsiteX160" fmla="*/ 760975 w 976390"/>
                    <a:gd name="connsiteY160" fmla="*/ 706667 h 1321029"/>
                    <a:gd name="connsiteX161" fmla="*/ 757807 w 976390"/>
                    <a:gd name="connsiteY161" fmla="*/ 701344 h 1321029"/>
                    <a:gd name="connsiteX162" fmla="*/ 757807 w 976390"/>
                    <a:gd name="connsiteY162" fmla="*/ 701056 h 1321029"/>
                    <a:gd name="connsiteX163" fmla="*/ 768360 w 976390"/>
                    <a:gd name="connsiteY163" fmla="*/ 678395 h 1321029"/>
                    <a:gd name="connsiteX164" fmla="*/ 773003 w 976390"/>
                    <a:gd name="connsiteY164" fmla="*/ 676333 h 1321029"/>
                    <a:gd name="connsiteX165" fmla="*/ 772277 w 976390"/>
                    <a:gd name="connsiteY165" fmla="*/ 653741 h 1321029"/>
                    <a:gd name="connsiteX166" fmla="*/ 771943 w 976390"/>
                    <a:gd name="connsiteY166" fmla="*/ 623810 h 1321029"/>
                    <a:gd name="connsiteX167" fmla="*/ 771943 w 976390"/>
                    <a:gd name="connsiteY167" fmla="*/ 623130 h 1321029"/>
                    <a:gd name="connsiteX168" fmla="*/ 765895 w 976390"/>
                    <a:gd name="connsiteY168" fmla="*/ 606137 h 1321029"/>
                    <a:gd name="connsiteX169" fmla="*/ 751137 w 976390"/>
                    <a:gd name="connsiteY169" fmla="*/ 586057 h 1321029"/>
                    <a:gd name="connsiteX170" fmla="*/ 747565 w 976390"/>
                    <a:gd name="connsiteY170" fmla="*/ 558188 h 1321029"/>
                    <a:gd name="connsiteX171" fmla="*/ 762392 w 976390"/>
                    <a:gd name="connsiteY171" fmla="*/ 555389 h 1321029"/>
                    <a:gd name="connsiteX172" fmla="*/ 778971 w 976390"/>
                    <a:gd name="connsiteY172" fmla="*/ 552866 h 1321029"/>
                    <a:gd name="connsiteX173" fmla="*/ 779316 w 976390"/>
                    <a:gd name="connsiteY173" fmla="*/ 552866 h 1321029"/>
                    <a:gd name="connsiteX174" fmla="*/ 790560 w 976390"/>
                    <a:gd name="connsiteY174" fmla="*/ 546518 h 1321029"/>
                    <a:gd name="connsiteX175" fmla="*/ 799777 w 976390"/>
                    <a:gd name="connsiteY175" fmla="*/ 535308 h 1321029"/>
                    <a:gd name="connsiteX176" fmla="*/ 799777 w 976390"/>
                    <a:gd name="connsiteY176" fmla="*/ 535308 h 132102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</a:cxnLst>
                  <a:rect l="l" t="t" r="r" b="b"/>
                  <a:pathLst>
                    <a:path w="976390" h="1321029">
                      <a:moveTo>
                        <a:pt x="799777" y="535308"/>
                      </a:moveTo>
                      <a:cubicBezTo>
                        <a:pt x="801517" y="531069"/>
                        <a:pt x="799777" y="530043"/>
                        <a:pt x="797311" y="528200"/>
                      </a:cubicBezTo>
                      <a:cubicBezTo>
                        <a:pt x="793452" y="525746"/>
                        <a:pt x="789155" y="522947"/>
                        <a:pt x="786010" y="518027"/>
                      </a:cubicBezTo>
                      <a:cubicBezTo>
                        <a:pt x="778971" y="507094"/>
                        <a:pt x="784961" y="481011"/>
                        <a:pt x="787818" y="469675"/>
                      </a:cubicBezTo>
                      <a:lnTo>
                        <a:pt x="783901" y="454859"/>
                      </a:lnTo>
                      <a:cubicBezTo>
                        <a:pt x="777577" y="455954"/>
                        <a:pt x="766309" y="456634"/>
                        <a:pt x="748683" y="455954"/>
                      </a:cubicBezTo>
                      <a:cubicBezTo>
                        <a:pt x="729282" y="455205"/>
                        <a:pt x="723245" y="450620"/>
                        <a:pt x="718049" y="446795"/>
                      </a:cubicBezTo>
                      <a:cubicBezTo>
                        <a:pt x="715169" y="444675"/>
                        <a:pt x="713061" y="442901"/>
                        <a:pt x="706033" y="442901"/>
                      </a:cubicBezTo>
                      <a:cubicBezTo>
                        <a:pt x="695791" y="442901"/>
                        <a:pt x="691206" y="443592"/>
                        <a:pt x="685572" y="444341"/>
                      </a:cubicBezTo>
                      <a:cubicBezTo>
                        <a:pt x="679190" y="445366"/>
                        <a:pt x="671460" y="446058"/>
                        <a:pt x="655215" y="446795"/>
                      </a:cubicBezTo>
                      <a:cubicBezTo>
                        <a:pt x="635481" y="447820"/>
                        <a:pt x="629881" y="441127"/>
                        <a:pt x="629501" y="432313"/>
                      </a:cubicBezTo>
                      <a:cubicBezTo>
                        <a:pt x="629501" y="428431"/>
                        <a:pt x="630550" y="425286"/>
                        <a:pt x="631275" y="421737"/>
                      </a:cubicBezTo>
                      <a:cubicBezTo>
                        <a:pt x="631967" y="419560"/>
                        <a:pt x="632681" y="417498"/>
                        <a:pt x="632681" y="416761"/>
                      </a:cubicBezTo>
                      <a:lnTo>
                        <a:pt x="632382" y="416761"/>
                      </a:lnTo>
                      <a:cubicBezTo>
                        <a:pt x="631275" y="417095"/>
                        <a:pt x="630216" y="417498"/>
                        <a:pt x="629156" y="418189"/>
                      </a:cubicBezTo>
                      <a:cubicBezTo>
                        <a:pt x="628107" y="418926"/>
                        <a:pt x="627416" y="419560"/>
                        <a:pt x="627047" y="419963"/>
                      </a:cubicBezTo>
                      <a:cubicBezTo>
                        <a:pt x="618971" y="431518"/>
                        <a:pt x="618534" y="429859"/>
                        <a:pt x="611875" y="430539"/>
                      </a:cubicBezTo>
                      <a:cubicBezTo>
                        <a:pt x="599225" y="431910"/>
                        <a:pt x="583350" y="410459"/>
                        <a:pt x="583350" y="410459"/>
                      </a:cubicBezTo>
                      <a:lnTo>
                        <a:pt x="582647" y="410125"/>
                      </a:lnTo>
                      <a:lnTo>
                        <a:pt x="582290" y="409376"/>
                      </a:lnTo>
                      <a:cubicBezTo>
                        <a:pt x="582290" y="409376"/>
                        <a:pt x="571748" y="399814"/>
                        <a:pt x="560066" y="399814"/>
                      </a:cubicBezTo>
                      <a:cubicBezTo>
                        <a:pt x="549548" y="399814"/>
                        <a:pt x="528315" y="398097"/>
                        <a:pt x="508949" y="395240"/>
                      </a:cubicBezTo>
                      <a:cubicBezTo>
                        <a:pt x="474790" y="393189"/>
                        <a:pt x="464514" y="377613"/>
                        <a:pt x="484686" y="353305"/>
                      </a:cubicBezTo>
                      <a:cubicBezTo>
                        <a:pt x="484260" y="342429"/>
                        <a:pt x="481461" y="302902"/>
                        <a:pt x="469871" y="288766"/>
                      </a:cubicBezTo>
                      <a:cubicBezTo>
                        <a:pt x="459594" y="275379"/>
                        <a:pt x="461011" y="268685"/>
                        <a:pt x="467336" y="263766"/>
                      </a:cubicBezTo>
                      <a:cubicBezTo>
                        <a:pt x="469871" y="261646"/>
                        <a:pt x="473016" y="260563"/>
                        <a:pt x="476196" y="259526"/>
                      </a:cubicBezTo>
                      <a:cubicBezTo>
                        <a:pt x="478281" y="258847"/>
                        <a:pt x="480746" y="258098"/>
                        <a:pt x="481795" y="257015"/>
                      </a:cubicBezTo>
                      <a:lnTo>
                        <a:pt x="482221" y="257015"/>
                      </a:lnTo>
                      <a:cubicBezTo>
                        <a:pt x="484260" y="255298"/>
                        <a:pt x="485654" y="251404"/>
                        <a:pt x="486103" y="248202"/>
                      </a:cubicBezTo>
                      <a:lnTo>
                        <a:pt x="486103" y="245736"/>
                      </a:lnTo>
                      <a:cubicBezTo>
                        <a:pt x="479721" y="245056"/>
                        <a:pt x="468442" y="243282"/>
                        <a:pt x="453995" y="240079"/>
                      </a:cubicBezTo>
                      <a:cubicBezTo>
                        <a:pt x="450827" y="239446"/>
                        <a:pt x="447302" y="238363"/>
                        <a:pt x="443719" y="237614"/>
                      </a:cubicBezTo>
                      <a:cubicBezTo>
                        <a:pt x="439571" y="236531"/>
                        <a:pt x="436000" y="235494"/>
                        <a:pt x="432820" y="234872"/>
                      </a:cubicBezTo>
                      <a:lnTo>
                        <a:pt x="430712" y="234469"/>
                      </a:lnTo>
                      <a:cubicBezTo>
                        <a:pt x="407095" y="228121"/>
                        <a:pt x="407095" y="216785"/>
                        <a:pt x="409917" y="206266"/>
                      </a:cubicBezTo>
                      <a:cubicBezTo>
                        <a:pt x="410286" y="205229"/>
                        <a:pt x="410620" y="203801"/>
                        <a:pt x="410977" y="202372"/>
                      </a:cubicBezTo>
                      <a:cubicBezTo>
                        <a:pt x="411680" y="200656"/>
                        <a:pt x="412026" y="198490"/>
                        <a:pt x="412026" y="197799"/>
                      </a:cubicBezTo>
                      <a:cubicBezTo>
                        <a:pt x="412026" y="196370"/>
                        <a:pt x="393351" y="185034"/>
                        <a:pt x="375344" y="173824"/>
                      </a:cubicBezTo>
                      <a:cubicBezTo>
                        <a:pt x="360586" y="165011"/>
                        <a:pt x="346461" y="156197"/>
                        <a:pt x="340136" y="150195"/>
                      </a:cubicBezTo>
                      <a:lnTo>
                        <a:pt x="339791" y="150195"/>
                      </a:lnTo>
                      <a:lnTo>
                        <a:pt x="339457" y="149849"/>
                      </a:lnTo>
                      <a:lnTo>
                        <a:pt x="339457" y="149504"/>
                      </a:lnTo>
                      <a:cubicBezTo>
                        <a:pt x="330586" y="141324"/>
                        <a:pt x="332014" y="135380"/>
                        <a:pt x="336611" y="130391"/>
                      </a:cubicBezTo>
                      <a:cubicBezTo>
                        <a:pt x="338385" y="128675"/>
                        <a:pt x="340136" y="127649"/>
                        <a:pt x="341911" y="126509"/>
                      </a:cubicBezTo>
                      <a:lnTo>
                        <a:pt x="342256" y="126220"/>
                      </a:lnTo>
                      <a:cubicBezTo>
                        <a:pt x="332014" y="111751"/>
                        <a:pt x="349975" y="96923"/>
                        <a:pt x="361300" y="87707"/>
                      </a:cubicBezTo>
                      <a:cubicBezTo>
                        <a:pt x="362717" y="86682"/>
                        <a:pt x="364111" y="85656"/>
                        <a:pt x="365171" y="84619"/>
                      </a:cubicBezTo>
                      <a:cubicBezTo>
                        <a:pt x="368316" y="81762"/>
                        <a:pt x="370090" y="77880"/>
                        <a:pt x="369019" y="73698"/>
                      </a:cubicBezTo>
                      <a:cubicBezTo>
                        <a:pt x="368685" y="72949"/>
                        <a:pt x="368316" y="71924"/>
                        <a:pt x="367970" y="70841"/>
                      </a:cubicBezTo>
                      <a:cubicBezTo>
                        <a:pt x="367625" y="70149"/>
                        <a:pt x="366911" y="69066"/>
                        <a:pt x="366219" y="67626"/>
                      </a:cubicBezTo>
                      <a:cubicBezTo>
                        <a:pt x="363385" y="63456"/>
                        <a:pt x="356669" y="61336"/>
                        <a:pt x="346461" y="58076"/>
                      </a:cubicBezTo>
                      <a:cubicBezTo>
                        <a:pt x="338051" y="55334"/>
                        <a:pt x="327441" y="51843"/>
                        <a:pt x="314710" y="46117"/>
                      </a:cubicBezTo>
                      <a:cubicBezTo>
                        <a:pt x="303109" y="40852"/>
                        <a:pt x="283731" y="31693"/>
                        <a:pt x="264330" y="22546"/>
                      </a:cubicBezTo>
                      <a:lnTo>
                        <a:pt x="216416" y="0"/>
                      </a:lnTo>
                      <a:cubicBezTo>
                        <a:pt x="216070" y="1717"/>
                        <a:pt x="215690" y="3157"/>
                        <a:pt x="215356" y="4931"/>
                      </a:cubicBezTo>
                      <a:cubicBezTo>
                        <a:pt x="213950" y="11613"/>
                        <a:pt x="211831" y="17915"/>
                        <a:pt x="210091" y="20081"/>
                      </a:cubicBezTo>
                      <a:lnTo>
                        <a:pt x="210091" y="20426"/>
                      </a:lnTo>
                      <a:cubicBezTo>
                        <a:pt x="209365" y="21451"/>
                        <a:pt x="207971" y="22892"/>
                        <a:pt x="205851" y="24666"/>
                      </a:cubicBezTo>
                      <a:cubicBezTo>
                        <a:pt x="204458" y="26037"/>
                        <a:pt x="202280" y="27811"/>
                        <a:pt x="199481" y="29931"/>
                      </a:cubicBezTo>
                      <a:cubicBezTo>
                        <a:pt x="187165" y="39481"/>
                        <a:pt x="166382" y="54643"/>
                        <a:pt x="157545" y="58882"/>
                      </a:cubicBezTo>
                      <a:lnTo>
                        <a:pt x="157545" y="59228"/>
                      </a:lnTo>
                      <a:lnTo>
                        <a:pt x="157165" y="59228"/>
                      </a:lnTo>
                      <a:cubicBezTo>
                        <a:pt x="155471" y="59907"/>
                        <a:pt x="153306" y="60990"/>
                        <a:pt x="150840" y="61624"/>
                      </a:cubicBezTo>
                      <a:cubicBezTo>
                        <a:pt x="148386" y="62707"/>
                        <a:pt x="145921" y="63456"/>
                        <a:pt x="143813" y="64136"/>
                      </a:cubicBezTo>
                      <a:cubicBezTo>
                        <a:pt x="130771" y="67292"/>
                        <a:pt x="115287" y="69412"/>
                        <a:pt x="108905" y="69412"/>
                      </a:cubicBezTo>
                      <a:cubicBezTo>
                        <a:pt x="105380" y="69412"/>
                        <a:pt x="102212" y="68375"/>
                        <a:pt x="98629" y="67292"/>
                      </a:cubicBezTo>
                      <a:cubicBezTo>
                        <a:pt x="94481" y="65921"/>
                        <a:pt x="90195" y="64481"/>
                        <a:pt x="85645" y="68778"/>
                      </a:cubicBezTo>
                      <a:cubicBezTo>
                        <a:pt x="84585" y="69804"/>
                        <a:pt x="83179" y="71520"/>
                        <a:pt x="82131" y="73352"/>
                      </a:cubicBezTo>
                      <a:cubicBezTo>
                        <a:pt x="80737" y="75414"/>
                        <a:pt x="79320" y="77880"/>
                        <a:pt x="77845" y="80737"/>
                      </a:cubicBezTo>
                      <a:cubicBezTo>
                        <a:pt x="70460" y="95552"/>
                        <a:pt x="64470" y="116324"/>
                        <a:pt x="64470" y="125472"/>
                      </a:cubicBezTo>
                      <a:lnTo>
                        <a:pt x="64470" y="125817"/>
                      </a:lnTo>
                      <a:cubicBezTo>
                        <a:pt x="64470" y="135380"/>
                        <a:pt x="56071" y="162833"/>
                        <a:pt x="48963" y="185840"/>
                      </a:cubicBezTo>
                      <a:cubicBezTo>
                        <a:pt x="44044" y="201289"/>
                        <a:pt x="40161" y="214331"/>
                        <a:pt x="40161" y="216105"/>
                      </a:cubicBezTo>
                      <a:lnTo>
                        <a:pt x="40161" y="216508"/>
                      </a:lnTo>
                      <a:cubicBezTo>
                        <a:pt x="39827" y="219999"/>
                        <a:pt x="37696" y="226681"/>
                        <a:pt x="35242" y="234469"/>
                      </a:cubicBezTo>
                      <a:cubicBezTo>
                        <a:pt x="31037" y="246819"/>
                        <a:pt x="25772" y="263017"/>
                        <a:pt x="27454" y="266220"/>
                      </a:cubicBezTo>
                      <a:lnTo>
                        <a:pt x="27454" y="266565"/>
                      </a:lnTo>
                      <a:cubicBezTo>
                        <a:pt x="31325" y="274008"/>
                        <a:pt x="33836" y="291220"/>
                        <a:pt x="35610" y="304618"/>
                      </a:cubicBezTo>
                      <a:cubicBezTo>
                        <a:pt x="36670" y="311312"/>
                        <a:pt x="37362" y="316634"/>
                        <a:pt x="37696" y="318063"/>
                      </a:cubicBezTo>
                      <a:cubicBezTo>
                        <a:pt x="40530" y="326819"/>
                        <a:pt x="39136" y="395643"/>
                        <a:pt x="38756" y="405827"/>
                      </a:cubicBezTo>
                      <a:cubicBezTo>
                        <a:pt x="40530" y="410459"/>
                        <a:pt x="46912" y="426311"/>
                        <a:pt x="48963" y="431922"/>
                      </a:cubicBezTo>
                      <a:lnTo>
                        <a:pt x="118813" y="568373"/>
                      </a:lnTo>
                      <a:lnTo>
                        <a:pt x="121981" y="574386"/>
                      </a:lnTo>
                      <a:lnTo>
                        <a:pt x="116347" y="577935"/>
                      </a:lnTo>
                      <a:cubicBezTo>
                        <a:pt x="115944" y="578269"/>
                        <a:pt x="28237" y="632969"/>
                        <a:pt x="34551" y="641045"/>
                      </a:cubicBezTo>
                      <a:cubicBezTo>
                        <a:pt x="39827" y="648130"/>
                        <a:pt x="45795" y="658038"/>
                        <a:pt x="51820" y="668211"/>
                      </a:cubicBezTo>
                      <a:cubicBezTo>
                        <a:pt x="59205" y="680515"/>
                        <a:pt x="66935" y="693280"/>
                        <a:pt x="72626" y="699616"/>
                      </a:cubicBezTo>
                      <a:lnTo>
                        <a:pt x="75437" y="702427"/>
                      </a:lnTo>
                      <a:cubicBezTo>
                        <a:pt x="87396" y="716160"/>
                        <a:pt x="89504" y="718337"/>
                        <a:pt x="83537" y="727485"/>
                      </a:cubicBezTo>
                      <a:cubicBezTo>
                        <a:pt x="83179" y="728176"/>
                        <a:pt x="82476" y="729950"/>
                        <a:pt x="81785" y="731724"/>
                      </a:cubicBezTo>
                      <a:cubicBezTo>
                        <a:pt x="78272" y="739846"/>
                        <a:pt x="73686" y="751056"/>
                        <a:pt x="62027" y="753233"/>
                      </a:cubicBezTo>
                      <a:cubicBezTo>
                        <a:pt x="56071" y="753867"/>
                        <a:pt x="48260" y="753233"/>
                        <a:pt x="41578" y="752542"/>
                      </a:cubicBezTo>
                      <a:cubicBezTo>
                        <a:pt x="38076" y="752197"/>
                        <a:pt x="37362" y="743683"/>
                        <a:pt x="35944" y="747911"/>
                      </a:cubicBezTo>
                      <a:cubicBezTo>
                        <a:pt x="35944" y="748602"/>
                        <a:pt x="36670" y="748602"/>
                        <a:pt x="37016" y="750031"/>
                      </a:cubicBezTo>
                      <a:cubicBezTo>
                        <a:pt x="38076" y="754604"/>
                        <a:pt x="39470" y="760273"/>
                        <a:pt x="38756" y="765192"/>
                      </a:cubicBezTo>
                      <a:cubicBezTo>
                        <a:pt x="41590" y="780699"/>
                        <a:pt x="50438" y="831850"/>
                        <a:pt x="40875" y="858970"/>
                      </a:cubicBezTo>
                      <a:cubicBezTo>
                        <a:pt x="31037" y="886896"/>
                        <a:pt x="17270" y="892495"/>
                        <a:pt x="4551" y="898106"/>
                      </a:cubicBezTo>
                      <a:cubicBezTo>
                        <a:pt x="2857" y="898555"/>
                        <a:pt x="1394" y="899189"/>
                        <a:pt x="0" y="899938"/>
                      </a:cubicBezTo>
                      <a:cubicBezTo>
                        <a:pt x="4919" y="908751"/>
                        <a:pt x="25000" y="924246"/>
                        <a:pt x="40530" y="936205"/>
                      </a:cubicBezTo>
                      <a:lnTo>
                        <a:pt x="40875" y="936608"/>
                      </a:lnTo>
                      <a:cubicBezTo>
                        <a:pt x="62027" y="952806"/>
                        <a:pt x="65967" y="971112"/>
                        <a:pt x="72626" y="1002863"/>
                      </a:cubicBezTo>
                      <a:cubicBezTo>
                        <a:pt x="74020" y="1007783"/>
                        <a:pt x="75034" y="1013854"/>
                        <a:pt x="76152" y="1019108"/>
                      </a:cubicBezTo>
                      <a:cubicBezTo>
                        <a:pt x="81071" y="1040283"/>
                        <a:pt x="85979" y="1040628"/>
                        <a:pt x="93364" y="1041308"/>
                      </a:cubicBezTo>
                      <a:cubicBezTo>
                        <a:pt x="99412" y="1041999"/>
                        <a:pt x="106785" y="1042736"/>
                        <a:pt x="115944" y="1048001"/>
                      </a:cubicBezTo>
                      <a:cubicBezTo>
                        <a:pt x="129700" y="1056123"/>
                        <a:pt x="137856" y="1051896"/>
                        <a:pt x="154366" y="1043082"/>
                      </a:cubicBezTo>
                      <a:cubicBezTo>
                        <a:pt x="159273" y="1040283"/>
                        <a:pt x="165322" y="1037080"/>
                        <a:pt x="172706" y="1033589"/>
                      </a:cubicBezTo>
                      <a:cubicBezTo>
                        <a:pt x="181912" y="1029015"/>
                        <a:pt x="189630" y="1024372"/>
                        <a:pt x="197015" y="1020536"/>
                      </a:cubicBezTo>
                      <a:cubicBezTo>
                        <a:pt x="214999" y="1010248"/>
                        <a:pt x="228766" y="1002518"/>
                        <a:pt x="252372" y="1001493"/>
                      </a:cubicBezTo>
                      <a:cubicBezTo>
                        <a:pt x="269307" y="1000744"/>
                        <a:pt x="291116" y="1006469"/>
                        <a:pt x="312245" y="1013854"/>
                      </a:cubicBezTo>
                      <a:cubicBezTo>
                        <a:pt x="333109" y="1021227"/>
                        <a:pt x="352809" y="1030041"/>
                        <a:pt x="365171" y="1036043"/>
                      </a:cubicBezTo>
                      <a:cubicBezTo>
                        <a:pt x="380678" y="1043428"/>
                        <a:pt x="383846" y="1050179"/>
                        <a:pt x="379986" y="1058935"/>
                      </a:cubicBezTo>
                      <a:cubicBezTo>
                        <a:pt x="377809" y="1063508"/>
                        <a:pt x="373293" y="1067460"/>
                        <a:pt x="367625" y="1072033"/>
                      </a:cubicBezTo>
                      <a:cubicBezTo>
                        <a:pt x="363777" y="1075524"/>
                        <a:pt x="359192" y="1079476"/>
                        <a:pt x="354560" y="1083992"/>
                      </a:cubicBezTo>
                      <a:lnTo>
                        <a:pt x="354560" y="1084395"/>
                      </a:lnTo>
                      <a:cubicBezTo>
                        <a:pt x="346830" y="1092460"/>
                        <a:pt x="349641" y="1098531"/>
                        <a:pt x="353212" y="1105904"/>
                      </a:cubicBezTo>
                      <a:cubicBezTo>
                        <a:pt x="356669" y="1113289"/>
                        <a:pt x="360252" y="1121411"/>
                        <a:pt x="360252" y="1132690"/>
                      </a:cubicBezTo>
                      <a:cubicBezTo>
                        <a:pt x="360252" y="1149959"/>
                        <a:pt x="363777" y="1185892"/>
                        <a:pt x="366911" y="1209187"/>
                      </a:cubicBezTo>
                      <a:cubicBezTo>
                        <a:pt x="367625" y="1213807"/>
                        <a:pt x="368316" y="1217989"/>
                        <a:pt x="368685" y="1221192"/>
                      </a:cubicBezTo>
                      <a:cubicBezTo>
                        <a:pt x="369376" y="1224337"/>
                        <a:pt x="370090" y="1226457"/>
                        <a:pt x="370436" y="1227885"/>
                      </a:cubicBezTo>
                      <a:cubicBezTo>
                        <a:pt x="371830" y="1232413"/>
                        <a:pt x="383512" y="1244083"/>
                        <a:pt x="397924" y="1258899"/>
                      </a:cubicBezTo>
                      <a:lnTo>
                        <a:pt x="397544" y="1258899"/>
                      </a:lnTo>
                      <a:cubicBezTo>
                        <a:pt x="412371" y="1273715"/>
                        <a:pt x="429295" y="1291399"/>
                        <a:pt x="443097" y="1308680"/>
                      </a:cubicBezTo>
                      <a:lnTo>
                        <a:pt x="443442" y="1309359"/>
                      </a:lnTo>
                      <a:cubicBezTo>
                        <a:pt x="447636" y="1314624"/>
                        <a:pt x="449053" y="1318518"/>
                        <a:pt x="449756" y="1321030"/>
                      </a:cubicBezTo>
                      <a:lnTo>
                        <a:pt x="450827" y="1320235"/>
                      </a:lnTo>
                      <a:lnTo>
                        <a:pt x="450827" y="1313599"/>
                      </a:lnTo>
                      <a:cubicBezTo>
                        <a:pt x="451161" y="1306906"/>
                        <a:pt x="451876" y="1299175"/>
                        <a:pt x="453995" y="1292078"/>
                      </a:cubicBezTo>
                      <a:cubicBezTo>
                        <a:pt x="457141" y="1281433"/>
                        <a:pt x="461438" y="1268450"/>
                        <a:pt x="465919" y="1256434"/>
                      </a:cubicBezTo>
                      <a:cubicBezTo>
                        <a:pt x="470562" y="1244083"/>
                        <a:pt x="475481" y="1232862"/>
                        <a:pt x="479721" y="1226169"/>
                      </a:cubicBezTo>
                      <a:cubicBezTo>
                        <a:pt x="486714" y="1215927"/>
                        <a:pt x="500504" y="1220858"/>
                        <a:pt x="515331" y="1230696"/>
                      </a:cubicBezTo>
                      <a:cubicBezTo>
                        <a:pt x="525170" y="1237332"/>
                        <a:pt x="536138" y="1246537"/>
                        <a:pt x="544191" y="1252954"/>
                      </a:cubicBezTo>
                      <a:lnTo>
                        <a:pt x="549122" y="1257182"/>
                      </a:lnTo>
                      <a:cubicBezTo>
                        <a:pt x="555147" y="1262102"/>
                        <a:pt x="562197" y="1271249"/>
                        <a:pt x="569571" y="1281099"/>
                      </a:cubicBezTo>
                      <a:cubicBezTo>
                        <a:pt x="580872" y="1295235"/>
                        <a:pt x="592474" y="1310339"/>
                        <a:pt x="594663" y="1309705"/>
                      </a:cubicBezTo>
                      <a:lnTo>
                        <a:pt x="594939" y="1309705"/>
                      </a:lnTo>
                      <a:cubicBezTo>
                        <a:pt x="602716" y="1306157"/>
                        <a:pt x="688406" y="1249682"/>
                        <a:pt x="743360" y="1212724"/>
                      </a:cubicBezTo>
                      <a:cubicBezTo>
                        <a:pt x="753256" y="1206031"/>
                        <a:pt x="762819" y="1199683"/>
                        <a:pt x="771229" y="1194072"/>
                      </a:cubicBezTo>
                      <a:cubicBezTo>
                        <a:pt x="778971" y="1188704"/>
                        <a:pt x="784570" y="1184856"/>
                        <a:pt x="787035" y="1182747"/>
                      </a:cubicBezTo>
                      <a:lnTo>
                        <a:pt x="787404" y="1182747"/>
                      </a:lnTo>
                      <a:cubicBezTo>
                        <a:pt x="801528" y="1172160"/>
                        <a:pt x="877645" y="1116434"/>
                        <a:pt x="920352" y="1083992"/>
                      </a:cubicBezTo>
                      <a:cubicBezTo>
                        <a:pt x="928071" y="1078324"/>
                        <a:pt x="935122" y="1072725"/>
                        <a:pt x="941481" y="1067806"/>
                      </a:cubicBezTo>
                      <a:cubicBezTo>
                        <a:pt x="946066" y="1063854"/>
                        <a:pt x="949223" y="1061400"/>
                        <a:pt x="949937" y="1060709"/>
                      </a:cubicBezTo>
                      <a:cubicBezTo>
                        <a:pt x="954511" y="1055098"/>
                        <a:pt x="962288" y="1049384"/>
                        <a:pt x="968958" y="1044453"/>
                      </a:cubicBezTo>
                      <a:cubicBezTo>
                        <a:pt x="971423" y="1042736"/>
                        <a:pt x="974246" y="1040628"/>
                        <a:pt x="976331" y="1038854"/>
                      </a:cubicBezTo>
                      <a:cubicBezTo>
                        <a:pt x="976700" y="1038508"/>
                        <a:pt x="975306" y="1035018"/>
                        <a:pt x="973532" y="1030432"/>
                      </a:cubicBezTo>
                      <a:cubicBezTo>
                        <a:pt x="970387" y="1023347"/>
                        <a:pt x="965467" y="1014534"/>
                        <a:pt x="961182" y="1006757"/>
                      </a:cubicBezTo>
                      <a:cubicBezTo>
                        <a:pt x="956596" y="999373"/>
                        <a:pt x="948866" y="993774"/>
                        <a:pt x="942207" y="988785"/>
                      </a:cubicBezTo>
                      <a:cubicBezTo>
                        <a:pt x="935790" y="984212"/>
                        <a:pt x="930191" y="979972"/>
                        <a:pt x="926297" y="974315"/>
                      </a:cubicBezTo>
                      <a:cubicBezTo>
                        <a:pt x="922046" y="967622"/>
                        <a:pt x="921746" y="964073"/>
                        <a:pt x="920974" y="956343"/>
                      </a:cubicBezTo>
                      <a:cubicBezTo>
                        <a:pt x="920698" y="949649"/>
                        <a:pt x="919638" y="938382"/>
                        <a:pt x="913613" y="916470"/>
                      </a:cubicBezTo>
                      <a:cubicBezTo>
                        <a:pt x="905514" y="886205"/>
                        <a:pt x="891055" y="842841"/>
                        <a:pt x="879097" y="815998"/>
                      </a:cubicBezTo>
                      <a:cubicBezTo>
                        <a:pt x="876631" y="811079"/>
                        <a:pt x="874465" y="806493"/>
                        <a:pt x="872346" y="802553"/>
                      </a:cubicBezTo>
                      <a:cubicBezTo>
                        <a:pt x="870260" y="799408"/>
                        <a:pt x="868486" y="796943"/>
                        <a:pt x="867081" y="795514"/>
                      </a:cubicBezTo>
                      <a:cubicBezTo>
                        <a:pt x="860053" y="788487"/>
                        <a:pt x="854788" y="786355"/>
                        <a:pt x="848463" y="784247"/>
                      </a:cubicBezTo>
                      <a:cubicBezTo>
                        <a:pt x="843118" y="782473"/>
                        <a:pt x="837496" y="780353"/>
                        <a:pt x="829362" y="776056"/>
                      </a:cubicBezTo>
                      <a:cubicBezTo>
                        <a:pt x="819178" y="770514"/>
                        <a:pt x="812853" y="769143"/>
                        <a:pt x="806805" y="768003"/>
                      </a:cubicBezTo>
                      <a:cubicBezTo>
                        <a:pt x="801885" y="766966"/>
                        <a:pt x="797311" y="765941"/>
                        <a:pt x="791620" y="763475"/>
                      </a:cubicBezTo>
                      <a:cubicBezTo>
                        <a:pt x="779316" y="757473"/>
                        <a:pt x="781102" y="746482"/>
                        <a:pt x="782842" y="736932"/>
                      </a:cubicBezTo>
                      <a:cubicBezTo>
                        <a:pt x="783187" y="733786"/>
                        <a:pt x="784961" y="731724"/>
                        <a:pt x="784236" y="731321"/>
                      </a:cubicBezTo>
                      <a:cubicBezTo>
                        <a:pt x="779316" y="727485"/>
                        <a:pt x="771229" y="719651"/>
                        <a:pt x="764558" y="711575"/>
                      </a:cubicBezTo>
                      <a:cubicBezTo>
                        <a:pt x="763441" y="710146"/>
                        <a:pt x="762392" y="708430"/>
                        <a:pt x="760975" y="706667"/>
                      </a:cubicBezTo>
                      <a:cubicBezTo>
                        <a:pt x="759927" y="704893"/>
                        <a:pt x="758867" y="703176"/>
                        <a:pt x="757807" y="701344"/>
                      </a:cubicBezTo>
                      <a:lnTo>
                        <a:pt x="757807" y="701056"/>
                      </a:lnTo>
                      <a:cubicBezTo>
                        <a:pt x="751137" y="688695"/>
                        <a:pt x="759927" y="683383"/>
                        <a:pt x="768360" y="678395"/>
                      </a:cubicBezTo>
                      <a:cubicBezTo>
                        <a:pt x="770883" y="677024"/>
                        <a:pt x="773003" y="677024"/>
                        <a:pt x="773003" y="676333"/>
                      </a:cubicBezTo>
                      <a:cubicBezTo>
                        <a:pt x="773003" y="671425"/>
                        <a:pt x="772646" y="663292"/>
                        <a:pt x="772277" y="653741"/>
                      </a:cubicBezTo>
                      <a:cubicBezTo>
                        <a:pt x="772277" y="643891"/>
                        <a:pt x="771943" y="632969"/>
                        <a:pt x="771943" y="623810"/>
                      </a:cubicBezTo>
                      <a:lnTo>
                        <a:pt x="771943" y="623130"/>
                      </a:lnTo>
                      <a:cubicBezTo>
                        <a:pt x="771943" y="613914"/>
                        <a:pt x="771229" y="613223"/>
                        <a:pt x="765895" y="606137"/>
                      </a:cubicBezTo>
                      <a:cubicBezTo>
                        <a:pt x="762392" y="601898"/>
                        <a:pt x="757807" y="595953"/>
                        <a:pt x="751137" y="586057"/>
                      </a:cubicBezTo>
                      <a:cubicBezTo>
                        <a:pt x="740192" y="570147"/>
                        <a:pt x="740526" y="562762"/>
                        <a:pt x="747565" y="558188"/>
                      </a:cubicBezTo>
                      <a:cubicBezTo>
                        <a:pt x="751425" y="555389"/>
                        <a:pt x="756402" y="555389"/>
                        <a:pt x="762392" y="555389"/>
                      </a:cubicBezTo>
                      <a:cubicBezTo>
                        <a:pt x="767726" y="555389"/>
                        <a:pt x="774685" y="555734"/>
                        <a:pt x="778971" y="552866"/>
                      </a:cubicBezTo>
                      <a:lnTo>
                        <a:pt x="779316" y="552866"/>
                      </a:lnTo>
                      <a:cubicBezTo>
                        <a:pt x="784236" y="549778"/>
                        <a:pt x="787818" y="547946"/>
                        <a:pt x="790560" y="546518"/>
                      </a:cubicBezTo>
                      <a:cubicBezTo>
                        <a:pt x="794846" y="544456"/>
                        <a:pt x="795480" y="544064"/>
                        <a:pt x="799777" y="535308"/>
                      </a:cubicBezTo>
                      <a:lnTo>
                        <a:pt x="799777" y="535308"/>
                      </a:lnTo>
                      <a:close/>
                    </a:path>
                  </a:pathLst>
                </a:custGeom>
                <a:solidFill>
                  <a:srgbClr val="E7E6E6"/>
                </a:solidFill>
                <a:ln w="11517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24" name="Полилиния: фигура 23">
                  <a:extLst>
                    <a:ext uri="{FF2B5EF4-FFF2-40B4-BE49-F238E27FC236}">
                      <a16:creationId xmlns:a16="http://schemas.microsoft.com/office/drawing/2014/main" xmlns="" id="{B94C3E39-C0F2-42F4-8746-6A33E7FCFE4E}"/>
                    </a:ext>
                  </a:extLst>
                </p:cNvPr>
                <p:cNvSpPr/>
                <p:nvPr/>
              </p:nvSpPr>
              <p:spPr>
                <a:xfrm>
                  <a:off x="2045910" y="4079017"/>
                  <a:ext cx="925258" cy="1113947"/>
                </a:xfrm>
                <a:custGeom>
                  <a:avLst/>
                  <a:gdLst>
                    <a:gd name="connsiteX0" fmla="*/ 743399 w 925258"/>
                    <a:gd name="connsiteY0" fmla="*/ 1074132 h 1113947"/>
                    <a:gd name="connsiteX1" fmla="*/ 766659 w 925258"/>
                    <a:gd name="connsiteY1" fmla="*/ 960896 h 1113947"/>
                    <a:gd name="connsiteX2" fmla="*/ 767005 w 925258"/>
                    <a:gd name="connsiteY2" fmla="*/ 960562 h 1113947"/>
                    <a:gd name="connsiteX3" fmla="*/ 775472 w 925258"/>
                    <a:gd name="connsiteY3" fmla="*/ 792694 h 1113947"/>
                    <a:gd name="connsiteX4" fmla="*/ 776497 w 925258"/>
                    <a:gd name="connsiteY4" fmla="*/ 717279 h 1113947"/>
                    <a:gd name="connsiteX5" fmla="*/ 834285 w 925258"/>
                    <a:gd name="connsiteY5" fmla="*/ 678144 h 1113947"/>
                    <a:gd name="connsiteX6" fmla="*/ 853283 w 925258"/>
                    <a:gd name="connsiteY6" fmla="*/ 676658 h 1113947"/>
                    <a:gd name="connsiteX7" fmla="*/ 872741 w 925258"/>
                    <a:gd name="connsiteY7" fmla="*/ 582142 h 1113947"/>
                    <a:gd name="connsiteX8" fmla="*/ 886462 w 925258"/>
                    <a:gd name="connsiteY8" fmla="*/ 487280 h 1113947"/>
                    <a:gd name="connsiteX9" fmla="*/ 886462 w 925258"/>
                    <a:gd name="connsiteY9" fmla="*/ 486935 h 1113947"/>
                    <a:gd name="connsiteX10" fmla="*/ 892868 w 925258"/>
                    <a:gd name="connsiteY10" fmla="*/ 466163 h 1113947"/>
                    <a:gd name="connsiteX11" fmla="*/ 896359 w 925258"/>
                    <a:gd name="connsiteY11" fmla="*/ 445000 h 1113947"/>
                    <a:gd name="connsiteX12" fmla="*/ 889262 w 925258"/>
                    <a:gd name="connsiteY12" fmla="*/ 364205 h 1113947"/>
                    <a:gd name="connsiteX13" fmla="*/ 887833 w 925258"/>
                    <a:gd name="connsiteY13" fmla="*/ 360714 h 1113947"/>
                    <a:gd name="connsiteX14" fmla="*/ 870667 w 925258"/>
                    <a:gd name="connsiteY14" fmla="*/ 341325 h 1113947"/>
                    <a:gd name="connsiteX15" fmla="*/ 870667 w 925258"/>
                    <a:gd name="connsiteY15" fmla="*/ 340922 h 1113947"/>
                    <a:gd name="connsiteX16" fmla="*/ 856543 w 925258"/>
                    <a:gd name="connsiteY16" fmla="*/ 261279 h 1113947"/>
                    <a:gd name="connsiteX17" fmla="*/ 851209 w 925258"/>
                    <a:gd name="connsiteY17" fmla="*/ 225289 h 1113947"/>
                    <a:gd name="connsiteX18" fmla="*/ 850875 w 925258"/>
                    <a:gd name="connsiteY18" fmla="*/ 224955 h 1113947"/>
                    <a:gd name="connsiteX19" fmla="*/ 849158 w 925258"/>
                    <a:gd name="connsiteY19" fmla="*/ 220024 h 1113947"/>
                    <a:gd name="connsiteX20" fmla="*/ 855103 w 925258"/>
                    <a:gd name="connsiteY20" fmla="*/ 151603 h 1113947"/>
                    <a:gd name="connsiteX21" fmla="*/ 855460 w 925258"/>
                    <a:gd name="connsiteY21" fmla="*/ 151603 h 1113947"/>
                    <a:gd name="connsiteX22" fmla="*/ 895668 w 925258"/>
                    <a:gd name="connsiteY22" fmla="*/ 132202 h 1113947"/>
                    <a:gd name="connsiteX23" fmla="*/ 925253 w 925258"/>
                    <a:gd name="connsiteY23" fmla="*/ 119506 h 1113947"/>
                    <a:gd name="connsiteX24" fmla="*/ 925253 w 925258"/>
                    <a:gd name="connsiteY24" fmla="*/ 119160 h 1113947"/>
                    <a:gd name="connsiteX25" fmla="*/ 896013 w 925258"/>
                    <a:gd name="connsiteY25" fmla="*/ 106119 h 1113947"/>
                    <a:gd name="connsiteX26" fmla="*/ 874101 w 925258"/>
                    <a:gd name="connsiteY26" fmla="*/ 97651 h 1113947"/>
                    <a:gd name="connsiteX27" fmla="*/ 871635 w 925258"/>
                    <a:gd name="connsiteY27" fmla="*/ 96211 h 1113947"/>
                    <a:gd name="connsiteX28" fmla="*/ 861059 w 925258"/>
                    <a:gd name="connsiteY28" fmla="*/ 54967 h 1113947"/>
                    <a:gd name="connsiteX29" fmla="*/ 865299 w 925258"/>
                    <a:gd name="connsiteY29" fmla="*/ 23216 h 1113947"/>
                    <a:gd name="connsiteX30" fmla="*/ 819919 w 925258"/>
                    <a:gd name="connsiteY30" fmla="*/ 30993 h 1113947"/>
                    <a:gd name="connsiteX31" fmla="*/ 790230 w 925258"/>
                    <a:gd name="connsiteY31" fmla="*/ 36304 h 1113947"/>
                    <a:gd name="connsiteX32" fmla="*/ 757846 w 925258"/>
                    <a:gd name="connsiteY32" fmla="*/ 21096 h 1113947"/>
                    <a:gd name="connsiteX33" fmla="*/ 753951 w 925258"/>
                    <a:gd name="connsiteY33" fmla="*/ 17260 h 1113947"/>
                    <a:gd name="connsiteX34" fmla="*/ 753237 w 925258"/>
                    <a:gd name="connsiteY34" fmla="*/ 20071 h 1113947"/>
                    <a:gd name="connsiteX35" fmla="*/ 748318 w 925258"/>
                    <a:gd name="connsiteY35" fmla="*/ 39806 h 1113947"/>
                    <a:gd name="connsiteX36" fmla="*/ 747258 w 925258"/>
                    <a:gd name="connsiteY36" fmla="*/ 48608 h 1113947"/>
                    <a:gd name="connsiteX37" fmla="*/ 722604 w 925258"/>
                    <a:gd name="connsiteY37" fmla="*/ 41926 h 1113947"/>
                    <a:gd name="connsiteX38" fmla="*/ 709873 w 925258"/>
                    <a:gd name="connsiteY38" fmla="*/ 15428 h 1113947"/>
                    <a:gd name="connsiteX39" fmla="*/ 685588 w 925258"/>
                    <a:gd name="connsiteY39" fmla="*/ 7364 h 1113947"/>
                    <a:gd name="connsiteX40" fmla="*/ 646429 w 925258"/>
                    <a:gd name="connsiteY40" fmla="*/ 1696 h 1113947"/>
                    <a:gd name="connsiteX41" fmla="*/ 629137 w 925258"/>
                    <a:gd name="connsiteY41" fmla="*/ 5924 h 1113947"/>
                    <a:gd name="connsiteX42" fmla="*/ 624932 w 925258"/>
                    <a:gd name="connsiteY42" fmla="*/ 16511 h 1113947"/>
                    <a:gd name="connsiteX43" fmla="*/ 620703 w 925258"/>
                    <a:gd name="connsiteY43" fmla="*/ 24979 h 1113947"/>
                    <a:gd name="connsiteX44" fmla="*/ 605888 w 925258"/>
                    <a:gd name="connsiteY44" fmla="*/ 29218 h 1113947"/>
                    <a:gd name="connsiteX45" fmla="*/ 600968 w 925258"/>
                    <a:gd name="connsiteY45" fmla="*/ 29553 h 1113947"/>
                    <a:gd name="connsiteX46" fmla="*/ 600611 w 925258"/>
                    <a:gd name="connsiteY46" fmla="*/ 29553 h 1113947"/>
                    <a:gd name="connsiteX47" fmla="*/ 585853 w 925258"/>
                    <a:gd name="connsiteY47" fmla="*/ 32018 h 1113947"/>
                    <a:gd name="connsiteX48" fmla="*/ 574194 w 925258"/>
                    <a:gd name="connsiteY48" fmla="*/ 35221 h 1113947"/>
                    <a:gd name="connsiteX49" fmla="*/ 567178 w 925258"/>
                    <a:gd name="connsiteY49" fmla="*/ 38020 h 1113947"/>
                    <a:gd name="connsiteX50" fmla="*/ 566752 w 925258"/>
                    <a:gd name="connsiteY50" fmla="*/ 58158 h 1113947"/>
                    <a:gd name="connsiteX51" fmla="*/ 565058 w 925258"/>
                    <a:gd name="connsiteY51" fmla="*/ 63089 h 1113947"/>
                    <a:gd name="connsiteX52" fmla="*/ 544252 w 925258"/>
                    <a:gd name="connsiteY52" fmla="*/ 76476 h 1113947"/>
                    <a:gd name="connsiteX53" fmla="*/ 526211 w 925258"/>
                    <a:gd name="connsiteY53" fmla="*/ 71154 h 1113947"/>
                    <a:gd name="connsiteX54" fmla="*/ 517778 w 925258"/>
                    <a:gd name="connsiteY54" fmla="*/ 79621 h 1113947"/>
                    <a:gd name="connsiteX55" fmla="*/ 517052 w 925258"/>
                    <a:gd name="connsiteY55" fmla="*/ 80704 h 1113947"/>
                    <a:gd name="connsiteX56" fmla="*/ 506176 w 925258"/>
                    <a:gd name="connsiteY56" fmla="*/ 99368 h 1113947"/>
                    <a:gd name="connsiteX57" fmla="*/ 476176 w 925258"/>
                    <a:gd name="connsiteY57" fmla="*/ 117732 h 1113947"/>
                    <a:gd name="connsiteX58" fmla="*/ 464564 w 925258"/>
                    <a:gd name="connsiteY58" fmla="*/ 116695 h 1113947"/>
                    <a:gd name="connsiteX59" fmla="*/ 433239 w 925258"/>
                    <a:gd name="connsiteY59" fmla="*/ 103930 h 1113947"/>
                    <a:gd name="connsiteX60" fmla="*/ 433239 w 925258"/>
                    <a:gd name="connsiteY60" fmla="*/ 103596 h 1113947"/>
                    <a:gd name="connsiteX61" fmla="*/ 432859 w 925258"/>
                    <a:gd name="connsiteY61" fmla="*/ 103596 h 1113947"/>
                    <a:gd name="connsiteX62" fmla="*/ 425808 w 925258"/>
                    <a:gd name="connsiteY62" fmla="*/ 97306 h 1113947"/>
                    <a:gd name="connsiteX63" fmla="*/ 415958 w 925258"/>
                    <a:gd name="connsiteY63" fmla="*/ 90888 h 1113947"/>
                    <a:gd name="connsiteX64" fmla="*/ 366891 w 925258"/>
                    <a:gd name="connsiteY64" fmla="*/ 76131 h 1113947"/>
                    <a:gd name="connsiteX65" fmla="*/ 362698 w 925258"/>
                    <a:gd name="connsiteY65" fmla="*/ 78930 h 1113947"/>
                    <a:gd name="connsiteX66" fmla="*/ 323262 w 925258"/>
                    <a:gd name="connsiteY66" fmla="*/ 90888 h 1113947"/>
                    <a:gd name="connsiteX67" fmla="*/ 284829 w 925258"/>
                    <a:gd name="connsiteY67" fmla="*/ 78930 h 1113947"/>
                    <a:gd name="connsiteX68" fmla="*/ 282019 w 925258"/>
                    <a:gd name="connsiteY68" fmla="*/ 75785 h 1113947"/>
                    <a:gd name="connsiteX69" fmla="*/ 239311 w 925258"/>
                    <a:gd name="connsiteY69" fmla="*/ 72237 h 1113947"/>
                    <a:gd name="connsiteX70" fmla="*/ 237618 w 925258"/>
                    <a:gd name="connsiteY70" fmla="*/ 78596 h 1113947"/>
                    <a:gd name="connsiteX71" fmla="*/ 241477 w 925258"/>
                    <a:gd name="connsiteY71" fmla="*/ 79621 h 1113947"/>
                    <a:gd name="connsiteX72" fmla="*/ 254899 w 925258"/>
                    <a:gd name="connsiteY72" fmla="*/ 91983 h 1113947"/>
                    <a:gd name="connsiteX73" fmla="*/ 255187 w 925258"/>
                    <a:gd name="connsiteY73" fmla="*/ 95531 h 1113947"/>
                    <a:gd name="connsiteX74" fmla="*/ 244288 w 925258"/>
                    <a:gd name="connsiteY74" fmla="*/ 119852 h 1113947"/>
                    <a:gd name="connsiteX75" fmla="*/ 213586 w 925258"/>
                    <a:gd name="connsiteY75" fmla="*/ 163895 h 1113947"/>
                    <a:gd name="connsiteX76" fmla="*/ 135717 w 925258"/>
                    <a:gd name="connsiteY76" fmla="*/ 264770 h 1113947"/>
                    <a:gd name="connsiteX77" fmla="*/ 135383 w 925258"/>
                    <a:gd name="connsiteY77" fmla="*/ 264770 h 1113947"/>
                    <a:gd name="connsiteX78" fmla="*/ 118102 w 925258"/>
                    <a:gd name="connsiteY78" fmla="*/ 273295 h 1113947"/>
                    <a:gd name="connsiteX79" fmla="*/ 23241 w 925258"/>
                    <a:gd name="connsiteY79" fmla="*/ 323987 h 1113947"/>
                    <a:gd name="connsiteX80" fmla="*/ 13391 w 925258"/>
                    <a:gd name="connsiteY80" fmla="*/ 331832 h 1113947"/>
                    <a:gd name="connsiteX81" fmla="*/ 7066 w 925258"/>
                    <a:gd name="connsiteY81" fmla="*/ 349781 h 1113947"/>
                    <a:gd name="connsiteX82" fmla="*/ 7066 w 925258"/>
                    <a:gd name="connsiteY82" fmla="*/ 351221 h 1113947"/>
                    <a:gd name="connsiteX83" fmla="*/ 12331 w 925258"/>
                    <a:gd name="connsiteY83" fmla="*/ 442142 h 1113947"/>
                    <a:gd name="connsiteX84" fmla="*/ 12331 w 925258"/>
                    <a:gd name="connsiteY84" fmla="*/ 443514 h 1113947"/>
                    <a:gd name="connsiteX85" fmla="*/ 14082 w 925258"/>
                    <a:gd name="connsiteY85" fmla="*/ 467880 h 1113947"/>
                    <a:gd name="connsiteX86" fmla="*/ 14082 w 925258"/>
                    <a:gd name="connsiteY86" fmla="*/ 468283 h 1113947"/>
                    <a:gd name="connsiteX87" fmla="*/ 13748 w 925258"/>
                    <a:gd name="connsiteY87" fmla="*/ 503179 h 1113947"/>
                    <a:gd name="connsiteX88" fmla="*/ 13748 w 925258"/>
                    <a:gd name="connsiteY88" fmla="*/ 503525 h 1113947"/>
                    <a:gd name="connsiteX89" fmla="*/ 13748 w 925258"/>
                    <a:gd name="connsiteY89" fmla="*/ 504561 h 1113947"/>
                    <a:gd name="connsiteX90" fmla="*/ 6697 w 925258"/>
                    <a:gd name="connsiteY90" fmla="*/ 546900 h 1113947"/>
                    <a:gd name="connsiteX91" fmla="*/ 1098 w 925258"/>
                    <a:gd name="connsiteY91" fmla="*/ 596957 h 1113947"/>
                    <a:gd name="connsiteX92" fmla="*/ 72976 w 925258"/>
                    <a:gd name="connsiteY92" fmla="*/ 622015 h 1113947"/>
                    <a:gd name="connsiteX93" fmla="*/ 78587 w 925258"/>
                    <a:gd name="connsiteY93" fmla="*/ 623455 h 1113947"/>
                    <a:gd name="connsiteX94" fmla="*/ 78967 w 925258"/>
                    <a:gd name="connsiteY94" fmla="*/ 629054 h 1113947"/>
                    <a:gd name="connsiteX95" fmla="*/ 102284 w 925258"/>
                    <a:gd name="connsiteY95" fmla="*/ 710874 h 1113947"/>
                    <a:gd name="connsiteX96" fmla="*/ 149854 w 925258"/>
                    <a:gd name="connsiteY96" fmla="*/ 786346 h 1113947"/>
                    <a:gd name="connsiteX97" fmla="*/ 150475 w 925258"/>
                    <a:gd name="connsiteY97" fmla="*/ 787774 h 1113947"/>
                    <a:gd name="connsiteX98" fmla="*/ 150475 w 925258"/>
                    <a:gd name="connsiteY98" fmla="*/ 789537 h 1113947"/>
                    <a:gd name="connsiteX99" fmla="*/ 151259 w 925258"/>
                    <a:gd name="connsiteY99" fmla="*/ 828339 h 1113947"/>
                    <a:gd name="connsiteX100" fmla="*/ 167077 w 925258"/>
                    <a:gd name="connsiteY100" fmla="*/ 821242 h 1113947"/>
                    <a:gd name="connsiteX101" fmla="*/ 238251 w 925258"/>
                    <a:gd name="connsiteY101" fmla="*/ 853684 h 1113947"/>
                    <a:gd name="connsiteX102" fmla="*/ 283079 w 925258"/>
                    <a:gd name="connsiteY102" fmla="*/ 811058 h 1113947"/>
                    <a:gd name="connsiteX103" fmla="*/ 296788 w 925258"/>
                    <a:gd name="connsiteY103" fmla="*/ 814952 h 1113947"/>
                    <a:gd name="connsiteX104" fmla="*/ 317237 w 925258"/>
                    <a:gd name="connsiteY104" fmla="*/ 874905 h 1113947"/>
                    <a:gd name="connsiteX105" fmla="*/ 361638 w 925258"/>
                    <a:gd name="connsiteY105" fmla="*/ 896702 h 1113947"/>
                    <a:gd name="connsiteX106" fmla="*/ 386673 w 925258"/>
                    <a:gd name="connsiteY106" fmla="*/ 909064 h 1113947"/>
                    <a:gd name="connsiteX107" fmla="*/ 398308 w 925258"/>
                    <a:gd name="connsiteY107" fmla="*/ 938707 h 1113947"/>
                    <a:gd name="connsiteX108" fmla="*/ 455716 w 925258"/>
                    <a:gd name="connsiteY108" fmla="*/ 962324 h 1113947"/>
                    <a:gd name="connsiteX109" fmla="*/ 467398 w 925258"/>
                    <a:gd name="connsiteY109" fmla="*/ 975319 h 1113947"/>
                    <a:gd name="connsiteX110" fmla="*/ 479034 w 925258"/>
                    <a:gd name="connsiteY110" fmla="*/ 1010285 h 1113947"/>
                    <a:gd name="connsiteX111" fmla="*/ 488193 w 925258"/>
                    <a:gd name="connsiteY111" fmla="*/ 1018741 h 1113947"/>
                    <a:gd name="connsiteX112" fmla="*/ 537893 w 925258"/>
                    <a:gd name="connsiteY112" fmla="*/ 1019835 h 1113947"/>
                    <a:gd name="connsiteX113" fmla="*/ 568204 w 925258"/>
                    <a:gd name="connsiteY113" fmla="*/ 1053649 h 1113947"/>
                    <a:gd name="connsiteX114" fmla="*/ 590784 w 925258"/>
                    <a:gd name="connsiteY114" fmla="*/ 1107254 h 1113947"/>
                    <a:gd name="connsiteX115" fmla="*/ 597443 w 925258"/>
                    <a:gd name="connsiteY115" fmla="*/ 1113948 h 1113947"/>
                    <a:gd name="connsiteX116" fmla="*/ 738422 w 925258"/>
                    <a:gd name="connsiteY116" fmla="*/ 1106574 h 1113947"/>
                    <a:gd name="connsiteX117" fmla="*/ 743399 w 925258"/>
                    <a:gd name="connsiteY117" fmla="*/ 1074132 h 1113947"/>
                    <a:gd name="connsiteX118" fmla="*/ 743399 w 925258"/>
                    <a:gd name="connsiteY118" fmla="*/ 1074132 h 11139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</a:cxnLst>
                  <a:rect l="l" t="t" r="r" b="b"/>
                  <a:pathLst>
                    <a:path w="925258" h="1113947">
                      <a:moveTo>
                        <a:pt x="743399" y="1074132"/>
                      </a:moveTo>
                      <a:cubicBezTo>
                        <a:pt x="748318" y="1037796"/>
                        <a:pt x="756014" y="983499"/>
                        <a:pt x="766659" y="960896"/>
                      </a:cubicBezTo>
                      <a:lnTo>
                        <a:pt x="767005" y="960562"/>
                      </a:lnTo>
                      <a:cubicBezTo>
                        <a:pt x="776497" y="939790"/>
                        <a:pt x="775806" y="857232"/>
                        <a:pt x="775472" y="792694"/>
                      </a:cubicBezTo>
                      <a:cubicBezTo>
                        <a:pt x="775472" y="759214"/>
                        <a:pt x="775115" y="730332"/>
                        <a:pt x="776497" y="717279"/>
                      </a:cubicBezTo>
                      <a:cubicBezTo>
                        <a:pt x="780391" y="680609"/>
                        <a:pt x="805449" y="679514"/>
                        <a:pt x="834285" y="678144"/>
                      </a:cubicBezTo>
                      <a:cubicBezTo>
                        <a:pt x="840691" y="677683"/>
                        <a:pt x="847050" y="677406"/>
                        <a:pt x="853283" y="676658"/>
                      </a:cubicBezTo>
                      <a:cubicBezTo>
                        <a:pt x="866439" y="675229"/>
                        <a:pt x="869585" y="629457"/>
                        <a:pt x="872741" y="582142"/>
                      </a:cubicBezTo>
                      <a:cubicBezTo>
                        <a:pt x="875126" y="546209"/>
                        <a:pt x="877994" y="509584"/>
                        <a:pt x="886462" y="487280"/>
                      </a:cubicBezTo>
                      <a:lnTo>
                        <a:pt x="886462" y="486935"/>
                      </a:lnTo>
                      <a:cubicBezTo>
                        <a:pt x="888928" y="480299"/>
                        <a:pt x="891036" y="473260"/>
                        <a:pt x="892868" y="466163"/>
                      </a:cubicBezTo>
                      <a:cubicBezTo>
                        <a:pt x="894250" y="459135"/>
                        <a:pt x="895668" y="452039"/>
                        <a:pt x="896359" y="445000"/>
                      </a:cubicBezTo>
                      <a:cubicBezTo>
                        <a:pt x="900195" y="408663"/>
                        <a:pt x="894584" y="375541"/>
                        <a:pt x="889262" y="364205"/>
                      </a:cubicBezTo>
                      <a:cubicBezTo>
                        <a:pt x="887833" y="361118"/>
                        <a:pt x="887833" y="360714"/>
                        <a:pt x="887833" y="360714"/>
                      </a:cubicBezTo>
                      <a:cubicBezTo>
                        <a:pt x="882568" y="360714"/>
                        <a:pt x="877303" y="360714"/>
                        <a:pt x="870667" y="341325"/>
                      </a:cubicBezTo>
                      <a:lnTo>
                        <a:pt x="870667" y="340922"/>
                      </a:lnTo>
                      <a:cubicBezTo>
                        <a:pt x="864942" y="324390"/>
                        <a:pt x="860034" y="289148"/>
                        <a:pt x="856543" y="261279"/>
                      </a:cubicBezTo>
                      <a:cubicBezTo>
                        <a:pt x="854423" y="243653"/>
                        <a:pt x="852304" y="229183"/>
                        <a:pt x="851209" y="225289"/>
                      </a:cubicBezTo>
                      <a:lnTo>
                        <a:pt x="850875" y="224955"/>
                      </a:lnTo>
                      <a:cubicBezTo>
                        <a:pt x="850541" y="223860"/>
                        <a:pt x="849850" y="222144"/>
                        <a:pt x="849158" y="220024"/>
                      </a:cubicBezTo>
                      <a:cubicBezTo>
                        <a:pt x="842753" y="203434"/>
                        <a:pt x="830057" y="169909"/>
                        <a:pt x="855103" y="151603"/>
                      </a:cubicBezTo>
                      <a:lnTo>
                        <a:pt x="855460" y="151603"/>
                      </a:lnTo>
                      <a:cubicBezTo>
                        <a:pt x="865978" y="143872"/>
                        <a:pt x="881543" y="137812"/>
                        <a:pt x="895668" y="132202"/>
                      </a:cubicBezTo>
                      <a:cubicBezTo>
                        <a:pt x="911520" y="125796"/>
                        <a:pt x="925587" y="120531"/>
                        <a:pt x="925253" y="119506"/>
                      </a:cubicBezTo>
                      <a:lnTo>
                        <a:pt x="925253" y="119160"/>
                      </a:lnTo>
                      <a:cubicBezTo>
                        <a:pt x="923478" y="114575"/>
                        <a:pt x="909008" y="109944"/>
                        <a:pt x="896013" y="106119"/>
                      </a:cubicBezTo>
                      <a:cubicBezTo>
                        <a:pt x="887499" y="103250"/>
                        <a:pt x="879827" y="100796"/>
                        <a:pt x="874101" y="97651"/>
                      </a:cubicBezTo>
                      <a:cubicBezTo>
                        <a:pt x="873075" y="97306"/>
                        <a:pt x="872384" y="96557"/>
                        <a:pt x="871635" y="96211"/>
                      </a:cubicBezTo>
                      <a:cubicBezTo>
                        <a:pt x="863582" y="89126"/>
                        <a:pt x="860725" y="72237"/>
                        <a:pt x="861059" y="54967"/>
                      </a:cubicBezTo>
                      <a:cubicBezTo>
                        <a:pt x="861451" y="43354"/>
                        <a:pt x="862891" y="31338"/>
                        <a:pt x="865299" y="23216"/>
                      </a:cubicBezTo>
                      <a:cubicBezTo>
                        <a:pt x="856140" y="24299"/>
                        <a:pt x="837499" y="27778"/>
                        <a:pt x="819919" y="30993"/>
                      </a:cubicBezTo>
                      <a:cubicBezTo>
                        <a:pt x="808594" y="33055"/>
                        <a:pt x="797673" y="35221"/>
                        <a:pt x="790230" y="36304"/>
                      </a:cubicBezTo>
                      <a:cubicBezTo>
                        <a:pt x="772258" y="38769"/>
                        <a:pt x="764193" y="28873"/>
                        <a:pt x="757846" y="21096"/>
                      </a:cubicBezTo>
                      <a:cubicBezTo>
                        <a:pt x="756417" y="19380"/>
                        <a:pt x="754989" y="17940"/>
                        <a:pt x="753951" y="17260"/>
                      </a:cubicBezTo>
                      <a:cubicBezTo>
                        <a:pt x="753583" y="16914"/>
                        <a:pt x="754631" y="18285"/>
                        <a:pt x="753237" y="20071"/>
                      </a:cubicBezTo>
                      <a:cubicBezTo>
                        <a:pt x="748664" y="26811"/>
                        <a:pt x="748664" y="34875"/>
                        <a:pt x="748318" y="39806"/>
                      </a:cubicBezTo>
                      <a:cubicBezTo>
                        <a:pt x="748318" y="43688"/>
                        <a:pt x="748318" y="46154"/>
                        <a:pt x="747258" y="48608"/>
                      </a:cubicBezTo>
                      <a:cubicBezTo>
                        <a:pt x="742673" y="57767"/>
                        <a:pt x="737016" y="56050"/>
                        <a:pt x="722604" y="41926"/>
                      </a:cubicBezTo>
                      <a:cubicBezTo>
                        <a:pt x="711648" y="30589"/>
                        <a:pt x="710588" y="22179"/>
                        <a:pt x="709873" y="15428"/>
                      </a:cubicBezTo>
                      <a:cubicBezTo>
                        <a:pt x="709528" y="11592"/>
                        <a:pt x="709528" y="9483"/>
                        <a:pt x="685588" y="7364"/>
                      </a:cubicBezTo>
                      <a:cubicBezTo>
                        <a:pt x="667581" y="5924"/>
                        <a:pt x="655288" y="3470"/>
                        <a:pt x="646429" y="1696"/>
                      </a:cubicBezTo>
                      <a:cubicBezTo>
                        <a:pt x="635554" y="-758"/>
                        <a:pt x="632305" y="-1450"/>
                        <a:pt x="629137" y="5924"/>
                      </a:cubicBezTo>
                      <a:cubicBezTo>
                        <a:pt x="626671" y="10912"/>
                        <a:pt x="625623" y="14057"/>
                        <a:pt x="624932" y="16511"/>
                      </a:cubicBezTo>
                      <a:cubicBezTo>
                        <a:pt x="623872" y="20405"/>
                        <a:pt x="623157" y="22525"/>
                        <a:pt x="620703" y="24979"/>
                      </a:cubicBezTo>
                      <a:cubicBezTo>
                        <a:pt x="617547" y="27778"/>
                        <a:pt x="614045" y="28124"/>
                        <a:pt x="605888" y="29218"/>
                      </a:cubicBezTo>
                      <a:lnTo>
                        <a:pt x="600968" y="29553"/>
                      </a:lnTo>
                      <a:lnTo>
                        <a:pt x="600611" y="29553"/>
                      </a:lnTo>
                      <a:cubicBezTo>
                        <a:pt x="595346" y="30244"/>
                        <a:pt x="590427" y="30993"/>
                        <a:pt x="585853" y="32018"/>
                      </a:cubicBezTo>
                      <a:cubicBezTo>
                        <a:pt x="581568" y="32767"/>
                        <a:pt x="577697" y="33792"/>
                        <a:pt x="574194" y="35221"/>
                      </a:cubicBezTo>
                      <a:cubicBezTo>
                        <a:pt x="569978" y="36649"/>
                        <a:pt x="567178" y="37686"/>
                        <a:pt x="567178" y="38020"/>
                      </a:cubicBezTo>
                      <a:cubicBezTo>
                        <a:pt x="567178" y="42260"/>
                        <a:pt x="568584" y="49299"/>
                        <a:pt x="566752" y="58158"/>
                      </a:cubicBezTo>
                      <a:cubicBezTo>
                        <a:pt x="566452" y="59875"/>
                        <a:pt x="565750" y="61315"/>
                        <a:pt x="565058" y="63089"/>
                      </a:cubicBezTo>
                      <a:cubicBezTo>
                        <a:pt x="562236" y="70866"/>
                        <a:pt x="555854" y="76476"/>
                        <a:pt x="544252" y="76476"/>
                      </a:cubicBezTo>
                      <a:cubicBezTo>
                        <a:pt x="535059" y="76476"/>
                        <a:pt x="529794" y="73273"/>
                        <a:pt x="526211" y="71154"/>
                      </a:cubicBezTo>
                      <a:cubicBezTo>
                        <a:pt x="524863" y="70520"/>
                        <a:pt x="524517" y="70071"/>
                        <a:pt x="517778" y="79621"/>
                      </a:cubicBezTo>
                      <a:lnTo>
                        <a:pt x="517052" y="80704"/>
                      </a:lnTo>
                      <a:cubicBezTo>
                        <a:pt x="512559" y="87801"/>
                        <a:pt x="508987" y="94091"/>
                        <a:pt x="506176" y="99368"/>
                      </a:cubicBezTo>
                      <a:cubicBezTo>
                        <a:pt x="496971" y="115958"/>
                        <a:pt x="492409" y="124829"/>
                        <a:pt x="476176" y="117732"/>
                      </a:cubicBezTo>
                      <a:cubicBezTo>
                        <a:pt x="472317" y="115958"/>
                        <a:pt x="468458" y="116303"/>
                        <a:pt x="464564" y="116695"/>
                      </a:cubicBezTo>
                      <a:cubicBezTo>
                        <a:pt x="454667" y="117386"/>
                        <a:pt x="445197" y="118077"/>
                        <a:pt x="433239" y="103930"/>
                      </a:cubicBezTo>
                      <a:lnTo>
                        <a:pt x="433239" y="103596"/>
                      </a:lnTo>
                      <a:lnTo>
                        <a:pt x="432859" y="103596"/>
                      </a:lnTo>
                      <a:cubicBezTo>
                        <a:pt x="431050" y="101476"/>
                        <a:pt x="428608" y="99368"/>
                        <a:pt x="425808" y="97306"/>
                      </a:cubicBezTo>
                      <a:cubicBezTo>
                        <a:pt x="422974" y="95186"/>
                        <a:pt x="419483" y="93066"/>
                        <a:pt x="415958" y="90888"/>
                      </a:cubicBezTo>
                      <a:cubicBezTo>
                        <a:pt x="397248" y="80704"/>
                        <a:pt x="373643" y="74022"/>
                        <a:pt x="366891" y="76131"/>
                      </a:cubicBezTo>
                      <a:cubicBezTo>
                        <a:pt x="364806" y="76822"/>
                        <a:pt x="363746" y="77905"/>
                        <a:pt x="362698" y="78930"/>
                      </a:cubicBezTo>
                      <a:cubicBezTo>
                        <a:pt x="358113" y="83515"/>
                        <a:pt x="352790" y="88838"/>
                        <a:pt x="323262" y="90888"/>
                      </a:cubicBezTo>
                      <a:cubicBezTo>
                        <a:pt x="292203" y="93066"/>
                        <a:pt x="288344" y="85981"/>
                        <a:pt x="284829" y="78930"/>
                      </a:cubicBezTo>
                      <a:cubicBezTo>
                        <a:pt x="284138" y="77559"/>
                        <a:pt x="283355" y="76476"/>
                        <a:pt x="282019" y="75785"/>
                      </a:cubicBezTo>
                      <a:cubicBezTo>
                        <a:pt x="274231" y="72237"/>
                        <a:pt x="248862" y="72237"/>
                        <a:pt x="239311" y="72237"/>
                      </a:cubicBezTo>
                      <a:cubicBezTo>
                        <a:pt x="238251" y="75451"/>
                        <a:pt x="237618" y="77905"/>
                        <a:pt x="237618" y="78596"/>
                      </a:cubicBezTo>
                      <a:cubicBezTo>
                        <a:pt x="238251" y="79276"/>
                        <a:pt x="240072" y="79621"/>
                        <a:pt x="241477" y="79621"/>
                      </a:cubicBezTo>
                      <a:cubicBezTo>
                        <a:pt x="248862" y="80025"/>
                        <a:pt x="254899" y="80359"/>
                        <a:pt x="254899" y="91983"/>
                      </a:cubicBezTo>
                      <a:cubicBezTo>
                        <a:pt x="254899" y="93412"/>
                        <a:pt x="255187" y="94437"/>
                        <a:pt x="255187" y="95531"/>
                      </a:cubicBezTo>
                      <a:cubicBezTo>
                        <a:pt x="256938" y="102559"/>
                        <a:pt x="257652" y="106119"/>
                        <a:pt x="244288" y="119852"/>
                      </a:cubicBezTo>
                      <a:cubicBezTo>
                        <a:pt x="239645" y="124483"/>
                        <a:pt x="227687" y="142386"/>
                        <a:pt x="213586" y="163895"/>
                      </a:cubicBezTo>
                      <a:cubicBezTo>
                        <a:pt x="186812" y="204125"/>
                        <a:pt x="152261" y="256360"/>
                        <a:pt x="135717" y="264770"/>
                      </a:cubicBezTo>
                      <a:lnTo>
                        <a:pt x="135383" y="264770"/>
                      </a:lnTo>
                      <a:cubicBezTo>
                        <a:pt x="129393" y="267973"/>
                        <a:pt x="124485" y="270438"/>
                        <a:pt x="118102" y="273295"/>
                      </a:cubicBezTo>
                      <a:cubicBezTo>
                        <a:pt x="86029" y="289148"/>
                        <a:pt x="30672" y="315922"/>
                        <a:pt x="23241" y="323987"/>
                      </a:cubicBezTo>
                      <a:cubicBezTo>
                        <a:pt x="19439" y="327926"/>
                        <a:pt x="16190" y="329989"/>
                        <a:pt x="13391" y="331832"/>
                      </a:cubicBezTo>
                      <a:cubicBezTo>
                        <a:pt x="9866" y="333940"/>
                        <a:pt x="7757" y="335657"/>
                        <a:pt x="7066" y="349781"/>
                      </a:cubicBezTo>
                      <a:lnTo>
                        <a:pt x="7066" y="351221"/>
                      </a:lnTo>
                      <a:cubicBezTo>
                        <a:pt x="6363" y="376233"/>
                        <a:pt x="10937" y="426279"/>
                        <a:pt x="12331" y="442142"/>
                      </a:cubicBezTo>
                      <a:lnTo>
                        <a:pt x="12331" y="443514"/>
                      </a:lnTo>
                      <a:cubicBezTo>
                        <a:pt x="13057" y="451002"/>
                        <a:pt x="13748" y="458790"/>
                        <a:pt x="14082" y="467880"/>
                      </a:cubicBezTo>
                      <a:lnTo>
                        <a:pt x="14082" y="468283"/>
                      </a:lnTo>
                      <a:cubicBezTo>
                        <a:pt x="14451" y="477430"/>
                        <a:pt x="14451" y="488709"/>
                        <a:pt x="13748" y="503179"/>
                      </a:cubicBezTo>
                      <a:lnTo>
                        <a:pt x="13748" y="503525"/>
                      </a:lnTo>
                      <a:lnTo>
                        <a:pt x="13748" y="504561"/>
                      </a:lnTo>
                      <a:cubicBezTo>
                        <a:pt x="13057" y="516232"/>
                        <a:pt x="9866" y="531785"/>
                        <a:pt x="6697" y="546900"/>
                      </a:cubicBezTo>
                      <a:cubicBezTo>
                        <a:pt x="2435" y="569504"/>
                        <a:pt x="-2150" y="591289"/>
                        <a:pt x="1098" y="596957"/>
                      </a:cubicBezTo>
                      <a:cubicBezTo>
                        <a:pt x="7423" y="607602"/>
                        <a:pt x="72976" y="622015"/>
                        <a:pt x="72976" y="622015"/>
                      </a:cubicBezTo>
                      <a:lnTo>
                        <a:pt x="78587" y="623455"/>
                      </a:lnTo>
                      <a:lnTo>
                        <a:pt x="78967" y="629054"/>
                      </a:lnTo>
                      <a:cubicBezTo>
                        <a:pt x="78967" y="629054"/>
                        <a:pt x="82884" y="686554"/>
                        <a:pt x="102284" y="710874"/>
                      </a:cubicBezTo>
                      <a:cubicBezTo>
                        <a:pt x="123367" y="737302"/>
                        <a:pt x="149854" y="786058"/>
                        <a:pt x="149854" y="786346"/>
                      </a:cubicBezTo>
                      <a:lnTo>
                        <a:pt x="150475" y="787774"/>
                      </a:lnTo>
                      <a:lnTo>
                        <a:pt x="150475" y="789537"/>
                      </a:lnTo>
                      <a:lnTo>
                        <a:pt x="151259" y="828339"/>
                      </a:lnTo>
                      <a:cubicBezTo>
                        <a:pt x="157918" y="825182"/>
                        <a:pt x="163552" y="820551"/>
                        <a:pt x="167077" y="821242"/>
                      </a:cubicBezTo>
                      <a:cubicBezTo>
                        <a:pt x="171270" y="821587"/>
                        <a:pt x="224553" y="851967"/>
                        <a:pt x="238251" y="853684"/>
                      </a:cubicBezTo>
                      <a:cubicBezTo>
                        <a:pt x="252007" y="855113"/>
                        <a:pt x="280187" y="813857"/>
                        <a:pt x="283079" y="811058"/>
                      </a:cubicBezTo>
                      <a:cubicBezTo>
                        <a:pt x="286223" y="808592"/>
                        <a:pt x="293597" y="811737"/>
                        <a:pt x="296788" y="814952"/>
                      </a:cubicBezTo>
                      <a:cubicBezTo>
                        <a:pt x="300290" y="818097"/>
                        <a:pt x="314772" y="869248"/>
                        <a:pt x="317237" y="874905"/>
                      </a:cubicBezTo>
                      <a:cubicBezTo>
                        <a:pt x="319749" y="880458"/>
                        <a:pt x="359887" y="895331"/>
                        <a:pt x="361638" y="896702"/>
                      </a:cubicBezTo>
                      <a:cubicBezTo>
                        <a:pt x="363746" y="898477"/>
                        <a:pt x="385947" y="907693"/>
                        <a:pt x="386673" y="909064"/>
                      </a:cubicBezTo>
                      <a:cubicBezTo>
                        <a:pt x="387341" y="910147"/>
                        <a:pt x="396914" y="934525"/>
                        <a:pt x="398308" y="938707"/>
                      </a:cubicBezTo>
                      <a:cubicBezTo>
                        <a:pt x="400082" y="942935"/>
                        <a:pt x="455716" y="962324"/>
                        <a:pt x="455716" y="962324"/>
                      </a:cubicBezTo>
                      <a:lnTo>
                        <a:pt x="467398" y="975319"/>
                      </a:lnTo>
                      <a:lnTo>
                        <a:pt x="479034" y="1010285"/>
                      </a:lnTo>
                      <a:lnTo>
                        <a:pt x="488193" y="1018741"/>
                      </a:lnTo>
                      <a:lnTo>
                        <a:pt x="537893" y="1019835"/>
                      </a:lnTo>
                      <a:cubicBezTo>
                        <a:pt x="537893" y="1019835"/>
                        <a:pt x="564287" y="1049812"/>
                        <a:pt x="568204" y="1053649"/>
                      </a:cubicBezTo>
                      <a:cubicBezTo>
                        <a:pt x="572086" y="1057531"/>
                        <a:pt x="590784" y="1107254"/>
                        <a:pt x="590784" y="1107254"/>
                      </a:cubicBezTo>
                      <a:lnTo>
                        <a:pt x="597443" y="1113948"/>
                      </a:lnTo>
                      <a:cubicBezTo>
                        <a:pt x="637293" y="1112922"/>
                        <a:pt x="736314" y="1109029"/>
                        <a:pt x="738422" y="1106574"/>
                      </a:cubicBezTo>
                      <a:cubicBezTo>
                        <a:pt x="739159" y="1104455"/>
                        <a:pt x="740876" y="1091402"/>
                        <a:pt x="743399" y="1074132"/>
                      </a:cubicBezTo>
                      <a:lnTo>
                        <a:pt x="743399" y="1074132"/>
                      </a:lnTo>
                      <a:close/>
                    </a:path>
                  </a:pathLst>
                </a:custGeom>
                <a:solidFill>
                  <a:srgbClr val="E7E6E6"/>
                </a:solidFill>
                <a:ln w="11517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25" name="Полилиния: фигура 24">
                  <a:extLst>
                    <a:ext uri="{FF2B5EF4-FFF2-40B4-BE49-F238E27FC236}">
                      <a16:creationId xmlns:a16="http://schemas.microsoft.com/office/drawing/2014/main" xmlns="" id="{A3FBF9E0-B82D-4FB9-AD8E-8740558E4C92}"/>
                    </a:ext>
                  </a:extLst>
                </p:cNvPr>
                <p:cNvSpPr/>
                <p:nvPr/>
              </p:nvSpPr>
              <p:spPr>
                <a:xfrm>
                  <a:off x="1665928" y="2740973"/>
                  <a:ext cx="2231889" cy="2904136"/>
                </a:xfrm>
                <a:custGeom>
                  <a:avLst/>
                  <a:gdLst>
                    <a:gd name="connsiteX0" fmla="*/ 2230864 w 2231889"/>
                    <a:gd name="connsiteY0" fmla="*/ 2290126 h 2904136"/>
                    <a:gd name="connsiteX1" fmla="*/ 2193087 w 2231889"/>
                    <a:gd name="connsiteY1" fmla="*/ 2272166 h 2904136"/>
                    <a:gd name="connsiteX2" fmla="*/ 2157846 w 2231889"/>
                    <a:gd name="connsiteY2" fmla="*/ 2256267 h 2904136"/>
                    <a:gd name="connsiteX3" fmla="*/ 2157569 w 2231889"/>
                    <a:gd name="connsiteY3" fmla="*/ 2256267 h 2904136"/>
                    <a:gd name="connsiteX4" fmla="*/ 2119113 w 2231889"/>
                    <a:gd name="connsiteY4" fmla="*/ 2233721 h 2904136"/>
                    <a:gd name="connsiteX5" fmla="*/ 2108526 w 2231889"/>
                    <a:gd name="connsiteY5" fmla="*/ 2215415 h 2904136"/>
                    <a:gd name="connsiteX6" fmla="*/ 2079286 w 2231889"/>
                    <a:gd name="connsiteY6" fmla="*/ 2178341 h 2904136"/>
                    <a:gd name="connsiteX7" fmla="*/ 2051084 w 2231889"/>
                    <a:gd name="connsiteY7" fmla="*/ 2163514 h 2904136"/>
                    <a:gd name="connsiteX8" fmla="*/ 2002051 w 2231889"/>
                    <a:gd name="connsiteY8" fmla="*/ 2131417 h 2904136"/>
                    <a:gd name="connsiteX9" fmla="*/ 1974932 w 2231889"/>
                    <a:gd name="connsiteY9" fmla="*/ 2110311 h 2904136"/>
                    <a:gd name="connsiteX10" fmla="*/ 1946384 w 2231889"/>
                    <a:gd name="connsiteY10" fmla="*/ 2106418 h 2904136"/>
                    <a:gd name="connsiteX11" fmla="*/ 1920693 w 2231889"/>
                    <a:gd name="connsiteY11" fmla="*/ 2105726 h 2904136"/>
                    <a:gd name="connsiteX12" fmla="*/ 1896672 w 2231889"/>
                    <a:gd name="connsiteY12" fmla="*/ 2101095 h 2904136"/>
                    <a:gd name="connsiteX13" fmla="*/ 1865313 w 2231889"/>
                    <a:gd name="connsiteY13" fmla="*/ 2053146 h 2904136"/>
                    <a:gd name="connsiteX14" fmla="*/ 1847698 w 2231889"/>
                    <a:gd name="connsiteY14" fmla="*/ 2015796 h 2904136"/>
                    <a:gd name="connsiteX15" fmla="*/ 1818804 w 2231889"/>
                    <a:gd name="connsiteY15" fmla="*/ 1994966 h 2904136"/>
                    <a:gd name="connsiteX16" fmla="*/ 1762088 w 2231889"/>
                    <a:gd name="connsiteY16" fmla="*/ 1940324 h 2904136"/>
                    <a:gd name="connsiteX17" fmla="*/ 1762088 w 2231889"/>
                    <a:gd name="connsiteY17" fmla="*/ 1939978 h 2904136"/>
                    <a:gd name="connsiteX18" fmla="*/ 1767353 w 2231889"/>
                    <a:gd name="connsiteY18" fmla="*/ 1910681 h 2904136"/>
                    <a:gd name="connsiteX19" fmla="*/ 1780002 w 2231889"/>
                    <a:gd name="connsiteY19" fmla="*/ 1884253 h 2904136"/>
                    <a:gd name="connsiteX20" fmla="*/ 1780002 w 2231889"/>
                    <a:gd name="connsiteY20" fmla="*/ 1850036 h 2904136"/>
                    <a:gd name="connsiteX21" fmla="*/ 1776511 w 2231889"/>
                    <a:gd name="connsiteY21" fmla="*/ 1822917 h 2904136"/>
                    <a:gd name="connsiteX22" fmla="*/ 1758827 w 2231889"/>
                    <a:gd name="connsiteY22" fmla="*/ 1823262 h 2904136"/>
                    <a:gd name="connsiteX23" fmla="*/ 1748989 w 2231889"/>
                    <a:gd name="connsiteY23" fmla="*/ 1826350 h 2904136"/>
                    <a:gd name="connsiteX24" fmla="*/ 1748989 w 2231889"/>
                    <a:gd name="connsiteY24" fmla="*/ 1816166 h 2904136"/>
                    <a:gd name="connsiteX25" fmla="*/ 1748989 w 2231889"/>
                    <a:gd name="connsiteY25" fmla="*/ 1732295 h 2904136"/>
                    <a:gd name="connsiteX26" fmla="*/ 1730336 w 2231889"/>
                    <a:gd name="connsiteY26" fmla="*/ 1713240 h 2904136"/>
                    <a:gd name="connsiteX27" fmla="*/ 1728228 w 2231889"/>
                    <a:gd name="connsiteY27" fmla="*/ 1711742 h 2904136"/>
                    <a:gd name="connsiteX28" fmla="*/ 1715867 w 2231889"/>
                    <a:gd name="connsiteY28" fmla="*/ 1680798 h 2904136"/>
                    <a:gd name="connsiteX29" fmla="*/ 1716212 w 2231889"/>
                    <a:gd name="connsiteY29" fmla="*/ 1667007 h 2904136"/>
                    <a:gd name="connsiteX30" fmla="*/ 1707468 w 2231889"/>
                    <a:gd name="connsiteY30" fmla="*/ 1660314 h 2904136"/>
                    <a:gd name="connsiteX31" fmla="*/ 1697502 w 2231889"/>
                    <a:gd name="connsiteY31" fmla="*/ 1660602 h 2904136"/>
                    <a:gd name="connsiteX32" fmla="*/ 1649957 w 2231889"/>
                    <a:gd name="connsiteY32" fmla="*/ 1658943 h 2904136"/>
                    <a:gd name="connsiteX33" fmla="*/ 1612250 w 2231889"/>
                    <a:gd name="connsiteY33" fmla="*/ 1641662 h 2904136"/>
                    <a:gd name="connsiteX34" fmla="*/ 1612941 w 2231889"/>
                    <a:gd name="connsiteY34" fmla="*/ 1628217 h 2904136"/>
                    <a:gd name="connsiteX35" fmla="*/ 1617918 w 2231889"/>
                    <a:gd name="connsiteY35" fmla="*/ 1553494 h 2904136"/>
                    <a:gd name="connsiteX36" fmla="*/ 1618206 w 2231889"/>
                    <a:gd name="connsiteY36" fmla="*/ 1553494 h 2904136"/>
                    <a:gd name="connsiteX37" fmla="*/ 1618609 w 2231889"/>
                    <a:gd name="connsiteY37" fmla="*/ 1552066 h 2904136"/>
                    <a:gd name="connsiteX38" fmla="*/ 1618609 w 2231889"/>
                    <a:gd name="connsiteY38" fmla="*/ 1551720 h 2904136"/>
                    <a:gd name="connsiteX39" fmla="*/ 1633010 w 2231889"/>
                    <a:gd name="connsiteY39" fmla="*/ 1530153 h 2904136"/>
                    <a:gd name="connsiteX40" fmla="*/ 1636501 w 2231889"/>
                    <a:gd name="connsiteY40" fmla="*/ 1527688 h 2904136"/>
                    <a:gd name="connsiteX41" fmla="*/ 1655210 w 2231889"/>
                    <a:gd name="connsiteY41" fmla="*/ 1524543 h 2904136"/>
                    <a:gd name="connsiteX42" fmla="*/ 1680567 w 2231889"/>
                    <a:gd name="connsiteY42" fmla="*/ 1527342 h 2904136"/>
                    <a:gd name="connsiteX43" fmla="*/ 1697502 w 2231889"/>
                    <a:gd name="connsiteY43" fmla="*/ 1523114 h 2904136"/>
                    <a:gd name="connsiteX44" fmla="*/ 1722226 w 2231889"/>
                    <a:gd name="connsiteY44" fmla="*/ 1512584 h 2904136"/>
                    <a:gd name="connsiteX45" fmla="*/ 1750820 w 2231889"/>
                    <a:gd name="connsiteY45" fmla="*/ 1510130 h 2904136"/>
                    <a:gd name="connsiteX46" fmla="*/ 1771604 w 2231889"/>
                    <a:gd name="connsiteY46" fmla="*/ 1506858 h 2904136"/>
                    <a:gd name="connsiteX47" fmla="*/ 1791627 w 2231889"/>
                    <a:gd name="connsiteY47" fmla="*/ 1469163 h 2904136"/>
                    <a:gd name="connsiteX48" fmla="*/ 1795221 w 2231889"/>
                    <a:gd name="connsiteY48" fmla="*/ 1460741 h 2904136"/>
                    <a:gd name="connsiteX49" fmla="*/ 1797963 w 2231889"/>
                    <a:gd name="connsiteY49" fmla="*/ 1454347 h 2904136"/>
                    <a:gd name="connsiteX50" fmla="*/ 1815255 w 2231889"/>
                    <a:gd name="connsiteY50" fmla="*/ 1444843 h 2904136"/>
                    <a:gd name="connsiteX51" fmla="*/ 1822340 w 2231889"/>
                    <a:gd name="connsiteY51" fmla="*/ 1443011 h 2904136"/>
                    <a:gd name="connsiteX52" fmla="*/ 1824748 w 2231889"/>
                    <a:gd name="connsiteY52" fmla="*/ 1420868 h 2904136"/>
                    <a:gd name="connsiteX53" fmla="*/ 1826246 w 2231889"/>
                    <a:gd name="connsiteY53" fmla="*/ 1398265 h 2904136"/>
                    <a:gd name="connsiteX54" fmla="*/ 1826246 w 2231889"/>
                    <a:gd name="connsiteY54" fmla="*/ 1397919 h 2904136"/>
                    <a:gd name="connsiteX55" fmla="*/ 1823378 w 2231889"/>
                    <a:gd name="connsiteY55" fmla="*/ 1387746 h 2904136"/>
                    <a:gd name="connsiteX56" fmla="*/ 1813539 w 2231889"/>
                    <a:gd name="connsiteY56" fmla="*/ 1376064 h 2904136"/>
                    <a:gd name="connsiteX57" fmla="*/ 1793804 w 2231889"/>
                    <a:gd name="connsiteY57" fmla="*/ 1355246 h 2904136"/>
                    <a:gd name="connsiteX58" fmla="*/ 1775762 w 2231889"/>
                    <a:gd name="connsiteY58" fmla="*/ 1333783 h 2904136"/>
                    <a:gd name="connsiteX59" fmla="*/ 1771938 w 2231889"/>
                    <a:gd name="connsiteY59" fmla="*/ 1312274 h 2904136"/>
                    <a:gd name="connsiteX60" fmla="*/ 1770855 w 2231889"/>
                    <a:gd name="connsiteY60" fmla="*/ 1315085 h 2904136"/>
                    <a:gd name="connsiteX61" fmla="*/ 1733885 w 2231889"/>
                    <a:gd name="connsiteY61" fmla="*/ 1317885 h 2904136"/>
                    <a:gd name="connsiteX62" fmla="*/ 1725763 w 2231889"/>
                    <a:gd name="connsiteY62" fmla="*/ 1314394 h 2904136"/>
                    <a:gd name="connsiteX63" fmla="*/ 1725429 w 2231889"/>
                    <a:gd name="connsiteY63" fmla="*/ 1314394 h 2904136"/>
                    <a:gd name="connsiteX64" fmla="*/ 1702192 w 2231889"/>
                    <a:gd name="connsiteY64" fmla="*/ 1301295 h 2904136"/>
                    <a:gd name="connsiteX65" fmla="*/ 1695844 w 2231889"/>
                    <a:gd name="connsiteY65" fmla="*/ 1241733 h 2904136"/>
                    <a:gd name="connsiteX66" fmla="*/ 1694012 w 2231889"/>
                    <a:gd name="connsiteY66" fmla="*/ 1229037 h 2904136"/>
                    <a:gd name="connsiteX67" fmla="*/ 1692917 w 2231889"/>
                    <a:gd name="connsiteY67" fmla="*/ 1219821 h 2904136"/>
                    <a:gd name="connsiteX68" fmla="*/ 1692917 w 2231889"/>
                    <a:gd name="connsiteY68" fmla="*/ 1219533 h 2904136"/>
                    <a:gd name="connsiteX69" fmla="*/ 1689093 w 2231889"/>
                    <a:gd name="connsiteY69" fmla="*/ 1205743 h 2904136"/>
                    <a:gd name="connsiteX70" fmla="*/ 1680567 w 2231889"/>
                    <a:gd name="connsiteY70" fmla="*/ 1195501 h 2904136"/>
                    <a:gd name="connsiteX71" fmla="*/ 1671812 w 2231889"/>
                    <a:gd name="connsiteY71" fmla="*/ 1192356 h 2904136"/>
                    <a:gd name="connsiteX72" fmla="*/ 1656650 w 2231889"/>
                    <a:gd name="connsiteY72" fmla="*/ 1187033 h 2904136"/>
                    <a:gd name="connsiteX73" fmla="*/ 1652076 w 2231889"/>
                    <a:gd name="connsiteY73" fmla="*/ 1181768 h 2904136"/>
                    <a:gd name="connsiteX74" fmla="*/ 1650648 w 2231889"/>
                    <a:gd name="connsiteY74" fmla="*/ 1172551 h 2904136"/>
                    <a:gd name="connsiteX75" fmla="*/ 1654127 w 2231889"/>
                    <a:gd name="connsiteY75" fmla="*/ 1165581 h 2904136"/>
                    <a:gd name="connsiteX76" fmla="*/ 1666892 w 2231889"/>
                    <a:gd name="connsiteY76" fmla="*/ 1155685 h 2904136"/>
                    <a:gd name="connsiteX77" fmla="*/ 1680567 w 2231889"/>
                    <a:gd name="connsiteY77" fmla="*/ 1134510 h 2904136"/>
                    <a:gd name="connsiteX78" fmla="*/ 1681996 w 2231889"/>
                    <a:gd name="connsiteY78" fmla="*/ 1130271 h 2904136"/>
                    <a:gd name="connsiteX79" fmla="*/ 1682399 w 2231889"/>
                    <a:gd name="connsiteY79" fmla="*/ 1129245 h 2904136"/>
                    <a:gd name="connsiteX80" fmla="*/ 1681028 w 2231889"/>
                    <a:gd name="connsiteY80" fmla="*/ 1121469 h 2904136"/>
                    <a:gd name="connsiteX81" fmla="*/ 1675648 w 2231889"/>
                    <a:gd name="connsiteY81" fmla="*/ 1079476 h 2904136"/>
                    <a:gd name="connsiteX82" fmla="*/ 1675302 w 2231889"/>
                    <a:gd name="connsiteY82" fmla="*/ 1079476 h 2904136"/>
                    <a:gd name="connsiteX83" fmla="*/ 1675302 w 2231889"/>
                    <a:gd name="connsiteY83" fmla="*/ 1079130 h 2904136"/>
                    <a:gd name="connsiteX84" fmla="*/ 1690521 w 2231889"/>
                    <a:gd name="connsiteY84" fmla="*/ 1055559 h 2904136"/>
                    <a:gd name="connsiteX85" fmla="*/ 1691558 w 2231889"/>
                    <a:gd name="connsiteY85" fmla="*/ 848152 h 2904136"/>
                    <a:gd name="connsiteX86" fmla="*/ 1691892 w 2231889"/>
                    <a:gd name="connsiteY86" fmla="*/ 841171 h 2904136"/>
                    <a:gd name="connsiteX87" fmla="*/ 1698943 w 2231889"/>
                    <a:gd name="connsiteY87" fmla="*/ 840767 h 2904136"/>
                    <a:gd name="connsiteX88" fmla="*/ 2028204 w 2231889"/>
                    <a:gd name="connsiteY88" fmla="*/ 833394 h 2904136"/>
                    <a:gd name="connsiteX89" fmla="*/ 2034160 w 2231889"/>
                    <a:gd name="connsiteY89" fmla="*/ 758959 h 2904136"/>
                    <a:gd name="connsiteX90" fmla="*/ 2034839 w 2231889"/>
                    <a:gd name="connsiteY90" fmla="*/ 752196 h 2904136"/>
                    <a:gd name="connsiteX91" fmla="*/ 2041591 w 2231889"/>
                    <a:gd name="connsiteY91" fmla="*/ 752196 h 2904136"/>
                    <a:gd name="connsiteX92" fmla="*/ 2173756 w 2231889"/>
                    <a:gd name="connsiteY92" fmla="*/ 751171 h 2904136"/>
                    <a:gd name="connsiteX93" fmla="*/ 2178330 w 2231889"/>
                    <a:gd name="connsiteY93" fmla="*/ 264561 h 2904136"/>
                    <a:gd name="connsiteX94" fmla="*/ 2153272 w 2231889"/>
                    <a:gd name="connsiteY94" fmla="*/ 282879 h 2904136"/>
                    <a:gd name="connsiteX95" fmla="*/ 2136003 w 2231889"/>
                    <a:gd name="connsiteY95" fmla="*/ 283558 h 2904136"/>
                    <a:gd name="connsiteX96" fmla="*/ 2110588 w 2231889"/>
                    <a:gd name="connsiteY96" fmla="*/ 246197 h 2904136"/>
                    <a:gd name="connsiteX97" fmla="*/ 2069401 w 2231889"/>
                    <a:gd name="connsiteY97" fmla="*/ 222222 h 2904136"/>
                    <a:gd name="connsiteX98" fmla="*/ 2015151 w 2231889"/>
                    <a:gd name="connsiteY98" fmla="*/ 194365 h 2904136"/>
                    <a:gd name="connsiteX99" fmla="*/ 1972824 w 2231889"/>
                    <a:gd name="connsiteY99" fmla="*/ 185552 h 2904136"/>
                    <a:gd name="connsiteX100" fmla="*/ 1948550 w 2231889"/>
                    <a:gd name="connsiteY100" fmla="*/ 196819 h 2904136"/>
                    <a:gd name="connsiteX101" fmla="*/ 1917432 w 2231889"/>
                    <a:gd name="connsiteY101" fmla="*/ 202084 h 2904136"/>
                    <a:gd name="connsiteX102" fmla="*/ 1886488 w 2231889"/>
                    <a:gd name="connsiteY102" fmla="*/ 197856 h 2904136"/>
                    <a:gd name="connsiteX103" fmla="*/ 1854725 w 2231889"/>
                    <a:gd name="connsiteY103" fmla="*/ 193271 h 2904136"/>
                    <a:gd name="connsiteX104" fmla="*/ 1830463 w 2231889"/>
                    <a:gd name="connsiteY104" fmla="*/ 217303 h 2904136"/>
                    <a:gd name="connsiteX105" fmla="*/ 1783562 w 2231889"/>
                    <a:gd name="connsiteY105" fmla="*/ 214434 h 2904136"/>
                    <a:gd name="connsiteX106" fmla="*/ 1741212 w 2231889"/>
                    <a:gd name="connsiteY106" fmla="*/ 233144 h 2904136"/>
                    <a:gd name="connsiteX107" fmla="*/ 1631927 w 2231889"/>
                    <a:gd name="connsiteY107" fmla="*/ 237729 h 2904136"/>
                    <a:gd name="connsiteX108" fmla="*/ 1555833 w 2231889"/>
                    <a:gd name="connsiteY108" fmla="*/ 152707 h 2904136"/>
                    <a:gd name="connsiteX109" fmla="*/ 1379279 w 2231889"/>
                    <a:gd name="connsiteY109" fmla="*/ 143213 h 2904136"/>
                    <a:gd name="connsiteX110" fmla="*/ 1344025 w 2231889"/>
                    <a:gd name="connsiteY110" fmla="*/ 140748 h 2904136"/>
                    <a:gd name="connsiteX111" fmla="*/ 1311237 w 2231889"/>
                    <a:gd name="connsiteY111" fmla="*/ 123133 h 2904136"/>
                    <a:gd name="connsiteX112" fmla="*/ 1281261 w 2231889"/>
                    <a:gd name="connsiteY112" fmla="*/ 77649 h 2904136"/>
                    <a:gd name="connsiteX113" fmla="*/ 1256261 w 2231889"/>
                    <a:gd name="connsiteY113" fmla="*/ 42742 h 2904136"/>
                    <a:gd name="connsiteX114" fmla="*/ 1225881 w 2231889"/>
                    <a:gd name="connsiteY114" fmla="*/ 26498 h 2904136"/>
                    <a:gd name="connsiteX115" fmla="*/ 1227724 w 2231889"/>
                    <a:gd name="connsiteY115" fmla="*/ 8525 h 2904136"/>
                    <a:gd name="connsiteX116" fmla="*/ 1194233 w 2231889"/>
                    <a:gd name="connsiteY116" fmla="*/ 0 h 2904136"/>
                    <a:gd name="connsiteX117" fmla="*/ 1159683 w 2231889"/>
                    <a:gd name="connsiteY117" fmla="*/ 12419 h 2904136"/>
                    <a:gd name="connsiteX118" fmla="*/ 1139257 w 2231889"/>
                    <a:gd name="connsiteY118" fmla="*/ 51152 h 2904136"/>
                    <a:gd name="connsiteX119" fmla="*/ 1083531 w 2231889"/>
                    <a:gd name="connsiteY119" fmla="*/ 85702 h 2904136"/>
                    <a:gd name="connsiteX120" fmla="*/ 996826 w 2231889"/>
                    <a:gd name="connsiteY120" fmla="*/ 73352 h 2904136"/>
                    <a:gd name="connsiteX121" fmla="*/ 948901 w 2231889"/>
                    <a:gd name="connsiteY121" fmla="*/ 79078 h 2904136"/>
                    <a:gd name="connsiteX122" fmla="*/ 931251 w 2231889"/>
                    <a:gd name="connsiteY122" fmla="*/ 96693 h 2904136"/>
                    <a:gd name="connsiteX123" fmla="*/ 882276 w 2231889"/>
                    <a:gd name="connsiteY123" fmla="*/ 99838 h 2904136"/>
                    <a:gd name="connsiteX124" fmla="*/ 808648 w 2231889"/>
                    <a:gd name="connsiteY124" fmla="*/ 144988 h 2904136"/>
                    <a:gd name="connsiteX125" fmla="*/ 805123 w 2231889"/>
                    <a:gd name="connsiteY125" fmla="*/ 143893 h 2904136"/>
                    <a:gd name="connsiteX126" fmla="*/ 779696 w 2231889"/>
                    <a:gd name="connsiteY126" fmla="*/ 163294 h 2904136"/>
                    <a:gd name="connsiteX127" fmla="*/ 761010 w 2231889"/>
                    <a:gd name="connsiteY127" fmla="*/ 177430 h 2904136"/>
                    <a:gd name="connsiteX128" fmla="*/ 744766 w 2231889"/>
                    <a:gd name="connsiteY128" fmla="*/ 185552 h 2904136"/>
                    <a:gd name="connsiteX129" fmla="*/ 722565 w 2231889"/>
                    <a:gd name="connsiteY129" fmla="*/ 186243 h 2904136"/>
                    <a:gd name="connsiteX130" fmla="*/ 661978 w 2231889"/>
                    <a:gd name="connsiteY130" fmla="*/ 151336 h 2904136"/>
                    <a:gd name="connsiteX131" fmla="*/ 647151 w 2231889"/>
                    <a:gd name="connsiteY131" fmla="*/ 141094 h 2904136"/>
                    <a:gd name="connsiteX132" fmla="*/ 643637 w 2231889"/>
                    <a:gd name="connsiteY132" fmla="*/ 139319 h 2904136"/>
                    <a:gd name="connsiteX133" fmla="*/ 637969 w 2231889"/>
                    <a:gd name="connsiteY133" fmla="*/ 137603 h 2904136"/>
                    <a:gd name="connsiteX134" fmla="*/ 635169 w 2231889"/>
                    <a:gd name="connsiteY134" fmla="*/ 138628 h 2904136"/>
                    <a:gd name="connsiteX135" fmla="*/ 624962 w 2231889"/>
                    <a:gd name="connsiteY135" fmla="*/ 141843 h 2904136"/>
                    <a:gd name="connsiteX136" fmla="*/ 596068 w 2231889"/>
                    <a:gd name="connsiteY136" fmla="*/ 141843 h 2904136"/>
                    <a:gd name="connsiteX137" fmla="*/ 579836 w 2231889"/>
                    <a:gd name="connsiteY137" fmla="*/ 141094 h 2904136"/>
                    <a:gd name="connsiteX138" fmla="*/ 571345 w 2231889"/>
                    <a:gd name="connsiteY138" fmla="*/ 141843 h 2904136"/>
                    <a:gd name="connsiteX139" fmla="*/ 554836 w 2231889"/>
                    <a:gd name="connsiteY139" fmla="*/ 143213 h 2904136"/>
                    <a:gd name="connsiteX140" fmla="*/ 535792 w 2231889"/>
                    <a:gd name="connsiteY140" fmla="*/ 146359 h 2904136"/>
                    <a:gd name="connsiteX141" fmla="*/ 521737 w 2231889"/>
                    <a:gd name="connsiteY141" fmla="*/ 149504 h 2904136"/>
                    <a:gd name="connsiteX142" fmla="*/ 522025 w 2231889"/>
                    <a:gd name="connsiteY142" fmla="*/ 149965 h 2904136"/>
                    <a:gd name="connsiteX143" fmla="*/ 349722 w 2231889"/>
                    <a:gd name="connsiteY143" fmla="*/ 186635 h 2904136"/>
                    <a:gd name="connsiteX144" fmla="*/ 322521 w 2231889"/>
                    <a:gd name="connsiteY144" fmla="*/ 202084 h 2904136"/>
                    <a:gd name="connsiteX145" fmla="*/ 279181 w 2231889"/>
                    <a:gd name="connsiteY145" fmla="*/ 226462 h 2904136"/>
                    <a:gd name="connsiteX146" fmla="*/ 278835 w 2231889"/>
                    <a:gd name="connsiteY146" fmla="*/ 226462 h 2904136"/>
                    <a:gd name="connsiteX147" fmla="*/ 227372 w 2231889"/>
                    <a:gd name="connsiteY147" fmla="*/ 257464 h 2904136"/>
                    <a:gd name="connsiteX148" fmla="*/ 170944 w 2231889"/>
                    <a:gd name="connsiteY148" fmla="*/ 291277 h 2904136"/>
                    <a:gd name="connsiteX149" fmla="*/ 170610 w 2231889"/>
                    <a:gd name="connsiteY149" fmla="*/ 291681 h 2904136"/>
                    <a:gd name="connsiteX150" fmla="*/ 48698 w 2231889"/>
                    <a:gd name="connsiteY150" fmla="*/ 335056 h 2904136"/>
                    <a:gd name="connsiteX151" fmla="*/ 4931 w 2231889"/>
                    <a:gd name="connsiteY151" fmla="*/ 405251 h 2904136"/>
                    <a:gd name="connsiteX152" fmla="*/ 2857 w 2231889"/>
                    <a:gd name="connsiteY152" fmla="*/ 407705 h 2904136"/>
                    <a:gd name="connsiteX153" fmla="*/ 0 w 2231889"/>
                    <a:gd name="connsiteY153" fmla="*/ 409825 h 2904136"/>
                    <a:gd name="connsiteX154" fmla="*/ 9551 w 2231889"/>
                    <a:gd name="connsiteY154" fmla="*/ 447935 h 2904136"/>
                    <a:gd name="connsiteX155" fmla="*/ 31071 w 2231889"/>
                    <a:gd name="connsiteY155" fmla="*/ 466933 h 2904136"/>
                    <a:gd name="connsiteX156" fmla="*/ 124101 w 2231889"/>
                    <a:gd name="connsiteY156" fmla="*/ 555493 h 2904136"/>
                    <a:gd name="connsiteX157" fmla="*/ 159008 w 2231889"/>
                    <a:gd name="connsiteY157" fmla="*/ 617865 h 2904136"/>
                    <a:gd name="connsiteX158" fmla="*/ 159654 w 2231889"/>
                    <a:gd name="connsiteY158" fmla="*/ 618948 h 2904136"/>
                    <a:gd name="connsiteX159" fmla="*/ 159654 w 2231889"/>
                    <a:gd name="connsiteY159" fmla="*/ 619985 h 2904136"/>
                    <a:gd name="connsiteX160" fmla="*/ 182626 w 2231889"/>
                    <a:gd name="connsiteY160" fmla="*/ 741667 h 2904136"/>
                    <a:gd name="connsiteX161" fmla="*/ 191070 w 2231889"/>
                    <a:gd name="connsiteY161" fmla="*/ 774109 h 2904136"/>
                    <a:gd name="connsiteX162" fmla="*/ 210736 w 2231889"/>
                    <a:gd name="connsiteY162" fmla="*/ 804431 h 2904136"/>
                    <a:gd name="connsiteX163" fmla="*/ 211854 w 2231889"/>
                    <a:gd name="connsiteY163" fmla="*/ 805123 h 2904136"/>
                    <a:gd name="connsiteX164" fmla="*/ 283040 w 2231889"/>
                    <a:gd name="connsiteY164" fmla="*/ 815019 h 2904136"/>
                    <a:gd name="connsiteX165" fmla="*/ 328869 w 2231889"/>
                    <a:gd name="connsiteY165" fmla="*/ 820295 h 2904136"/>
                    <a:gd name="connsiteX166" fmla="*/ 336991 w 2231889"/>
                    <a:gd name="connsiteY166" fmla="*/ 823095 h 2904136"/>
                    <a:gd name="connsiteX167" fmla="*/ 344365 w 2231889"/>
                    <a:gd name="connsiteY167" fmla="*/ 826355 h 2904136"/>
                    <a:gd name="connsiteX168" fmla="*/ 372199 w 2231889"/>
                    <a:gd name="connsiteY168" fmla="*/ 847115 h 2904136"/>
                    <a:gd name="connsiteX169" fmla="*/ 406772 w 2231889"/>
                    <a:gd name="connsiteY169" fmla="*/ 893290 h 2904136"/>
                    <a:gd name="connsiteX170" fmla="*/ 408535 w 2231889"/>
                    <a:gd name="connsiteY170" fmla="*/ 895410 h 2904136"/>
                    <a:gd name="connsiteX171" fmla="*/ 408535 w 2231889"/>
                    <a:gd name="connsiteY171" fmla="*/ 897875 h 2904136"/>
                    <a:gd name="connsiteX172" fmla="*/ 412740 w 2231889"/>
                    <a:gd name="connsiteY172" fmla="*/ 925041 h 2904136"/>
                    <a:gd name="connsiteX173" fmla="*/ 424756 w 2231889"/>
                    <a:gd name="connsiteY173" fmla="*/ 934937 h 2904136"/>
                    <a:gd name="connsiteX174" fmla="*/ 435366 w 2231889"/>
                    <a:gd name="connsiteY174" fmla="*/ 942610 h 2904136"/>
                    <a:gd name="connsiteX175" fmla="*/ 435666 w 2231889"/>
                    <a:gd name="connsiteY175" fmla="*/ 942610 h 2904136"/>
                    <a:gd name="connsiteX176" fmla="*/ 440631 w 2231889"/>
                    <a:gd name="connsiteY176" fmla="*/ 947530 h 2904136"/>
                    <a:gd name="connsiteX177" fmla="*/ 448350 w 2231889"/>
                    <a:gd name="connsiteY177" fmla="*/ 954626 h 2904136"/>
                    <a:gd name="connsiteX178" fmla="*/ 484698 w 2231889"/>
                    <a:gd name="connsiteY178" fmla="*/ 1000859 h 2904136"/>
                    <a:gd name="connsiteX179" fmla="*/ 486818 w 2231889"/>
                    <a:gd name="connsiteY179" fmla="*/ 1009326 h 2904136"/>
                    <a:gd name="connsiteX180" fmla="*/ 489986 w 2231889"/>
                    <a:gd name="connsiteY180" fmla="*/ 1020594 h 2904136"/>
                    <a:gd name="connsiteX181" fmla="*/ 517117 w 2231889"/>
                    <a:gd name="connsiteY181" fmla="*/ 1079130 h 2904136"/>
                    <a:gd name="connsiteX182" fmla="*/ 517117 w 2231889"/>
                    <a:gd name="connsiteY182" fmla="*/ 1079476 h 2904136"/>
                    <a:gd name="connsiteX183" fmla="*/ 518500 w 2231889"/>
                    <a:gd name="connsiteY183" fmla="*/ 1080559 h 2904136"/>
                    <a:gd name="connsiteX184" fmla="*/ 526276 w 2231889"/>
                    <a:gd name="connsiteY184" fmla="*/ 1090110 h 2904136"/>
                    <a:gd name="connsiteX185" fmla="*/ 533661 w 2231889"/>
                    <a:gd name="connsiteY185" fmla="*/ 1101676 h 2904136"/>
                    <a:gd name="connsiteX186" fmla="*/ 558695 w 2231889"/>
                    <a:gd name="connsiteY186" fmla="*/ 1152816 h 2904136"/>
                    <a:gd name="connsiteX187" fmla="*/ 558695 w 2231889"/>
                    <a:gd name="connsiteY187" fmla="*/ 1153220 h 2904136"/>
                    <a:gd name="connsiteX188" fmla="*/ 565366 w 2231889"/>
                    <a:gd name="connsiteY188" fmla="*/ 1164499 h 2904136"/>
                    <a:gd name="connsiteX189" fmla="*/ 605204 w 2231889"/>
                    <a:gd name="connsiteY189" fmla="*/ 1256894 h 2904136"/>
                    <a:gd name="connsiteX190" fmla="*/ 589686 w 2231889"/>
                    <a:gd name="connsiteY190" fmla="*/ 1276629 h 2904136"/>
                    <a:gd name="connsiteX191" fmla="*/ 563626 w 2231889"/>
                    <a:gd name="connsiteY191" fmla="*/ 1316859 h 2904136"/>
                    <a:gd name="connsiteX192" fmla="*/ 584755 w 2231889"/>
                    <a:gd name="connsiteY192" fmla="*/ 1342193 h 2904136"/>
                    <a:gd name="connsiteX193" fmla="*/ 615112 w 2231889"/>
                    <a:gd name="connsiteY193" fmla="*/ 1367608 h 2904136"/>
                    <a:gd name="connsiteX194" fmla="*/ 624271 w 2231889"/>
                    <a:gd name="connsiteY194" fmla="*/ 1395465 h 2904136"/>
                    <a:gd name="connsiteX195" fmla="*/ 667946 w 2231889"/>
                    <a:gd name="connsiteY195" fmla="*/ 1400453 h 2904136"/>
                    <a:gd name="connsiteX196" fmla="*/ 677888 w 2231889"/>
                    <a:gd name="connsiteY196" fmla="*/ 1410281 h 2904136"/>
                    <a:gd name="connsiteX197" fmla="*/ 702531 w 2231889"/>
                    <a:gd name="connsiteY197" fmla="*/ 1414117 h 2904136"/>
                    <a:gd name="connsiteX198" fmla="*/ 732116 w 2231889"/>
                    <a:gd name="connsiteY198" fmla="*/ 1406398 h 2904136"/>
                    <a:gd name="connsiteX199" fmla="*/ 742300 w 2231889"/>
                    <a:gd name="connsiteY199" fmla="*/ 1400039 h 2904136"/>
                    <a:gd name="connsiteX200" fmla="*/ 802957 w 2231889"/>
                    <a:gd name="connsiteY200" fmla="*/ 1416237 h 2904136"/>
                    <a:gd name="connsiteX201" fmla="*/ 814616 w 2231889"/>
                    <a:gd name="connsiteY201" fmla="*/ 1423679 h 2904136"/>
                    <a:gd name="connsiteX202" fmla="*/ 824097 w 2231889"/>
                    <a:gd name="connsiteY202" fmla="*/ 1432135 h 2904136"/>
                    <a:gd name="connsiteX203" fmla="*/ 824523 w 2231889"/>
                    <a:gd name="connsiteY203" fmla="*/ 1432481 h 2904136"/>
                    <a:gd name="connsiteX204" fmla="*/ 843141 w 2231889"/>
                    <a:gd name="connsiteY204" fmla="*/ 1439923 h 2904136"/>
                    <a:gd name="connsiteX205" fmla="*/ 862185 w 2231889"/>
                    <a:gd name="connsiteY205" fmla="*/ 1442043 h 2904136"/>
                    <a:gd name="connsiteX206" fmla="*/ 873118 w 2231889"/>
                    <a:gd name="connsiteY206" fmla="*/ 1430361 h 2904136"/>
                    <a:gd name="connsiteX207" fmla="*/ 885076 w 2231889"/>
                    <a:gd name="connsiteY207" fmla="*/ 1410626 h 2904136"/>
                    <a:gd name="connsiteX208" fmla="*/ 885456 w 2231889"/>
                    <a:gd name="connsiteY208" fmla="*/ 1409601 h 2904136"/>
                    <a:gd name="connsiteX209" fmla="*/ 913970 w 2231889"/>
                    <a:gd name="connsiteY209" fmla="*/ 1396502 h 2904136"/>
                    <a:gd name="connsiteX210" fmla="*/ 924212 w 2231889"/>
                    <a:gd name="connsiteY210" fmla="*/ 1399762 h 2904136"/>
                    <a:gd name="connsiteX211" fmla="*/ 931251 w 2231889"/>
                    <a:gd name="connsiteY211" fmla="*/ 1395465 h 2904136"/>
                    <a:gd name="connsiteX212" fmla="*/ 932311 w 2231889"/>
                    <a:gd name="connsiteY212" fmla="*/ 1393011 h 2904136"/>
                    <a:gd name="connsiteX213" fmla="*/ 932645 w 2231889"/>
                    <a:gd name="connsiteY213" fmla="*/ 1376064 h 2904136"/>
                    <a:gd name="connsiteX214" fmla="*/ 932311 w 2231889"/>
                    <a:gd name="connsiteY214" fmla="*/ 1376064 h 2904136"/>
                    <a:gd name="connsiteX215" fmla="*/ 949246 w 2231889"/>
                    <a:gd name="connsiteY215" fmla="*/ 1359140 h 2904136"/>
                    <a:gd name="connsiteX216" fmla="*/ 962944 w 2231889"/>
                    <a:gd name="connsiteY216" fmla="*/ 1355580 h 2904136"/>
                    <a:gd name="connsiteX217" fmla="*/ 978820 w 2231889"/>
                    <a:gd name="connsiteY217" fmla="*/ 1353127 h 2904136"/>
                    <a:gd name="connsiteX218" fmla="*/ 979545 w 2231889"/>
                    <a:gd name="connsiteY218" fmla="*/ 1352781 h 2904136"/>
                    <a:gd name="connsiteX219" fmla="*/ 984085 w 2231889"/>
                    <a:gd name="connsiteY219" fmla="*/ 1352435 h 2904136"/>
                    <a:gd name="connsiteX220" fmla="*/ 990836 w 2231889"/>
                    <a:gd name="connsiteY220" fmla="*/ 1351756 h 2904136"/>
                    <a:gd name="connsiteX221" fmla="*/ 990836 w 2231889"/>
                    <a:gd name="connsiteY221" fmla="*/ 1350269 h 2904136"/>
                    <a:gd name="connsiteX222" fmla="*/ 995767 w 2231889"/>
                    <a:gd name="connsiteY222" fmla="*/ 1337631 h 2904136"/>
                    <a:gd name="connsiteX223" fmla="*/ 1029638 w 2231889"/>
                    <a:gd name="connsiteY223" fmla="*/ 1325270 h 2904136"/>
                    <a:gd name="connsiteX224" fmla="*/ 1066596 w 2231889"/>
                    <a:gd name="connsiteY224" fmla="*/ 1330581 h 2904136"/>
                    <a:gd name="connsiteX225" fmla="*/ 1104672 w 2231889"/>
                    <a:gd name="connsiteY225" fmla="*/ 1352101 h 2904136"/>
                    <a:gd name="connsiteX226" fmla="*/ 1113105 w 2231889"/>
                    <a:gd name="connsiteY226" fmla="*/ 1369382 h 2904136"/>
                    <a:gd name="connsiteX227" fmla="*/ 1113888 w 2231889"/>
                    <a:gd name="connsiteY227" fmla="*/ 1370811 h 2904136"/>
                    <a:gd name="connsiteX228" fmla="*/ 1121262 w 2231889"/>
                    <a:gd name="connsiteY228" fmla="*/ 1349636 h 2904136"/>
                    <a:gd name="connsiteX229" fmla="*/ 1121607 w 2231889"/>
                    <a:gd name="connsiteY229" fmla="*/ 1349244 h 2904136"/>
                    <a:gd name="connsiteX230" fmla="*/ 1142748 w 2231889"/>
                    <a:gd name="connsiteY230" fmla="*/ 1343288 h 2904136"/>
                    <a:gd name="connsiteX231" fmla="*/ 1149107 w 2231889"/>
                    <a:gd name="connsiteY231" fmla="*/ 1349636 h 2904136"/>
                    <a:gd name="connsiteX232" fmla="*/ 1168150 w 2231889"/>
                    <a:gd name="connsiteY232" fmla="*/ 1359486 h 2904136"/>
                    <a:gd name="connsiteX233" fmla="*/ 1197333 w 2231889"/>
                    <a:gd name="connsiteY233" fmla="*/ 1354555 h 2904136"/>
                    <a:gd name="connsiteX234" fmla="*/ 1259752 w 2231889"/>
                    <a:gd name="connsiteY234" fmla="*/ 1349244 h 2904136"/>
                    <a:gd name="connsiteX235" fmla="*/ 1260834 w 2231889"/>
                    <a:gd name="connsiteY235" fmla="*/ 1361306 h 2904136"/>
                    <a:gd name="connsiteX236" fmla="*/ 1255915 w 2231889"/>
                    <a:gd name="connsiteY236" fmla="*/ 1393357 h 2904136"/>
                    <a:gd name="connsiteX237" fmla="*/ 1261192 w 2231889"/>
                    <a:gd name="connsiteY237" fmla="*/ 1422654 h 2904136"/>
                    <a:gd name="connsiteX238" fmla="*/ 1261192 w 2231889"/>
                    <a:gd name="connsiteY238" fmla="*/ 1422988 h 2904136"/>
                    <a:gd name="connsiteX239" fmla="*/ 1280523 w 2231889"/>
                    <a:gd name="connsiteY239" fmla="*/ 1430027 h 2904136"/>
                    <a:gd name="connsiteX240" fmla="*/ 1319302 w 2231889"/>
                    <a:gd name="connsiteY240" fmla="*/ 1452907 h 2904136"/>
                    <a:gd name="connsiteX241" fmla="*/ 1319302 w 2231889"/>
                    <a:gd name="connsiteY241" fmla="*/ 1453253 h 2904136"/>
                    <a:gd name="connsiteX242" fmla="*/ 1281261 w 2231889"/>
                    <a:gd name="connsiteY242" fmla="*/ 1483978 h 2904136"/>
                    <a:gd name="connsiteX243" fmla="*/ 1243899 w 2231889"/>
                    <a:gd name="connsiteY243" fmla="*/ 1501605 h 2904136"/>
                    <a:gd name="connsiteX244" fmla="*/ 1243565 w 2231889"/>
                    <a:gd name="connsiteY244" fmla="*/ 1501605 h 2904136"/>
                    <a:gd name="connsiteX245" fmla="*/ 1242874 w 2231889"/>
                    <a:gd name="connsiteY245" fmla="*/ 1552757 h 2904136"/>
                    <a:gd name="connsiteX246" fmla="*/ 1244924 w 2231889"/>
                    <a:gd name="connsiteY246" fmla="*/ 1558413 h 2904136"/>
                    <a:gd name="connsiteX247" fmla="*/ 1244924 w 2231889"/>
                    <a:gd name="connsiteY247" fmla="*/ 1558759 h 2904136"/>
                    <a:gd name="connsiteX248" fmla="*/ 1251341 w 2231889"/>
                    <a:gd name="connsiteY248" fmla="*/ 1597157 h 2904136"/>
                    <a:gd name="connsiteX249" fmla="*/ 1264325 w 2231889"/>
                    <a:gd name="connsiteY249" fmla="*/ 1674047 h 2904136"/>
                    <a:gd name="connsiteX250" fmla="*/ 1264728 w 2231889"/>
                    <a:gd name="connsiteY250" fmla="*/ 1674450 h 2904136"/>
                    <a:gd name="connsiteX251" fmla="*/ 1268161 w 2231889"/>
                    <a:gd name="connsiteY251" fmla="*/ 1683943 h 2904136"/>
                    <a:gd name="connsiteX252" fmla="*/ 1282701 w 2231889"/>
                    <a:gd name="connsiteY252" fmla="*/ 1695959 h 2904136"/>
                    <a:gd name="connsiteX253" fmla="*/ 1291099 w 2231889"/>
                    <a:gd name="connsiteY253" fmla="*/ 1784472 h 2904136"/>
                    <a:gd name="connsiteX254" fmla="*/ 1287274 w 2231889"/>
                    <a:gd name="connsiteY254" fmla="*/ 1807352 h 2904136"/>
                    <a:gd name="connsiteX255" fmla="*/ 1280177 w 2231889"/>
                    <a:gd name="connsiteY255" fmla="*/ 1830301 h 2904136"/>
                    <a:gd name="connsiteX256" fmla="*/ 1280177 w 2231889"/>
                    <a:gd name="connsiteY256" fmla="*/ 1830647 h 2904136"/>
                    <a:gd name="connsiteX257" fmla="*/ 1267586 w 2231889"/>
                    <a:gd name="connsiteY257" fmla="*/ 1920923 h 2904136"/>
                    <a:gd name="connsiteX258" fmla="*/ 1235086 w 2231889"/>
                    <a:gd name="connsiteY258" fmla="*/ 2029574 h 2904136"/>
                    <a:gd name="connsiteX259" fmla="*/ 1215017 w 2231889"/>
                    <a:gd name="connsiteY259" fmla="*/ 2030946 h 2904136"/>
                    <a:gd name="connsiteX260" fmla="*/ 1171296 w 2231889"/>
                    <a:gd name="connsiteY260" fmla="*/ 2056706 h 2904136"/>
                    <a:gd name="connsiteX261" fmla="*/ 1170213 w 2231889"/>
                    <a:gd name="connsiteY261" fmla="*/ 2130795 h 2904136"/>
                    <a:gd name="connsiteX262" fmla="*/ 1160374 w 2231889"/>
                    <a:gd name="connsiteY262" fmla="*/ 2304953 h 2904136"/>
                    <a:gd name="connsiteX263" fmla="*/ 1160029 w 2231889"/>
                    <a:gd name="connsiteY263" fmla="*/ 2305241 h 2904136"/>
                    <a:gd name="connsiteX264" fmla="*/ 1138174 w 2231889"/>
                    <a:gd name="connsiteY264" fmla="*/ 2414296 h 2904136"/>
                    <a:gd name="connsiteX265" fmla="*/ 1131446 w 2231889"/>
                    <a:gd name="connsiteY265" fmla="*/ 2451646 h 2904136"/>
                    <a:gd name="connsiteX266" fmla="*/ 1131100 w 2231889"/>
                    <a:gd name="connsiteY266" fmla="*/ 2451646 h 2904136"/>
                    <a:gd name="connsiteX267" fmla="*/ 1131100 w 2231889"/>
                    <a:gd name="connsiteY267" fmla="*/ 2452050 h 2904136"/>
                    <a:gd name="connsiteX268" fmla="*/ 990836 w 2231889"/>
                    <a:gd name="connsiteY268" fmla="*/ 2466070 h 2904136"/>
                    <a:gd name="connsiteX269" fmla="*/ 1023220 w 2231889"/>
                    <a:gd name="connsiteY269" fmla="*/ 2499261 h 2904136"/>
                    <a:gd name="connsiteX270" fmla="*/ 1034188 w 2231889"/>
                    <a:gd name="connsiteY270" fmla="*/ 2522487 h 2904136"/>
                    <a:gd name="connsiteX271" fmla="*/ 1023220 w 2231889"/>
                    <a:gd name="connsiteY271" fmla="*/ 2566254 h 2904136"/>
                    <a:gd name="connsiteX272" fmla="*/ 1048647 w 2231889"/>
                    <a:gd name="connsiteY272" fmla="*/ 2590274 h 2904136"/>
                    <a:gd name="connsiteX273" fmla="*/ 1054246 w 2231889"/>
                    <a:gd name="connsiteY273" fmla="*/ 2609283 h 2904136"/>
                    <a:gd name="connsiteX274" fmla="*/ 1122321 w 2231889"/>
                    <a:gd name="connsiteY274" fmla="*/ 2605793 h 2904136"/>
                    <a:gd name="connsiteX275" fmla="*/ 1163231 w 2231889"/>
                    <a:gd name="connsiteY275" fmla="*/ 2601899 h 2904136"/>
                    <a:gd name="connsiteX276" fmla="*/ 1181134 w 2231889"/>
                    <a:gd name="connsiteY276" fmla="*/ 2627993 h 2904136"/>
                    <a:gd name="connsiteX277" fmla="*/ 1170892 w 2231889"/>
                    <a:gd name="connsiteY277" fmla="*/ 2664663 h 2904136"/>
                    <a:gd name="connsiteX278" fmla="*/ 1216791 w 2231889"/>
                    <a:gd name="connsiteY278" fmla="*/ 2727428 h 2904136"/>
                    <a:gd name="connsiteX279" fmla="*/ 1199844 w 2231889"/>
                    <a:gd name="connsiteY279" fmla="*/ 2755285 h 2904136"/>
                    <a:gd name="connsiteX280" fmla="*/ 1192068 w 2231889"/>
                    <a:gd name="connsiteY280" fmla="*/ 2770458 h 2904136"/>
                    <a:gd name="connsiteX281" fmla="*/ 1218507 w 2231889"/>
                    <a:gd name="connsiteY281" fmla="*/ 2778522 h 2904136"/>
                    <a:gd name="connsiteX282" fmla="*/ 1314394 w 2231889"/>
                    <a:gd name="connsiteY282" fmla="*/ 2799063 h 2904136"/>
                    <a:gd name="connsiteX283" fmla="*/ 1348253 w 2231889"/>
                    <a:gd name="connsiteY283" fmla="*/ 2798315 h 2904136"/>
                    <a:gd name="connsiteX284" fmla="*/ 1392654 w 2231889"/>
                    <a:gd name="connsiteY284" fmla="*/ 2776863 h 2904136"/>
                    <a:gd name="connsiteX285" fmla="*/ 1424359 w 2231889"/>
                    <a:gd name="connsiteY285" fmla="*/ 2804663 h 2904136"/>
                    <a:gd name="connsiteX286" fmla="*/ 1461306 w 2231889"/>
                    <a:gd name="connsiteY286" fmla="*/ 2811080 h 2904136"/>
                    <a:gd name="connsiteX287" fmla="*/ 1481789 w 2231889"/>
                    <a:gd name="connsiteY287" fmla="*/ 2814167 h 2904136"/>
                    <a:gd name="connsiteX288" fmla="*/ 1516363 w 2231889"/>
                    <a:gd name="connsiteY288" fmla="*/ 2861425 h 2904136"/>
                    <a:gd name="connsiteX289" fmla="*/ 1631927 w 2231889"/>
                    <a:gd name="connsiteY289" fmla="*/ 2862854 h 2904136"/>
                    <a:gd name="connsiteX290" fmla="*/ 1648183 w 2231889"/>
                    <a:gd name="connsiteY290" fmla="*/ 2856448 h 2904136"/>
                    <a:gd name="connsiteX291" fmla="*/ 1697502 w 2231889"/>
                    <a:gd name="connsiteY291" fmla="*/ 2859708 h 2904136"/>
                    <a:gd name="connsiteX292" fmla="*/ 1719357 w 2231889"/>
                    <a:gd name="connsiteY292" fmla="*/ 2882243 h 2904136"/>
                    <a:gd name="connsiteX293" fmla="*/ 1761362 w 2231889"/>
                    <a:gd name="connsiteY293" fmla="*/ 2884363 h 2904136"/>
                    <a:gd name="connsiteX294" fmla="*/ 1787444 w 2231889"/>
                    <a:gd name="connsiteY294" fmla="*/ 2903821 h 2904136"/>
                    <a:gd name="connsiteX295" fmla="*/ 1820912 w 2231889"/>
                    <a:gd name="connsiteY295" fmla="*/ 2875215 h 2904136"/>
                    <a:gd name="connsiteX296" fmla="*/ 1883688 w 2231889"/>
                    <a:gd name="connsiteY296" fmla="*/ 2807808 h 2904136"/>
                    <a:gd name="connsiteX297" fmla="*/ 1956913 w 2231889"/>
                    <a:gd name="connsiteY297" fmla="*/ 2718615 h 2904136"/>
                    <a:gd name="connsiteX298" fmla="*/ 1956913 w 2231889"/>
                    <a:gd name="connsiteY298" fmla="*/ 2646634 h 2904136"/>
                    <a:gd name="connsiteX299" fmla="*/ 1940082 w 2231889"/>
                    <a:gd name="connsiteY299" fmla="*/ 2564537 h 2904136"/>
                    <a:gd name="connsiteX300" fmla="*/ 1988377 w 2231889"/>
                    <a:gd name="connsiteY300" fmla="*/ 2528201 h 2904136"/>
                    <a:gd name="connsiteX301" fmla="*/ 2006982 w 2231889"/>
                    <a:gd name="connsiteY301" fmla="*/ 2481692 h 2904136"/>
                    <a:gd name="connsiteX302" fmla="*/ 2011959 w 2231889"/>
                    <a:gd name="connsiteY302" fmla="*/ 2454112 h 2904136"/>
                    <a:gd name="connsiteX303" fmla="*/ 2025750 w 2231889"/>
                    <a:gd name="connsiteY303" fmla="*/ 2454860 h 2904136"/>
                    <a:gd name="connsiteX304" fmla="*/ 2037351 w 2231889"/>
                    <a:gd name="connsiteY304" fmla="*/ 2465045 h 2904136"/>
                    <a:gd name="connsiteX305" fmla="*/ 2048918 w 2231889"/>
                    <a:gd name="connsiteY305" fmla="*/ 2452741 h 2904136"/>
                    <a:gd name="connsiteX306" fmla="*/ 2095818 w 2231889"/>
                    <a:gd name="connsiteY306" fmla="*/ 2368398 h 2904136"/>
                    <a:gd name="connsiteX307" fmla="*/ 2190680 w 2231889"/>
                    <a:gd name="connsiteY307" fmla="*/ 2364573 h 2904136"/>
                    <a:gd name="connsiteX308" fmla="*/ 2231889 w 2231889"/>
                    <a:gd name="connsiteY308" fmla="*/ 2353985 h 2904136"/>
                    <a:gd name="connsiteX309" fmla="*/ 2230864 w 2231889"/>
                    <a:gd name="connsiteY309" fmla="*/ 2290126 h 2904136"/>
                    <a:gd name="connsiteX310" fmla="*/ 2230864 w 2231889"/>
                    <a:gd name="connsiteY310" fmla="*/ 2290126 h 290413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  <a:cxn ang="0">
                      <a:pos x="connsiteX185" y="connsiteY185"/>
                    </a:cxn>
                    <a:cxn ang="0">
                      <a:pos x="connsiteX186" y="connsiteY186"/>
                    </a:cxn>
                    <a:cxn ang="0">
                      <a:pos x="connsiteX187" y="connsiteY187"/>
                    </a:cxn>
                    <a:cxn ang="0">
                      <a:pos x="connsiteX188" y="connsiteY188"/>
                    </a:cxn>
                    <a:cxn ang="0">
                      <a:pos x="connsiteX189" y="connsiteY189"/>
                    </a:cxn>
                    <a:cxn ang="0">
                      <a:pos x="connsiteX190" y="connsiteY190"/>
                    </a:cxn>
                    <a:cxn ang="0">
                      <a:pos x="connsiteX191" y="connsiteY191"/>
                    </a:cxn>
                    <a:cxn ang="0">
                      <a:pos x="connsiteX192" y="connsiteY192"/>
                    </a:cxn>
                    <a:cxn ang="0">
                      <a:pos x="connsiteX193" y="connsiteY193"/>
                    </a:cxn>
                    <a:cxn ang="0">
                      <a:pos x="connsiteX194" y="connsiteY194"/>
                    </a:cxn>
                    <a:cxn ang="0">
                      <a:pos x="connsiteX195" y="connsiteY195"/>
                    </a:cxn>
                    <a:cxn ang="0">
                      <a:pos x="connsiteX196" y="connsiteY196"/>
                    </a:cxn>
                    <a:cxn ang="0">
                      <a:pos x="connsiteX197" y="connsiteY197"/>
                    </a:cxn>
                    <a:cxn ang="0">
                      <a:pos x="connsiteX198" y="connsiteY198"/>
                    </a:cxn>
                    <a:cxn ang="0">
                      <a:pos x="connsiteX199" y="connsiteY199"/>
                    </a:cxn>
                    <a:cxn ang="0">
                      <a:pos x="connsiteX200" y="connsiteY200"/>
                    </a:cxn>
                    <a:cxn ang="0">
                      <a:pos x="connsiteX201" y="connsiteY201"/>
                    </a:cxn>
                    <a:cxn ang="0">
                      <a:pos x="connsiteX202" y="connsiteY202"/>
                    </a:cxn>
                    <a:cxn ang="0">
                      <a:pos x="connsiteX203" y="connsiteY203"/>
                    </a:cxn>
                    <a:cxn ang="0">
                      <a:pos x="connsiteX204" y="connsiteY204"/>
                    </a:cxn>
                    <a:cxn ang="0">
                      <a:pos x="connsiteX205" y="connsiteY205"/>
                    </a:cxn>
                    <a:cxn ang="0">
                      <a:pos x="connsiteX206" y="connsiteY206"/>
                    </a:cxn>
                    <a:cxn ang="0">
                      <a:pos x="connsiteX207" y="connsiteY207"/>
                    </a:cxn>
                    <a:cxn ang="0">
                      <a:pos x="connsiteX208" y="connsiteY208"/>
                    </a:cxn>
                    <a:cxn ang="0">
                      <a:pos x="connsiteX209" y="connsiteY209"/>
                    </a:cxn>
                    <a:cxn ang="0">
                      <a:pos x="connsiteX210" y="connsiteY210"/>
                    </a:cxn>
                    <a:cxn ang="0">
                      <a:pos x="connsiteX211" y="connsiteY211"/>
                    </a:cxn>
                    <a:cxn ang="0">
                      <a:pos x="connsiteX212" y="connsiteY212"/>
                    </a:cxn>
                    <a:cxn ang="0">
                      <a:pos x="connsiteX213" y="connsiteY213"/>
                    </a:cxn>
                    <a:cxn ang="0">
                      <a:pos x="connsiteX214" y="connsiteY214"/>
                    </a:cxn>
                    <a:cxn ang="0">
                      <a:pos x="connsiteX215" y="connsiteY215"/>
                    </a:cxn>
                    <a:cxn ang="0">
                      <a:pos x="connsiteX216" y="connsiteY216"/>
                    </a:cxn>
                    <a:cxn ang="0">
                      <a:pos x="connsiteX217" y="connsiteY217"/>
                    </a:cxn>
                    <a:cxn ang="0">
                      <a:pos x="connsiteX218" y="connsiteY218"/>
                    </a:cxn>
                    <a:cxn ang="0">
                      <a:pos x="connsiteX219" y="connsiteY219"/>
                    </a:cxn>
                    <a:cxn ang="0">
                      <a:pos x="connsiteX220" y="connsiteY220"/>
                    </a:cxn>
                    <a:cxn ang="0">
                      <a:pos x="connsiteX221" y="connsiteY221"/>
                    </a:cxn>
                    <a:cxn ang="0">
                      <a:pos x="connsiteX222" y="connsiteY222"/>
                    </a:cxn>
                    <a:cxn ang="0">
                      <a:pos x="connsiteX223" y="connsiteY223"/>
                    </a:cxn>
                    <a:cxn ang="0">
                      <a:pos x="connsiteX224" y="connsiteY224"/>
                    </a:cxn>
                    <a:cxn ang="0">
                      <a:pos x="connsiteX225" y="connsiteY225"/>
                    </a:cxn>
                    <a:cxn ang="0">
                      <a:pos x="connsiteX226" y="connsiteY226"/>
                    </a:cxn>
                    <a:cxn ang="0">
                      <a:pos x="connsiteX227" y="connsiteY227"/>
                    </a:cxn>
                    <a:cxn ang="0">
                      <a:pos x="connsiteX228" y="connsiteY228"/>
                    </a:cxn>
                    <a:cxn ang="0">
                      <a:pos x="connsiteX229" y="connsiteY229"/>
                    </a:cxn>
                    <a:cxn ang="0">
                      <a:pos x="connsiteX230" y="connsiteY230"/>
                    </a:cxn>
                    <a:cxn ang="0">
                      <a:pos x="connsiteX231" y="connsiteY231"/>
                    </a:cxn>
                    <a:cxn ang="0">
                      <a:pos x="connsiteX232" y="connsiteY232"/>
                    </a:cxn>
                    <a:cxn ang="0">
                      <a:pos x="connsiteX233" y="connsiteY233"/>
                    </a:cxn>
                    <a:cxn ang="0">
                      <a:pos x="connsiteX234" y="connsiteY234"/>
                    </a:cxn>
                    <a:cxn ang="0">
                      <a:pos x="connsiteX235" y="connsiteY235"/>
                    </a:cxn>
                    <a:cxn ang="0">
                      <a:pos x="connsiteX236" y="connsiteY236"/>
                    </a:cxn>
                    <a:cxn ang="0">
                      <a:pos x="connsiteX237" y="connsiteY237"/>
                    </a:cxn>
                    <a:cxn ang="0">
                      <a:pos x="connsiteX238" y="connsiteY238"/>
                    </a:cxn>
                    <a:cxn ang="0">
                      <a:pos x="connsiteX239" y="connsiteY239"/>
                    </a:cxn>
                    <a:cxn ang="0">
                      <a:pos x="connsiteX240" y="connsiteY240"/>
                    </a:cxn>
                    <a:cxn ang="0">
                      <a:pos x="connsiteX241" y="connsiteY241"/>
                    </a:cxn>
                    <a:cxn ang="0">
                      <a:pos x="connsiteX242" y="connsiteY242"/>
                    </a:cxn>
                    <a:cxn ang="0">
                      <a:pos x="connsiteX243" y="connsiteY243"/>
                    </a:cxn>
                    <a:cxn ang="0">
                      <a:pos x="connsiteX244" y="connsiteY244"/>
                    </a:cxn>
                    <a:cxn ang="0">
                      <a:pos x="connsiteX245" y="connsiteY245"/>
                    </a:cxn>
                    <a:cxn ang="0">
                      <a:pos x="connsiteX246" y="connsiteY246"/>
                    </a:cxn>
                    <a:cxn ang="0">
                      <a:pos x="connsiteX247" y="connsiteY247"/>
                    </a:cxn>
                    <a:cxn ang="0">
                      <a:pos x="connsiteX248" y="connsiteY248"/>
                    </a:cxn>
                    <a:cxn ang="0">
                      <a:pos x="connsiteX249" y="connsiteY249"/>
                    </a:cxn>
                    <a:cxn ang="0">
                      <a:pos x="connsiteX250" y="connsiteY250"/>
                    </a:cxn>
                    <a:cxn ang="0">
                      <a:pos x="connsiteX251" y="connsiteY251"/>
                    </a:cxn>
                    <a:cxn ang="0">
                      <a:pos x="connsiteX252" y="connsiteY252"/>
                    </a:cxn>
                    <a:cxn ang="0">
                      <a:pos x="connsiteX253" y="connsiteY253"/>
                    </a:cxn>
                    <a:cxn ang="0">
                      <a:pos x="connsiteX254" y="connsiteY254"/>
                    </a:cxn>
                    <a:cxn ang="0">
                      <a:pos x="connsiteX255" y="connsiteY255"/>
                    </a:cxn>
                    <a:cxn ang="0">
                      <a:pos x="connsiteX256" y="connsiteY256"/>
                    </a:cxn>
                    <a:cxn ang="0">
                      <a:pos x="connsiteX257" y="connsiteY257"/>
                    </a:cxn>
                    <a:cxn ang="0">
                      <a:pos x="connsiteX258" y="connsiteY258"/>
                    </a:cxn>
                    <a:cxn ang="0">
                      <a:pos x="connsiteX259" y="connsiteY259"/>
                    </a:cxn>
                    <a:cxn ang="0">
                      <a:pos x="connsiteX260" y="connsiteY260"/>
                    </a:cxn>
                    <a:cxn ang="0">
                      <a:pos x="connsiteX261" y="connsiteY261"/>
                    </a:cxn>
                    <a:cxn ang="0">
                      <a:pos x="connsiteX262" y="connsiteY262"/>
                    </a:cxn>
                    <a:cxn ang="0">
                      <a:pos x="connsiteX263" y="connsiteY263"/>
                    </a:cxn>
                    <a:cxn ang="0">
                      <a:pos x="connsiteX264" y="connsiteY264"/>
                    </a:cxn>
                    <a:cxn ang="0">
                      <a:pos x="connsiteX265" y="connsiteY265"/>
                    </a:cxn>
                    <a:cxn ang="0">
                      <a:pos x="connsiteX266" y="connsiteY266"/>
                    </a:cxn>
                    <a:cxn ang="0">
                      <a:pos x="connsiteX267" y="connsiteY267"/>
                    </a:cxn>
                    <a:cxn ang="0">
                      <a:pos x="connsiteX268" y="connsiteY268"/>
                    </a:cxn>
                    <a:cxn ang="0">
                      <a:pos x="connsiteX269" y="connsiteY269"/>
                    </a:cxn>
                    <a:cxn ang="0">
                      <a:pos x="connsiteX270" y="connsiteY270"/>
                    </a:cxn>
                    <a:cxn ang="0">
                      <a:pos x="connsiteX271" y="connsiteY271"/>
                    </a:cxn>
                    <a:cxn ang="0">
                      <a:pos x="connsiteX272" y="connsiteY272"/>
                    </a:cxn>
                    <a:cxn ang="0">
                      <a:pos x="connsiteX273" y="connsiteY273"/>
                    </a:cxn>
                    <a:cxn ang="0">
                      <a:pos x="connsiteX274" y="connsiteY274"/>
                    </a:cxn>
                    <a:cxn ang="0">
                      <a:pos x="connsiteX275" y="connsiteY275"/>
                    </a:cxn>
                    <a:cxn ang="0">
                      <a:pos x="connsiteX276" y="connsiteY276"/>
                    </a:cxn>
                    <a:cxn ang="0">
                      <a:pos x="connsiteX277" y="connsiteY277"/>
                    </a:cxn>
                    <a:cxn ang="0">
                      <a:pos x="connsiteX278" y="connsiteY278"/>
                    </a:cxn>
                    <a:cxn ang="0">
                      <a:pos x="connsiteX279" y="connsiteY279"/>
                    </a:cxn>
                    <a:cxn ang="0">
                      <a:pos x="connsiteX280" y="connsiteY280"/>
                    </a:cxn>
                    <a:cxn ang="0">
                      <a:pos x="connsiteX281" y="connsiteY281"/>
                    </a:cxn>
                    <a:cxn ang="0">
                      <a:pos x="connsiteX282" y="connsiteY282"/>
                    </a:cxn>
                    <a:cxn ang="0">
                      <a:pos x="connsiteX283" y="connsiteY283"/>
                    </a:cxn>
                    <a:cxn ang="0">
                      <a:pos x="connsiteX284" y="connsiteY284"/>
                    </a:cxn>
                    <a:cxn ang="0">
                      <a:pos x="connsiteX285" y="connsiteY285"/>
                    </a:cxn>
                    <a:cxn ang="0">
                      <a:pos x="connsiteX286" y="connsiteY286"/>
                    </a:cxn>
                    <a:cxn ang="0">
                      <a:pos x="connsiteX287" y="connsiteY287"/>
                    </a:cxn>
                    <a:cxn ang="0">
                      <a:pos x="connsiteX288" y="connsiteY288"/>
                    </a:cxn>
                    <a:cxn ang="0">
                      <a:pos x="connsiteX289" y="connsiteY289"/>
                    </a:cxn>
                    <a:cxn ang="0">
                      <a:pos x="connsiteX290" y="connsiteY290"/>
                    </a:cxn>
                    <a:cxn ang="0">
                      <a:pos x="connsiteX291" y="connsiteY291"/>
                    </a:cxn>
                    <a:cxn ang="0">
                      <a:pos x="connsiteX292" y="connsiteY292"/>
                    </a:cxn>
                    <a:cxn ang="0">
                      <a:pos x="connsiteX293" y="connsiteY293"/>
                    </a:cxn>
                    <a:cxn ang="0">
                      <a:pos x="connsiteX294" y="connsiteY294"/>
                    </a:cxn>
                    <a:cxn ang="0">
                      <a:pos x="connsiteX295" y="connsiteY295"/>
                    </a:cxn>
                    <a:cxn ang="0">
                      <a:pos x="connsiteX296" y="connsiteY296"/>
                    </a:cxn>
                    <a:cxn ang="0">
                      <a:pos x="connsiteX297" y="connsiteY297"/>
                    </a:cxn>
                    <a:cxn ang="0">
                      <a:pos x="connsiteX298" y="connsiteY298"/>
                    </a:cxn>
                    <a:cxn ang="0">
                      <a:pos x="connsiteX299" y="connsiteY299"/>
                    </a:cxn>
                    <a:cxn ang="0">
                      <a:pos x="connsiteX300" y="connsiteY300"/>
                    </a:cxn>
                    <a:cxn ang="0">
                      <a:pos x="connsiteX301" y="connsiteY301"/>
                    </a:cxn>
                    <a:cxn ang="0">
                      <a:pos x="connsiteX302" y="connsiteY302"/>
                    </a:cxn>
                    <a:cxn ang="0">
                      <a:pos x="connsiteX303" y="connsiteY303"/>
                    </a:cxn>
                    <a:cxn ang="0">
                      <a:pos x="connsiteX304" y="connsiteY304"/>
                    </a:cxn>
                    <a:cxn ang="0">
                      <a:pos x="connsiteX305" y="connsiteY305"/>
                    </a:cxn>
                    <a:cxn ang="0">
                      <a:pos x="connsiteX306" y="connsiteY306"/>
                    </a:cxn>
                    <a:cxn ang="0">
                      <a:pos x="connsiteX307" y="connsiteY307"/>
                    </a:cxn>
                    <a:cxn ang="0">
                      <a:pos x="connsiteX308" y="connsiteY308"/>
                    </a:cxn>
                    <a:cxn ang="0">
                      <a:pos x="connsiteX309" y="connsiteY309"/>
                    </a:cxn>
                    <a:cxn ang="0">
                      <a:pos x="connsiteX310" y="connsiteY310"/>
                    </a:cxn>
                  </a:cxnLst>
                  <a:rect l="l" t="t" r="r" b="b"/>
                  <a:pathLst>
                    <a:path w="2231889" h="2904136">
                      <a:moveTo>
                        <a:pt x="2230864" y="2290126"/>
                      </a:moveTo>
                      <a:cubicBezTo>
                        <a:pt x="2218836" y="2286301"/>
                        <a:pt x="2205795" y="2279205"/>
                        <a:pt x="2193087" y="2272166"/>
                      </a:cubicBezTo>
                      <a:cubicBezTo>
                        <a:pt x="2180104" y="2265126"/>
                        <a:pt x="2167063" y="2258030"/>
                        <a:pt x="2157846" y="2256267"/>
                      </a:cubicBezTo>
                      <a:lnTo>
                        <a:pt x="2157569" y="2256267"/>
                      </a:lnTo>
                      <a:cubicBezTo>
                        <a:pt x="2132443" y="2251739"/>
                        <a:pt x="2132443" y="2251739"/>
                        <a:pt x="2119113" y="2233721"/>
                      </a:cubicBezTo>
                      <a:cubicBezTo>
                        <a:pt x="2114827" y="2228053"/>
                        <a:pt x="2111671" y="2221705"/>
                        <a:pt x="2108526" y="2215415"/>
                      </a:cubicBezTo>
                      <a:cubicBezTo>
                        <a:pt x="2102178" y="2202650"/>
                        <a:pt x="2095150" y="2188641"/>
                        <a:pt x="2079286" y="2178341"/>
                      </a:cubicBezTo>
                      <a:cubicBezTo>
                        <a:pt x="2070093" y="2172385"/>
                        <a:pt x="2060577" y="2167754"/>
                        <a:pt x="2051084" y="2163514"/>
                      </a:cubicBezTo>
                      <a:cubicBezTo>
                        <a:pt x="2033803" y="2155795"/>
                        <a:pt x="2017224" y="2148007"/>
                        <a:pt x="2002051" y="2131417"/>
                      </a:cubicBezTo>
                      <a:cubicBezTo>
                        <a:pt x="1991868" y="2119862"/>
                        <a:pt x="1983342" y="2113802"/>
                        <a:pt x="1974932" y="2110311"/>
                      </a:cubicBezTo>
                      <a:cubicBezTo>
                        <a:pt x="1966533" y="2107097"/>
                        <a:pt x="1957374" y="2106418"/>
                        <a:pt x="1946384" y="2106418"/>
                      </a:cubicBezTo>
                      <a:cubicBezTo>
                        <a:pt x="1934713" y="2106418"/>
                        <a:pt x="1927732" y="2106418"/>
                        <a:pt x="1920693" y="2105726"/>
                      </a:cubicBezTo>
                      <a:cubicBezTo>
                        <a:pt x="1913608" y="2104989"/>
                        <a:pt x="1907248" y="2103560"/>
                        <a:pt x="1896672" y="2101095"/>
                      </a:cubicBezTo>
                      <a:cubicBezTo>
                        <a:pt x="1881165" y="2097259"/>
                        <a:pt x="1873389" y="2075000"/>
                        <a:pt x="1865313" y="2053146"/>
                      </a:cubicBezTo>
                      <a:cubicBezTo>
                        <a:pt x="1860048" y="2037651"/>
                        <a:pt x="1854380" y="2022478"/>
                        <a:pt x="1847698" y="2015796"/>
                      </a:cubicBezTo>
                      <a:cubicBezTo>
                        <a:pt x="1842029" y="2010519"/>
                        <a:pt x="1831154" y="2003089"/>
                        <a:pt x="1818804" y="1994966"/>
                      </a:cubicBezTo>
                      <a:cubicBezTo>
                        <a:pt x="1792709" y="1976994"/>
                        <a:pt x="1762088" y="1956165"/>
                        <a:pt x="1762088" y="1940324"/>
                      </a:cubicBezTo>
                      <a:lnTo>
                        <a:pt x="1762088" y="1939978"/>
                      </a:lnTo>
                      <a:cubicBezTo>
                        <a:pt x="1762088" y="1930082"/>
                        <a:pt x="1764104" y="1920243"/>
                        <a:pt x="1767353" y="1910681"/>
                      </a:cubicBezTo>
                      <a:cubicBezTo>
                        <a:pt x="1770855" y="1901188"/>
                        <a:pt x="1775094" y="1892317"/>
                        <a:pt x="1780002" y="1884253"/>
                      </a:cubicBezTo>
                      <a:cubicBezTo>
                        <a:pt x="1784230" y="1876868"/>
                        <a:pt x="1782122" y="1863089"/>
                        <a:pt x="1780002" y="1850036"/>
                      </a:cubicBezTo>
                      <a:cubicBezTo>
                        <a:pt x="1778286" y="1839794"/>
                        <a:pt x="1776511" y="1830647"/>
                        <a:pt x="1776511" y="1822917"/>
                      </a:cubicBezTo>
                      <a:cubicBezTo>
                        <a:pt x="1776511" y="1816857"/>
                        <a:pt x="1758827" y="1823262"/>
                        <a:pt x="1758827" y="1823262"/>
                      </a:cubicBezTo>
                      <a:lnTo>
                        <a:pt x="1748989" y="1826350"/>
                      </a:lnTo>
                      <a:lnTo>
                        <a:pt x="1748989" y="1816166"/>
                      </a:lnTo>
                      <a:lnTo>
                        <a:pt x="1748989" y="1732295"/>
                      </a:lnTo>
                      <a:cubicBezTo>
                        <a:pt x="1748989" y="1725544"/>
                        <a:pt x="1743735" y="1722053"/>
                        <a:pt x="1730336" y="1713240"/>
                      </a:cubicBezTo>
                      <a:lnTo>
                        <a:pt x="1728228" y="1711742"/>
                      </a:lnTo>
                      <a:cubicBezTo>
                        <a:pt x="1713067" y="1701904"/>
                        <a:pt x="1714438" y="1692007"/>
                        <a:pt x="1715867" y="1680798"/>
                      </a:cubicBezTo>
                      <a:cubicBezTo>
                        <a:pt x="1716558" y="1676212"/>
                        <a:pt x="1717295" y="1671593"/>
                        <a:pt x="1716212" y="1667007"/>
                      </a:cubicBezTo>
                      <a:cubicBezTo>
                        <a:pt x="1714438" y="1659968"/>
                        <a:pt x="1713747" y="1659968"/>
                        <a:pt x="1707468" y="1660314"/>
                      </a:cubicBezTo>
                      <a:cubicBezTo>
                        <a:pt x="1704599" y="1660314"/>
                        <a:pt x="1701109" y="1660602"/>
                        <a:pt x="1697502" y="1660602"/>
                      </a:cubicBezTo>
                      <a:cubicBezTo>
                        <a:pt x="1686984" y="1660602"/>
                        <a:pt x="1667226" y="1660314"/>
                        <a:pt x="1649957" y="1658943"/>
                      </a:cubicBezTo>
                      <a:cubicBezTo>
                        <a:pt x="1629185" y="1657111"/>
                        <a:pt x="1611558" y="1652537"/>
                        <a:pt x="1612250" y="1641662"/>
                      </a:cubicBezTo>
                      <a:cubicBezTo>
                        <a:pt x="1612584" y="1639208"/>
                        <a:pt x="1612584" y="1634623"/>
                        <a:pt x="1612941" y="1628217"/>
                      </a:cubicBezTo>
                      <a:cubicBezTo>
                        <a:pt x="1613332" y="1606363"/>
                        <a:pt x="1614024" y="1567906"/>
                        <a:pt x="1617918" y="1553494"/>
                      </a:cubicBezTo>
                      <a:lnTo>
                        <a:pt x="1618206" y="1553494"/>
                      </a:lnTo>
                      <a:lnTo>
                        <a:pt x="1618609" y="1552066"/>
                      </a:lnTo>
                      <a:lnTo>
                        <a:pt x="1618609" y="1551720"/>
                      </a:lnTo>
                      <a:cubicBezTo>
                        <a:pt x="1623517" y="1536904"/>
                        <a:pt x="1626316" y="1534784"/>
                        <a:pt x="1633010" y="1530153"/>
                      </a:cubicBezTo>
                      <a:cubicBezTo>
                        <a:pt x="1634116" y="1529531"/>
                        <a:pt x="1635475" y="1528437"/>
                        <a:pt x="1636501" y="1527688"/>
                      </a:cubicBezTo>
                      <a:cubicBezTo>
                        <a:pt x="1643609" y="1522089"/>
                        <a:pt x="1647157" y="1522768"/>
                        <a:pt x="1655210" y="1524543"/>
                      </a:cubicBezTo>
                      <a:cubicBezTo>
                        <a:pt x="1660199" y="1525568"/>
                        <a:pt x="1667226" y="1527342"/>
                        <a:pt x="1680567" y="1527342"/>
                      </a:cubicBezTo>
                      <a:cubicBezTo>
                        <a:pt x="1692917" y="1527342"/>
                        <a:pt x="1695095" y="1525234"/>
                        <a:pt x="1697502" y="1523114"/>
                      </a:cubicBezTo>
                      <a:cubicBezTo>
                        <a:pt x="1701385" y="1519220"/>
                        <a:pt x="1706028" y="1514704"/>
                        <a:pt x="1722226" y="1512584"/>
                      </a:cubicBezTo>
                      <a:cubicBezTo>
                        <a:pt x="1733493" y="1511156"/>
                        <a:pt x="1742986" y="1510418"/>
                        <a:pt x="1750820" y="1510130"/>
                      </a:cubicBezTo>
                      <a:cubicBezTo>
                        <a:pt x="1762088" y="1509324"/>
                        <a:pt x="1769818" y="1508978"/>
                        <a:pt x="1771604" y="1506858"/>
                      </a:cubicBezTo>
                      <a:cubicBezTo>
                        <a:pt x="1775428" y="1503034"/>
                        <a:pt x="1784921" y="1483633"/>
                        <a:pt x="1791627" y="1469163"/>
                      </a:cubicBezTo>
                      <a:lnTo>
                        <a:pt x="1795221" y="1460741"/>
                      </a:lnTo>
                      <a:lnTo>
                        <a:pt x="1797963" y="1454347"/>
                      </a:lnTo>
                      <a:cubicBezTo>
                        <a:pt x="1802894" y="1443011"/>
                        <a:pt x="1808562" y="1443817"/>
                        <a:pt x="1815255" y="1444843"/>
                      </a:cubicBezTo>
                      <a:cubicBezTo>
                        <a:pt x="1817421" y="1444843"/>
                        <a:pt x="1819829" y="1445188"/>
                        <a:pt x="1822340" y="1443011"/>
                      </a:cubicBezTo>
                      <a:cubicBezTo>
                        <a:pt x="1825831" y="1440269"/>
                        <a:pt x="1825555" y="1430361"/>
                        <a:pt x="1824748" y="1420868"/>
                      </a:cubicBezTo>
                      <a:cubicBezTo>
                        <a:pt x="1824403" y="1412746"/>
                        <a:pt x="1824057" y="1404682"/>
                        <a:pt x="1826246" y="1398265"/>
                      </a:cubicBezTo>
                      <a:lnTo>
                        <a:pt x="1826246" y="1397919"/>
                      </a:lnTo>
                      <a:cubicBezTo>
                        <a:pt x="1828297" y="1393011"/>
                        <a:pt x="1827605" y="1392262"/>
                        <a:pt x="1823378" y="1387746"/>
                      </a:cubicBezTo>
                      <a:cubicBezTo>
                        <a:pt x="1820912" y="1384831"/>
                        <a:pt x="1817421" y="1380995"/>
                        <a:pt x="1813539" y="1376064"/>
                      </a:cubicBezTo>
                      <a:cubicBezTo>
                        <a:pt x="1806788" y="1367608"/>
                        <a:pt x="1799794" y="1360915"/>
                        <a:pt x="1793804" y="1355246"/>
                      </a:cubicBezTo>
                      <a:cubicBezTo>
                        <a:pt x="1785613" y="1347527"/>
                        <a:pt x="1779035" y="1341571"/>
                        <a:pt x="1775762" y="1333783"/>
                      </a:cubicBezTo>
                      <a:cubicBezTo>
                        <a:pt x="1774046" y="1329210"/>
                        <a:pt x="1773021" y="1321030"/>
                        <a:pt x="1771938" y="1312274"/>
                      </a:cubicBezTo>
                      <a:cubicBezTo>
                        <a:pt x="1771604" y="1313311"/>
                        <a:pt x="1771189" y="1314394"/>
                        <a:pt x="1770855" y="1315085"/>
                      </a:cubicBezTo>
                      <a:cubicBezTo>
                        <a:pt x="1763412" y="1330869"/>
                        <a:pt x="1751846" y="1325673"/>
                        <a:pt x="1733885" y="1317885"/>
                      </a:cubicBezTo>
                      <a:cubicBezTo>
                        <a:pt x="1731028" y="1316859"/>
                        <a:pt x="1728228" y="1315431"/>
                        <a:pt x="1725763" y="1314394"/>
                      </a:cubicBezTo>
                      <a:lnTo>
                        <a:pt x="1725429" y="1314394"/>
                      </a:lnTo>
                      <a:cubicBezTo>
                        <a:pt x="1702192" y="1304843"/>
                        <a:pt x="1702192" y="1316111"/>
                        <a:pt x="1702192" y="1301295"/>
                      </a:cubicBezTo>
                      <a:cubicBezTo>
                        <a:pt x="1702192" y="1297804"/>
                        <a:pt x="1698586" y="1265708"/>
                        <a:pt x="1695844" y="1241733"/>
                      </a:cubicBezTo>
                      <a:lnTo>
                        <a:pt x="1694012" y="1229037"/>
                      </a:lnTo>
                      <a:lnTo>
                        <a:pt x="1692917" y="1219821"/>
                      </a:lnTo>
                      <a:lnTo>
                        <a:pt x="1692917" y="1219533"/>
                      </a:lnTo>
                      <a:cubicBezTo>
                        <a:pt x="1691892" y="1212436"/>
                        <a:pt x="1690867" y="1208553"/>
                        <a:pt x="1689093" y="1205743"/>
                      </a:cubicBezTo>
                      <a:cubicBezTo>
                        <a:pt x="1687652" y="1202943"/>
                        <a:pt x="1684910" y="1200132"/>
                        <a:pt x="1680567" y="1195501"/>
                      </a:cubicBezTo>
                      <a:cubicBezTo>
                        <a:pt x="1677468" y="1192356"/>
                        <a:pt x="1674611" y="1192356"/>
                        <a:pt x="1671812" y="1192356"/>
                      </a:cubicBezTo>
                      <a:cubicBezTo>
                        <a:pt x="1667226" y="1191952"/>
                        <a:pt x="1662318" y="1191952"/>
                        <a:pt x="1656650" y="1187033"/>
                      </a:cubicBezTo>
                      <a:cubicBezTo>
                        <a:pt x="1654542" y="1185662"/>
                        <a:pt x="1653102" y="1183542"/>
                        <a:pt x="1652076" y="1181768"/>
                      </a:cubicBezTo>
                      <a:cubicBezTo>
                        <a:pt x="1650302" y="1178565"/>
                        <a:pt x="1649957" y="1175766"/>
                        <a:pt x="1650648" y="1172551"/>
                      </a:cubicBezTo>
                      <a:cubicBezTo>
                        <a:pt x="1651051" y="1170098"/>
                        <a:pt x="1652468" y="1167644"/>
                        <a:pt x="1654127" y="1165581"/>
                      </a:cubicBezTo>
                      <a:cubicBezTo>
                        <a:pt x="1657341" y="1161687"/>
                        <a:pt x="1662318" y="1158197"/>
                        <a:pt x="1666892" y="1155685"/>
                      </a:cubicBezTo>
                      <a:cubicBezTo>
                        <a:pt x="1671466" y="1153220"/>
                        <a:pt x="1677077" y="1142229"/>
                        <a:pt x="1680567" y="1134510"/>
                      </a:cubicBezTo>
                      <a:cubicBezTo>
                        <a:pt x="1681028" y="1133082"/>
                        <a:pt x="1681708" y="1131768"/>
                        <a:pt x="1681996" y="1130271"/>
                      </a:cubicBezTo>
                      <a:cubicBezTo>
                        <a:pt x="1682399" y="1129533"/>
                        <a:pt x="1682399" y="1129533"/>
                        <a:pt x="1682399" y="1129245"/>
                      </a:cubicBezTo>
                      <a:cubicBezTo>
                        <a:pt x="1682399" y="1128900"/>
                        <a:pt x="1681996" y="1125697"/>
                        <a:pt x="1681028" y="1121469"/>
                      </a:cubicBezTo>
                      <a:cubicBezTo>
                        <a:pt x="1678908" y="1110536"/>
                        <a:pt x="1675648" y="1092575"/>
                        <a:pt x="1675648" y="1079476"/>
                      </a:cubicBezTo>
                      <a:lnTo>
                        <a:pt x="1675302" y="1079476"/>
                      </a:lnTo>
                      <a:lnTo>
                        <a:pt x="1675302" y="1079130"/>
                      </a:lnTo>
                      <a:cubicBezTo>
                        <a:pt x="1675302" y="1063623"/>
                        <a:pt x="1683828" y="1057621"/>
                        <a:pt x="1690521" y="1055559"/>
                      </a:cubicBezTo>
                      <a:lnTo>
                        <a:pt x="1691558" y="848152"/>
                      </a:lnTo>
                      <a:lnTo>
                        <a:pt x="1691892" y="841171"/>
                      </a:lnTo>
                      <a:lnTo>
                        <a:pt x="1698943" y="840767"/>
                      </a:lnTo>
                      <a:lnTo>
                        <a:pt x="2028204" y="833394"/>
                      </a:lnTo>
                      <a:lnTo>
                        <a:pt x="2034160" y="758959"/>
                      </a:lnTo>
                      <a:lnTo>
                        <a:pt x="2034839" y="752196"/>
                      </a:lnTo>
                      <a:lnTo>
                        <a:pt x="2041591" y="752196"/>
                      </a:lnTo>
                      <a:lnTo>
                        <a:pt x="2173756" y="751171"/>
                      </a:lnTo>
                      <a:lnTo>
                        <a:pt x="2178330" y="264561"/>
                      </a:lnTo>
                      <a:cubicBezTo>
                        <a:pt x="2166670" y="272971"/>
                        <a:pt x="2156487" y="281381"/>
                        <a:pt x="2153272" y="282879"/>
                      </a:cubicBezTo>
                      <a:cubicBezTo>
                        <a:pt x="2147661" y="286012"/>
                        <a:pt x="2139885" y="287441"/>
                        <a:pt x="2136003" y="283558"/>
                      </a:cubicBezTo>
                      <a:cubicBezTo>
                        <a:pt x="2132097" y="279722"/>
                        <a:pt x="2119113" y="253916"/>
                        <a:pt x="2110588" y="246197"/>
                      </a:cubicBezTo>
                      <a:cubicBezTo>
                        <a:pt x="2102178" y="238420"/>
                        <a:pt x="2078549" y="226808"/>
                        <a:pt x="2069401" y="222222"/>
                      </a:cubicBezTo>
                      <a:cubicBezTo>
                        <a:pt x="2060243" y="217591"/>
                        <a:pt x="2020081" y="196070"/>
                        <a:pt x="2015151" y="194365"/>
                      </a:cubicBezTo>
                      <a:cubicBezTo>
                        <a:pt x="2009897" y="192246"/>
                        <a:pt x="1980600" y="186635"/>
                        <a:pt x="1972824" y="185552"/>
                      </a:cubicBezTo>
                      <a:cubicBezTo>
                        <a:pt x="1965093" y="184527"/>
                        <a:pt x="1957651" y="191900"/>
                        <a:pt x="1948550" y="196819"/>
                      </a:cubicBezTo>
                      <a:cubicBezTo>
                        <a:pt x="1939298" y="201451"/>
                        <a:pt x="1928423" y="201001"/>
                        <a:pt x="1917432" y="202084"/>
                      </a:cubicBezTo>
                      <a:cubicBezTo>
                        <a:pt x="1906557" y="203167"/>
                        <a:pt x="1891741" y="200656"/>
                        <a:pt x="1886488" y="197856"/>
                      </a:cubicBezTo>
                      <a:cubicBezTo>
                        <a:pt x="1881557" y="195045"/>
                        <a:pt x="1854725" y="193271"/>
                        <a:pt x="1854725" y="193271"/>
                      </a:cubicBezTo>
                      <a:lnTo>
                        <a:pt x="1830463" y="217303"/>
                      </a:lnTo>
                      <a:lnTo>
                        <a:pt x="1783562" y="214434"/>
                      </a:lnTo>
                      <a:cubicBezTo>
                        <a:pt x="1783562" y="214434"/>
                        <a:pt x="1754254" y="233835"/>
                        <a:pt x="1741212" y="233144"/>
                      </a:cubicBezTo>
                      <a:cubicBezTo>
                        <a:pt x="1728562" y="232407"/>
                        <a:pt x="1648183" y="237729"/>
                        <a:pt x="1631927" y="237729"/>
                      </a:cubicBezTo>
                      <a:cubicBezTo>
                        <a:pt x="1615740" y="237729"/>
                        <a:pt x="1573114" y="160483"/>
                        <a:pt x="1555833" y="152707"/>
                      </a:cubicBezTo>
                      <a:cubicBezTo>
                        <a:pt x="1538206" y="144988"/>
                        <a:pt x="1404336" y="146359"/>
                        <a:pt x="1379279" y="143213"/>
                      </a:cubicBezTo>
                      <a:cubicBezTo>
                        <a:pt x="1353875" y="140068"/>
                        <a:pt x="1363023" y="143893"/>
                        <a:pt x="1344025" y="140748"/>
                      </a:cubicBezTo>
                      <a:cubicBezTo>
                        <a:pt x="1325327" y="137200"/>
                        <a:pt x="1318276" y="128456"/>
                        <a:pt x="1311237" y="123133"/>
                      </a:cubicBezTo>
                      <a:cubicBezTo>
                        <a:pt x="1304210" y="117810"/>
                        <a:pt x="1287966" y="94573"/>
                        <a:pt x="1281261" y="77649"/>
                      </a:cubicBezTo>
                      <a:cubicBezTo>
                        <a:pt x="1274901" y="61048"/>
                        <a:pt x="1274233" y="62131"/>
                        <a:pt x="1256261" y="42742"/>
                      </a:cubicBezTo>
                      <a:cubicBezTo>
                        <a:pt x="1237897" y="23352"/>
                        <a:pt x="1240708" y="34908"/>
                        <a:pt x="1225881" y="26498"/>
                      </a:cubicBezTo>
                      <a:cubicBezTo>
                        <a:pt x="1210777" y="18422"/>
                        <a:pt x="1228450" y="14481"/>
                        <a:pt x="1227724" y="8525"/>
                      </a:cubicBezTo>
                      <a:cubicBezTo>
                        <a:pt x="1226975" y="2811"/>
                        <a:pt x="1211526" y="0"/>
                        <a:pt x="1194233" y="0"/>
                      </a:cubicBezTo>
                      <a:cubicBezTo>
                        <a:pt x="1176549" y="0"/>
                        <a:pt x="1168830" y="9896"/>
                        <a:pt x="1159683" y="12419"/>
                      </a:cubicBezTo>
                      <a:cubicBezTo>
                        <a:pt x="1150881" y="14873"/>
                        <a:pt x="1145604" y="40910"/>
                        <a:pt x="1139257" y="51152"/>
                      </a:cubicBezTo>
                      <a:cubicBezTo>
                        <a:pt x="1132506" y="61739"/>
                        <a:pt x="1103612" y="84331"/>
                        <a:pt x="1083531" y="85702"/>
                      </a:cubicBezTo>
                      <a:cubicBezTo>
                        <a:pt x="1063416" y="86797"/>
                        <a:pt x="1035605" y="76497"/>
                        <a:pt x="996826" y="73352"/>
                      </a:cubicBezTo>
                      <a:cubicBezTo>
                        <a:pt x="958037" y="69861"/>
                        <a:pt x="957403" y="76497"/>
                        <a:pt x="948901" y="79078"/>
                      </a:cubicBezTo>
                      <a:cubicBezTo>
                        <a:pt x="940467" y="81877"/>
                        <a:pt x="935110" y="92799"/>
                        <a:pt x="931251" y="96693"/>
                      </a:cubicBezTo>
                      <a:cubicBezTo>
                        <a:pt x="927392" y="100529"/>
                        <a:pt x="898440" y="101267"/>
                        <a:pt x="882276" y="99838"/>
                      </a:cubicBezTo>
                      <a:cubicBezTo>
                        <a:pt x="866067" y="98410"/>
                        <a:pt x="825917" y="140068"/>
                        <a:pt x="808648" y="144988"/>
                      </a:cubicBezTo>
                      <a:cubicBezTo>
                        <a:pt x="807150" y="145322"/>
                        <a:pt x="806183" y="144988"/>
                        <a:pt x="805123" y="143893"/>
                      </a:cubicBezTo>
                      <a:cubicBezTo>
                        <a:pt x="796275" y="150587"/>
                        <a:pt x="786010" y="158709"/>
                        <a:pt x="779696" y="163294"/>
                      </a:cubicBezTo>
                      <a:cubicBezTo>
                        <a:pt x="770537" y="170322"/>
                        <a:pt x="762415" y="176739"/>
                        <a:pt x="761010" y="177430"/>
                      </a:cubicBezTo>
                      <a:cubicBezTo>
                        <a:pt x="755031" y="181255"/>
                        <a:pt x="750791" y="184181"/>
                        <a:pt x="744766" y="185552"/>
                      </a:cubicBezTo>
                      <a:cubicBezTo>
                        <a:pt x="739155" y="186923"/>
                        <a:pt x="732830" y="187326"/>
                        <a:pt x="722565" y="186243"/>
                      </a:cubicBezTo>
                      <a:cubicBezTo>
                        <a:pt x="707796" y="184803"/>
                        <a:pt x="680250" y="164723"/>
                        <a:pt x="661978" y="151336"/>
                      </a:cubicBezTo>
                      <a:cubicBezTo>
                        <a:pt x="654962" y="146013"/>
                        <a:pt x="648937" y="142119"/>
                        <a:pt x="647151" y="141094"/>
                      </a:cubicBezTo>
                      <a:cubicBezTo>
                        <a:pt x="645745" y="140414"/>
                        <a:pt x="644697" y="140068"/>
                        <a:pt x="643637" y="139319"/>
                      </a:cubicBezTo>
                      <a:cubicBezTo>
                        <a:pt x="639778" y="137603"/>
                        <a:pt x="639363" y="137200"/>
                        <a:pt x="637969" y="137603"/>
                      </a:cubicBezTo>
                      <a:cubicBezTo>
                        <a:pt x="637312" y="137603"/>
                        <a:pt x="636195" y="137937"/>
                        <a:pt x="635169" y="138628"/>
                      </a:cubicBezTo>
                      <a:cubicBezTo>
                        <a:pt x="632335" y="140068"/>
                        <a:pt x="629179" y="141439"/>
                        <a:pt x="624962" y="141843"/>
                      </a:cubicBezTo>
                      <a:cubicBezTo>
                        <a:pt x="622151" y="141843"/>
                        <a:pt x="607670" y="142119"/>
                        <a:pt x="596068" y="141843"/>
                      </a:cubicBezTo>
                      <a:cubicBezTo>
                        <a:pt x="588626" y="141843"/>
                        <a:pt x="582301" y="141439"/>
                        <a:pt x="579836" y="141094"/>
                      </a:cubicBezTo>
                      <a:cubicBezTo>
                        <a:pt x="578096" y="140748"/>
                        <a:pt x="574928" y="141439"/>
                        <a:pt x="571345" y="141843"/>
                      </a:cubicBezTo>
                      <a:cubicBezTo>
                        <a:pt x="566852" y="142522"/>
                        <a:pt x="561161" y="143559"/>
                        <a:pt x="554836" y="143213"/>
                      </a:cubicBezTo>
                      <a:cubicBezTo>
                        <a:pt x="550262" y="142868"/>
                        <a:pt x="542877" y="144584"/>
                        <a:pt x="535792" y="146359"/>
                      </a:cubicBezTo>
                      <a:cubicBezTo>
                        <a:pt x="531207" y="147499"/>
                        <a:pt x="526288" y="148870"/>
                        <a:pt x="521737" y="149504"/>
                      </a:cubicBezTo>
                      <a:lnTo>
                        <a:pt x="522025" y="149965"/>
                      </a:lnTo>
                      <a:cubicBezTo>
                        <a:pt x="521311" y="149965"/>
                        <a:pt x="370090" y="174965"/>
                        <a:pt x="349722" y="186635"/>
                      </a:cubicBezTo>
                      <a:cubicBezTo>
                        <a:pt x="341565" y="190805"/>
                        <a:pt x="332014" y="196485"/>
                        <a:pt x="322521" y="202084"/>
                      </a:cubicBezTo>
                      <a:cubicBezTo>
                        <a:pt x="304549" y="212672"/>
                        <a:pt x="286554" y="223248"/>
                        <a:pt x="279181" y="226462"/>
                      </a:cubicBezTo>
                      <a:lnTo>
                        <a:pt x="278835" y="226462"/>
                      </a:lnTo>
                      <a:cubicBezTo>
                        <a:pt x="273904" y="228582"/>
                        <a:pt x="251001" y="242706"/>
                        <a:pt x="227372" y="257464"/>
                      </a:cubicBezTo>
                      <a:cubicBezTo>
                        <a:pt x="203778" y="272291"/>
                        <a:pt x="179400" y="287441"/>
                        <a:pt x="170944" y="291277"/>
                      </a:cubicBezTo>
                      <a:lnTo>
                        <a:pt x="170610" y="291681"/>
                      </a:lnTo>
                      <a:cubicBezTo>
                        <a:pt x="155518" y="298720"/>
                        <a:pt x="65219" y="329445"/>
                        <a:pt x="48698" y="335056"/>
                      </a:cubicBezTo>
                      <a:lnTo>
                        <a:pt x="4931" y="405251"/>
                      </a:lnTo>
                      <a:cubicBezTo>
                        <a:pt x="4297" y="406334"/>
                        <a:pt x="3514" y="406968"/>
                        <a:pt x="2857" y="407705"/>
                      </a:cubicBezTo>
                      <a:cubicBezTo>
                        <a:pt x="1832" y="408339"/>
                        <a:pt x="1048" y="409088"/>
                        <a:pt x="0" y="409825"/>
                      </a:cubicBezTo>
                      <a:cubicBezTo>
                        <a:pt x="3237" y="423615"/>
                        <a:pt x="8491" y="445816"/>
                        <a:pt x="9551" y="447935"/>
                      </a:cubicBezTo>
                      <a:cubicBezTo>
                        <a:pt x="10599" y="448961"/>
                        <a:pt x="19389" y="456691"/>
                        <a:pt x="31071" y="466933"/>
                      </a:cubicBezTo>
                      <a:cubicBezTo>
                        <a:pt x="63790" y="496161"/>
                        <a:pt x="120910" y="547313"/>
                        <a:pt x="124101" y="555493"/>
                      </a:cubicBezTo>
                      <a:cubicBezTo>
                        <a:pt x="126900" y="563568"/>
                        <a:pt x="159008" y="617520"/>
                        <a:pt x="159008" y="617865"/>
                      </a:cubicBezTo>
                      <a:lnTo>
                        <a:pt x="159654" y="618948"/>
                      </a:lnTo>
                      <a:lnTo>
                        <a:pt x="159654" y="619985"/>
                      </a:lnTo>
                      <a:lnTo>
                        <a:pt x="182626" y="741667"/>
                      </a:lnTo>
                      <a:cubicBezTo>
                        <a:pt x="183260" y="746943"/>
                        <a:pt x="186151" y="760388"/>
                        <a:pt x="191070" y="774109"/>
                      </a:cubicBezTo>
                      <a:cubicBezTo>
                        <a:pt x="195610" y="786758"/>
                        <a:pt x="202303" y="799869"/>
                        <a:pt x="210736" y="804431"/>
                      </a:cubicBezTo>
                      <a:lnTo>
                        <a:pt x="211854" y="805123"/>
                      </a:lnTo>
                      <a:cubicBezTo>
                        <a:pt x="223870" y="810791"/>
                        <a:pt x="255921" y="813198"/>
                        <a:pt x="283040" y="815019"/>
                      </a:cubicBezTo>
                      <a:cubicBezTo>
                        <a:pt x="302787" y="816447"/>
                        <a:pt x="320436" y="817484"/>
                        <a:pt x="328869" y="820295"/>
                      </a:cubicBezTo>
                      <a:cubicBezTo>
                        <a:pt x="331738" y="820975"/>
                        <a:pt x="334180" y="822058"/>
                        <a:pt x="336991" y="823095"/>
                      </a:cubicBezTo>
                      <a:cubicBezTo>
                        <a:pt x="339457" y="824178"/>
                        <a:pt x="341922" y="825203"/>
                        <a:pt x="344365" y="826355"/>
                      </a:cubicBezTo>
                      <a:cubicBezTo>
                        <a:pt x="357441" y="831966"/>
                        <a:pt x="367291" y="839685"/>
                        <a:pt x="372199" y="847115"/>
                      </a:cubicBezTo>
                      <a:cubicBezTo>
                        <a:pt x="377890" y="855929"/>
                        <a:pt x="406772" y="893290"/>
                        <a:pt x="406772" y="893290"/>
                      </a:cubicBezTo>
                      <a:lnTo>
                        <a:pt x="408535" y="895410"/>
                      </a:lnTo>
                      <a:lnTo>
                        <a:pt x="408535" y="897875"/>
                      </a:lnTo>
                      <a:cubicBezTo>
                        <a:pt x="408535" y="897875"/>
                        <a:pt x="409226" y="920813"/>
                        <a:pt x="412740" y="925041"/>
                      </a:cubicBezTo>
                      <a:cubicBezTo>
                        <a:pt x="414860" y="927852"/>
                        <a:pt x="419848" y="931401"/>
                        <a:pt x="424756" y="934937"/>
                      </a:cubicBezTo>
                      <a:cubicBezTo>
                        <a:pt x="428615" y="937414"/>
                        <a:pt x="432141" y="939868"/>
                        <a:pt x="435366" y="942610"/>
                      </a:cubicBezTo>
                      <a:lnTo>
                        <a:pt x="435666" y="942610"/>
                      </a:lnTo>
                      <a:cubicBezTo>
                        <a:pt x="436714" y="943751"/>
                        <a:pt x="438892" y="945467"/>
                        <a:pt x="440631" y="947530"/>
                      </a:cubicBezTo>
                      <a:cubicBezTo>
                        <a:pt x="442693" y="949373"/>
                        <a:pt x="445551" y="951827"/>
                        <a:pt x="448350" y="954626"/>
                      </a:cubicBezTo>
                      <a:cubicBezTo>
                        <a:pt x="463557" y="969442"/>
                        <a:pt x="484698" y="992737"/>
                        <a:pt x="484698" y="1000859"/>
                      </a:cubicBezTo>
                      <a:cubicBezTo>
                        <a:pt x="484698" y="1001942"/>
                        <a:pt x="485401" y="1005098"/>
                        <a:pt x="486818" y="1009326"/>
                      </a:cubicBezTo>
                      <a:cubicBezTo>
                        <a:pt x="487866" y="1013220"/>
                        <a:pt x="488926" y="1017103"/>
                        <a:pt x="489986" y="1020594"/>
                      </a:cubicBezTo>
                      <a:cubicBezTo>
                        <a:pt x="496657" y="1041769"/>
                        <a:pt x="508327" y="1071745"/>
                        <a:pt x="517117" y="1079130"/>
                      </a:cubicBezTo>
                      <a:lnTo>
                        <a:pt x="517117" y="1079476"/>
                      </a:lnTo>
                      <a:lnTo>
                        <a:pt x="518500" y="1080559"/>
                      </a:lnTo>
                      <a:cubicBezTo>
                        <a:pt x="520965" y="1083013"/>
                        <a:pt x="523776" y="1086158"/>
                        <a:pt x="526276" y="1090110"/>
                      </a:cubicBezTo>
                      <a:cubicBezTo>
                        <a:pt x="528742" y="1093600"/>
                        <a:pt x="531207" y="1097552"/>
                        <a:pt x="533661" y="1101676"/>
                      </a:cubicBezTo>
                      <a:cubicBezTo>
                        <a:pt x="545285" y="1121469"/>
                        <a:pt x="556575" y="1146872"/>
                        <a:pt x="558695" y="1152816"/>
                      </a:cubicBezTo>
                      <a:lnTo>
                        <a:pt x="558695" y="1153220"/>
                      </a:lnTo>
                      <a:cubicBezTo>
                        <a:pt x="559386" y="1154602"/>
                        <a:pt x="561852" y="1158830"/>
                        <a:pt x="565366" y="1164499"/>
                      </a:cubicBezTo>
                      <a:cubicBezTo>
                        <a:pt x="580562" y="1189890"/>
                        <a:pt x="612313" y="1243104"/>
                        <a:pt x="605204" y="1256894"/>
                      </a:cubicBezTo>
                      <a:cubicBezTo>
                        <a:pt x="602762" y="1261814"/>
                        <a:pt x="596771" y="1268853"/>
                        <a:pt x="589686" y="1276629"/>
                      </a:cubicBezTo>
                      <a:cubicBezTo>
                        <a:pt x="576979" y="1291111"/>
                        <a:pt x="560446" y="1309809"/>
                        <a:pt x="563626" y="1316859"/>
                      </a:cubicBezTo>
                      <a:cubicBezTo>
                        <a:pt x="567140" y="1324290"/>
                        <a:pt x="575262" y="1333392"/>
                        <a:pt x="584755" y="1342193"/>
                      </a:cubicBezTo>
                      <a:cubicBezTo>
                        <a:pt x="594663" y="1351410"/>
                        <a:pt x="605988" y="1360166"/>
                        <a:pt x="615112" y="1367608"/>
                      </a:cubicBezTo>
                      <a:cubicBezTo>
                        <a:pt x="625677" y="1376064"/>
                        <a:pt x="626356" y="1385914"/>
                        <a:pt x="624271" y="1395465"/>
                      </a:cubicBezTo>
                      <a:cubicBezTo>
                        <a:pt x="636621" y="1395465"/>
                        <a:pt x="658487" y="1396156"/>
                        <a:pt x="667946" y="1400453"/>
                      </a:cubicBezTo>
                      <a:cubicBezTo>
                        <a:pt x="674305" y="1403253"/>
                        <a:pt x="676045" y="1406732"/>
                        <a:pt x="677888" y="1410281"/>
                      </a:cubicBezTo>
                      <a:cubicBezTo>
                        <a:pt x="679271" y="1412746"/>
                        <a:pt x="680688" y="1415603"/>
                        <a:pt x="702531" y="1414117"/>
                      </a:cubicBezTo>
                      <a:cubicBezTo>
                        <a:pt x="726483" y="1412412"/>
                        <a:pt x="729662" y="1409198"/>
                        <a:pt x="732116" y="1406398"/>
                      </a:cubicBezTo>
                      <a:cubicBezTo>
                        <a:pt x="734581" y="1404278"/>
                        <a:pt x="736690" y="1401824"/>
                        <a:pt x="742300" y="1400039"/>
                      </a:cubicBezTo>
                      <a:cubicBezTo>
                        <a:pt x="752197" y="1396836"/>
                        <a:pt x="781448" y="1404278"/>
                        <a:pt x="802957" y="1416237"/>
                      </a:cubicBezTo>
                      <a:cubicBezTo>
                        <a:pt x="807150" y="1418403"/>
                        <a:pt x="811102" y="1420868"/>
                        <a:pt x="814616" y="1423679"/>
                      </a:cubicBezTo>
                      <a:cubicBezTo>
                        <a:pt x="818475" y="1426133"/>
                        <a:pt x="821632" y="1428990"/>
                        <a:pt x="824097" y="1432135"/>
                      </a:cubicBezTo>
                      <a:lnTo>
                        <a:pt x="824523" y="1432481"/>
                      </a:lnTo>
                      <a:cubicBezTo>
                        <a:pt x="831459" y="1440603"/>
                        <a:pt x="837507" y="1440269"/>
                        <a:pt x="843141" y="1439923"/>
                      </a:cubicBezTo>
                      <a:cubicBezTo>
                        <a:pt x="849120" y="1439232"/>
                        <a:pt x="855157" y="1438887"/>
                        <a:pt x="862185" y="1442043"/>
                      </a:cubicBezTo>
                      <a:cubicBezTo>
                        <a:pt x="866067" y="1443817"/>
                        <a:pt x="868567" y="1439232"/>
                        <a:pt x="873118" y="1430361"/>
                      </a:cubicBezTo>
                      <a:cubicBezTo>
                        <a:pt x="876240" y="1424762"/>
                        <a:pt x="879811" y="1417665"/>
                        <a:pt x="885076" y="1410626"/>
                      </a:cubicBezTo>
                      <a:lnTo>
                        <a:pt x="885456" y="1409601"/>
                      </a:lnTo>
                      <a:cubicBezTo>
                        <a:pt x="900283" y="1388149"/>
                        <a:pt x="904477" y="1390891"/>
                        <a:pt x="913970" y="1396502"/>
                      </a:cubicBezTo>
                      <a:cubicBezTo>
                        <a:pt x="916159" y="1397919"/>
                        <a:pt x="919235" y="1399762"/>
                        <a:pt x="924212" y="1399762"/>
                      </a:cubicBezTo>
                      <a:cubicBezTo>
                        <a:pt x="928451" y="1399762"/>
                        <a:pt x="930560" y="1397919"/>
                        <a:pt x="931251" y="1395465"/>
                      </a:cubicBezTo>
                      <a:cubicBezTo>
                        <a:pt x="931585" y="1394728"/>
                        <a:pt x="931977" y="1393691"/>
                        <a:pt x="932311" y="1393011"/>
                      </a:cubicBezTo>
                      <a:cubicBezTo>
                        <a:pt x="933371" y="1388149"/>
                        <a:pt x="932645" y="1379567"/>
                        <a:pt x="932645" y="1376064"/>
                      </a:cubicBezTo>
                      <a:lnTo>
                        <a:pt x="932311" y="1376064"/>
                      </a:lnTo>
                      <a:cubicBezTo>
                        <a:pt x="932311" y="1368345"/>
                        <a:pt x="939027" y="1362965"/>
                        <a:pt x="949246" y="1359140"/>
                      </a:cubicBezTo>
                      <a:cubicBezTo>
                        <a:pt x="953117" y="1357700"/>
                        <a:pt x="957737" y="1356675"/>
                        <a:pt x="962944" y="1355580"/>
                      </a:cubicBezTo>
                      <a:cubicBezTo>
                        <a:pt x="967921" y="1354555"/>
                        <a:pt x="973566" y="1353530"/>
                        <a:pt x="978820" y="1353127"/>
                      </a:cubicBezTo>
                      <a:lnTo>
                        <a:pt x="979545" y="1352781"/>
                      </a:lnTo>
                      <a:lnTo>
                        <a:pt x="984085" y="1352435"/>
                      </a:lnTo>
                      <a:cubicBezTo>
                        <a:pt x="989004" y="1351756"/>
                        <a:pt x="990502" y="1352101"/>
                        <a:pt x="990836" y="1351756"/>
                      </a:cubicBezTo>
                      <a:cubicBezTo>
                        <a:pt x="991527" y="1351410"/>
                        <a:pt x="990502" y="1351756"/>
                        <a:pt x="990836" y="1350269"/>
                      </a:cubicBezTo>
                      <a:cubicBezTo>
                        <a:pt x="991527" y="1347804"/>
                        <a:pt x="992956" y="1343633"/>
                        <a:pt x="995767" y="1337631"/>
                      </a:cubicBezTo>
                      <a:cubicBezTo>
                        <a:pt x="1004211" y="1319717"/>
                        <a:pt x="1009522" y="1321030"/>
                        <a:pt x="1029638" y="1325270"/>
                      </a:cubicBezTo>
                      <a:cubicBezTo>
                        <a:pt x="1037702" y="1327101"/>
                        <a:pt x="1049660" y="1329555"/>
                        <a:pt x="1066596" y="1330581"/>
                      </a:cubicBezTo>
                      <a:cubicBezTo>
                        <a:pt x="1102921" y="1333783"/>
                        <a:pt x="1103612" y="1340085"/>
                        <a:pt x="1104672" y="1352101"/>
                      </a:cubicBezTo>
                      <a:cubicBezTo>
                        <a:pt x="1105006" y="1356329"/>
                        <a:pt x="1105731" y="1361940"/>
                        <a:pt x="1113105" y="1369382"/>
                      </a:cubicBezTo>
                      <a:cubicBezTo>
                        <a:pt x="1113508" y="1369728"/>
                        <a:pt x="1113888" y="1370062"/>
                        <a:pt x="1113888" y="1370811"/>
                      </a:cubicBezTo>
                      <a:cubicBezTo>
                        <a:pt x="1114522" y="1364394"/>
                        <a:pt x="1115973" y="1357021"/>
                        <a:pt x="1121262" y="1349636"/>
                      </a:cubicBezTo>
                      <a:lnTo>
                        <a:pt x="1121607" y="1349244"/>
                      </a:lnTo>
                      <a:cubicBezTo>
                        <a:pt x="1129706" y="1338311"/>
                        <a:pt x="1135996" y="1338311"/>
                        <a:pt x="1142748" y="1343288"/>
                      </a:cubicBezTo>
                      <a:cubicBezTo>
                        <a:pt x="1145213" y="1345062"/>
                        <a:pt x="1146987" y="1347182"/>
                        <a:pt x="1149107" y="1349636"/>
                      </a:cubicBezTo>
                      <a:cubicBezTo>
                        <a:pt x="1152932" y="1354555"/>
                        <a:pt x="1158312" y="1360915"/>
                        <a:pt x="1168150" y="1359486"/>
                      </a:cubicBezTo>
                      <a:cubicBezTo>
                        <a:pt x="1175939" y="1358449"/>
                        <a:pt x="1186457" y="1356329"/>
                        <a:pt x="1197333" y="1354555"/>
                      </a:cubicBezTo>
                      <a:cubicBezTo>
                        <a:pt x="1224107" y="1349636"/>
                        <a:pt x="1254141" y="1344313"/>
                        <a:pt x="1259752" y="1349244"/>
                      </a:cubicBezTo>
                      <a:cubicBezTo>
                        <a:pt x="1263991" y="1352781"/>
                        <a:pt x="1264325" y="1356675"/>
                        <a:pt x="1260834" y="1361306"/>
                      </a:cubicBezTo>
                      <a:cubicBezTo>
                        <a:pt x="1258323" y="1365546"/>
                        <a:pt x="1256261" y="1379221"/>
                        <a:pt x="1255915" y="1393357"/>
                      </a:cubicBezTo>
                      <a:cubicBezTo>
                        <a:pt x="1255569" y="1406732"/>
                        <a:pt x="1256952" y="1419497"/>
                        <a:pt x="1261192" y="1422654"/>
                      </a:cubicBezTo>
                      <a:lnTo>
                        <a:pt x="1261192" y="1422988"/>
                      </a:lnTo>
                      <a:cubicBezTo>
                        <a:pt x="1265408" y="1425108"/>
                        <a:pt x="1272851" y="1427562"/>
                        <a:pt x="1280523" y="1430027"/>
                      </a:cubicBezTo>
                      <a:cubicBezTo>
                        <a:pt x="1297113" y="1435350"/>
                        <a:pt x="1315477" y="1440949"/>
                        <a:pt x="1319302" y="1452907"/>
                      </a:cubicBezTo>
                      <a:lnTo>
                        <a:pt x="1319302" y="1453253"/>
                      </a:lnTo>
                      <a:cubicBezTo>
                        <a:pt x="1323668" y="1467389"/>
                        <a:pt x="1303807" y="1475165"/>
                        <a:pt x="1281261" y="1483978"/>
                      </a:cubicBezTo>
                      <a:cubicBezTo>
                        <a:pt x="1267816" y="1489301"/>
                        <a:pt x="1253058" y="1495303"/>
                        <a:pt x="1243899" y="1501605"/>
                      </a:cubicBezTo>
                      <a:lnTo>
                        <a:pt x="1243565" y="1501605"/>
                      </a:lnTo>
                      <a:cubicBezTo>
                        <a:pt x="1227724" y="1513276"/>
                        <a:pt x="1237897" y="1539704"/>
                        <a:pt x="1242874" y="1552757"/>
                      </a:cubicBezTo>
                      <a:cubicBezTo>
                        <a:pt x="1243899" y="1554865"/>
                        <a:pt x="1244590" y="1556985"/>
                        <a:pt x="1244924" y="1558413"/>
                      </a:cubicBezTo>
                      <a:lnTo>
                        <a:pt x="1244924" y="1558759"/>
                      </a:lnTo>
                      <a:cubicBezTo>
                        <a:pt x="1246768" y="1564082"/>
                        <a:pt x="1248818" y="1579185"/>
                        <a:pt x="1251341" y="1597157"/>
                      </a:cubicBezTo>
                      <a:cubicBezTo>
                        <a:pt x="1254832" y="1624381"/>
                        <a:pt x="1259060" y="1658943"/>
                        <a:pt x="1264325" y="1674047"/>
                      </a:cubicBezTo>
                      <a:lnTo>
                        <a:pt x="1264728" y="1674450"/>
                      </a:lnTo>
                      <a:cubicBezTo>
                        <a:pt x="1267816" y="1683943"/>
                        <a:pt x="1267816" y="1683943"/>
                        <a:pt x="1268161" y="1683943"/>
                      </a:cubicBezTo>
                      <a:cubicBezTo>
                        <a:pt x="1272517" y="1683943"/>
                        <a:pt x="1277033" y="1684288"/>
                        <a:pt x="1282701" y="1695959"/>
                      </a:cubicBezTo>
                      <a:cubicBezTo>
                        <a:pt x="1288645" y="1709000"/>
                        <a:pt x="1295385" y="1745682"/>
                        <a:pt x="1291099" y="1784472"/>
                      </a:cubicBezTo>
                      <a:cubicBezTo>
                        <a:pt x="1290016" y="1792191"/>
                        <a:pt x="1288991" y="1799921"/>
                        <a:pt x="1287274" y="1807352"/>
                      </a:cubicBezTo>
                      <a:cubicBezTo>
                        <a:pt x="1285558" y="1815140"/>
                        <a:pt x="1283035" y="1822917"/>
                        <a:pt x="1280177" y="1830301"/>
                      </a:cubicBezTo>
                      <a:lnTo>
                        <a:pt x="1280177" y="1830647"/>
                      </a:lnTo>
                      <a:cubicBezTo>
                        <a:pt x="1272517" y="1850382"/>
                        <a:pt x="1269993" y="1886027"/>
                        <a:pt x="1267586" y="1920923"/>
                      </a:cubicBezTo>
                      <a:cubicBezTo>
                        <a:pt x="1263991" y="1974540"/>
                        <a:pt x="1260143" y="2026372"/>
                        <a:pt x="1235086" y="2029574"/>
                      </a:cubicBezTo>
                      <a:cubicBezTo>
                        <a:pt x="1228450" y="2030266"/>
                        <a:pt x="1221699" y="2030554"/>
                        <a:pt x="1215017" y="2030946"/>
                      </a:cubicBezTo>
                      <a:cubicBezTo>
                        <a:pt x="1193208" y="2032040"/>
                        <a:pt x="1173750" y="2033065"/>
                        <a:pt x="1171296" y="2056706"/>
                      </a:cubicBezTo>
                      <a:cubicBezTo>
                        <a:pt x="1169867" y="2069401"/>
                        <a:pt x="1170213" y="2097546"/>
                        <a:pt x="1170213" y="2130795"/>
                      </a:cubicBezTo>
                      <a:cubicBezTo>
                        <a:pt x="1170558" y="2196705"/>
                        <a:pt x="1171296" y="2281382"/>
                        <a:pt x="1160374" y="2304953"/>
                      </a:cubicBezTo>
                      <a:lnTo>
                        <a:pt x="1160029" y="2305241"/>
                      </a:lnTo>
                      <a:cubicBezTo>
                        <a:pt x="1150524" y="2325783"/>
                        <a:pt x="1143082" y="2378709"/>
                        <a:pt x="1138174" y="2414296"/>
                      </a:cubicBezTo>
                      <a:cubicBezTo>
                        <a:pt x="1135305" y="2433685"/>
                        <a:pt x="1133289" y="2447821"/>
                        <a:pt x="1131446" y="2451646"/>
                      </a:cubicBezTo>
                      <a:lnTo>
                        <a:pt x="1131100" y="2451646"/>
                      </a:lnTo>
                      <a:lnTo>
                        <a:pt x="1131100" y="2452050"/>
                      </a:lnTo>
                      <a:cubicBezTo>
                        <a:pt x="1126872" y="2459031"/>
                        <a:pt x="1038405" y="2463950"/>
                        <a:pt x="990836" y="2466070"/>
                      </a:cubicBezTo>
                      <a:cubicBezTo>
                        <a:pt x="1003485" y="2479514"/>
                        <a:pt x="1018313" y="2495079"/>
                        <a:pt x="1023220" y="2499261"/>
                      </a:cubicBezTo>
                      <a:cubicBezTo>
                        <a:pt x="1032437" y="2507037"/>
                        <a:pt x="1034188" y="2522487"/>
                        <a:pt x="1034188" y="2522487"/>
                      </a:cubicBezTo>
                      <a:lnTo>
                        <a:pt x="1023220" y="2566254"/>
                      </a:lnTo>
                      <a:cubicBezTo>
                        <a:pt x="1023220" y="2566254"/>
                        <a:pt x="1044061" y="2584618"/>
                        <a:pt x="1048647" y="2590274"/>
                      </a:cubicBezTo>
                      <a:cubicBezTo>
                        <a:pt x="1053174" y="2596288"/>
                        <a:pt x="1053578" y="2605793"/>
                        <a:pt x="1054246" y="2609283"/>
                      </a:cubicBezTo>
                      <a:cubicBezTo>
                        <a:pt x="1054972" y="2612429"/>
                        <a:pt x="1118439" y="2606473"/>
                        <a:pt x="1122321" y="2605793"/>
                      </a:cubicBezTo>
                      <a:cubicBezTo>
                        <a:pt x="1126181" y="2605390"/>
                        <a:pt x="1145604" y="2606473"/>
                        <a:pt x="1163231" y="2601899"/>
                      </a:cubicBezTo>
                      <a:cubicBezTo>
                        <a:pt x="1180501" y="2597659"/>
                        <a:pt x="1179821" y="2612429"/>
                        <a:pt x="1181134" y="2627993"/>
                      </a:cubicBezTo>
                      <a:cubicBezTo>
                        <a:pt x="1182575" y="2643488"/>
                        <a:pt x="1170892" y="2655850"/>
                        <a:pt x="1170892" y="2664663"/>
                      </a:cubicBezTo>
                      <a:cubicBezTo>
                        <a:pt x="1170892" y="2673823"/>
                        <a:pt x="1210777" y="2711921"/>
                        <a:pt x="1216791" y="2727428"/>
                      </a:cubicBezTo>
                      <a:cubicBezTo>
                        <a:pt x="1222448" y="2743269"/>
                        <a:pt x="1206607" y="2749686"/>
                        <a:pt x="1199844" y="2755285"/>
                      </a:cubicBezTo>
                      <a:cubicBezTo>
                        <a:pt x="1193496" y="2761299"/>
                        <a:pt x="1192068" y="2766967"/>
                        <a:pt x="1192068" y="2770458"/>
                      </a:cubicBezTo>
                      <a:cubicBezTo>
                        <a:pt x="1192068" y="2773591"/>
                        <a:pt x="1208323" y="2775435"/>
                        <a:pt x="1218507" y="2778522"/>
                      </a:cubicBezTo>
                      <a:cubicBezTo>
                        <a:pt x="1229141" y="2782117"/>
                        <a:pt x="1308034" y="2796944"/>
                        <a:pt x="1314394" y="2799063"/>
                      </a:cubicBezTo>
                      <a:cubicBezTo>
                        <a:pt x="1320742" y="2800780"/>
                        <a:pt x="1339452" y="2801172"/>
                        <a:pt x="1348253" y="2798315"/>
                      </a:cubicBezTo>
                      <a:cubicBezTo>
                        <a:pt x="1357412" y="2795458"/>
                        <a:pt x="1392654" y="2776863"/>
                        <a:pt x="1392654" y="2776863"/>
                      </a:cubicBezTo>
                      <a:lnTo>
                        <a:pt x="1424359" y="2804663"/>
                      </a:lnTo>
                      <a:cubicBezTo>
                        <a:pt x="1424359" y="2804663"/>
                        <a:pt x="1453656" y="2809237"/>
                        <a:pt x="1461306" y="2811080"/>
                      </a:cubicBezTo>
                      <a:cubicBezTo>
                        <a:pt x="1469163" y="2813130"/>
                        <a:pt x="1478656" y="2806437"/>
                        <a:pt x="1481789" y="2814167"/>
                      </a:cubicBezTo>
                      <a:cubicBezTo>
                        <a:pt x="1485349" y="2821944"/>
                        <a:pt x="1516363" y="2861425"/>
                        <a:pt x="1516363" y="2861425"/>
                      </a:cubicBezTo>
                      <a:cubicBezTo>
                        <a:pt x="1516363" y="2861425"/>
                        <a:pt x="1625637" y="2864973"/>
                        <a:pt x="1631927" y="2862854"/>
                      </a:cubicBezTo>
                      <a:cubicBezTo>
                        <a:pt x="1638678" y="2861080"/>
                        <a:pt x="1648183" y="2856448"/>
                        <a:pt x="1648183" y="2856448"/>
                      </a:cubicBezTo>
                      <a:lnTo>
                        <a:pt x="1697502" y="2859708"/>
                      </a:lnTo>
                      <a:cubicBezTo>
                        <a:pt x="1697502" y="2859708"/>
                        <a:pt x="1716212" y="2881563"/>
                        <a:pt x="1719357" y="2882243"/>
                      </a:cubicBezTo>
                      <a:cubicBezTo>
                        <a:pt x="1722560" y="2882934"/>
                        <a:pt x="1761362" y="2884363"/>
                        <a:pt x="1761362" y="2884363"/>
                      </a:cubicBezTo>
                      <a:cubicBezTo>
                        <a:pt x="1761362" y="2884363"/>
                        <a:pt x="1780693" y="2899869"/>
                        <a:pt x="1787444" y="2903821"/>
                      </a:cubicBezTo>
                      <a:cubicBezTo>
                        <a:pt x="1793792" y="2907658"/>
                        <a:pt x="1820912" y="2875215"/>
                        <a:pt x="1820912" y="2875215"/>
                      </a:cubicBezTo>
                      <a:cubicBezTo>
                        <a:pt x="1820912" y="2875215"/>
                        <a:pt x="1877329" y="2823372"/>
                        <a:pt x="1883688" y="2807808"/>
                      </a:cubicBezTo>
                      <a:cubicBezTo>
                        <a:pt x="1890082" y="2792312"/>
                        <a:pt x="1947755" y="2740527"/>
                        <a:pt x="1956913" y="2718615"/>
                      </a:cubicBezTo>
                      <a:cubicBezTo>
                        <a:pt x="1965842" y="2696415"/>
                        <a:pt x="1961142" y="2658995"/>
                        <a:pt x="1956913" y="2646634"/>
                      </a:cubicBezTo>
                      <a:cubicBezTo>
                        <a:pt x="1952397" y="2634330"/>
                        <a:pt x="1940773" y="2574779"/>
                        <a:pt x="1940082" y="2564537"/>
                      </a:cubicBezTo>
                      <a:cubicBezTo>
                        <a:pt x="1939298" y="2554238"/>
                        <a:pt x="1974932" y="2533466"/>
                        <a:pt x="1988377" y="2528201"/>
                      </a:cubicBezTo>
                      <a:cubicBezTo>
                        <a:pt x="2002051" y="2522936"/>
                        <a:pt x="2004966" y="2488731"/>
                        <a:pt x="2006982" y="2481692"/>
                      </a:cubicBezTo>
                      <a:cubicBezTo>
                        <a:pt x="2009149" y="2474595"/>
                        <a:pt x="2011959" y="2454112"/>
                        <a:pt x="2011959" y="2454112"/>
                      </a:cubicBezTo>
                      <a:cubicBezTo>
                        <a:pt x="2011959" y="2454112"/>
                        <a:pt x="2017892" y="2454860"/>
                        <a:pt x="2025750" y="2454860"/>
                      </a:cubicBezTo>
                      <a:cubicBezTo>
                        <a:pt x="2033803" y="2454860"/>
                        <a:pt x="2033469" y="2462925"/>
                        <a:pt x="2037351" y="2465045"/>
                      </a:cubicBezTo>
                      <a:cubicBezTo>
                        <a:pt x="2041187" y="2467556"/>
                        <a:pt x="2047593" y="2460863"/>
                        <a:pt x="2048918" y="2452741"/>
                      </a:cubicBezTo>
                      <a:cubicBezTo>
                        <a:pt x="2050692" y="2444618"/>
                        <a:pt x="2092742" y="2371957"/>
                        <a:pt x="2095818" y="2368398"/>
                      </a:cubicBezTo>
                      <a:cubicBezTo>
                        <a:pt x="2098975" y="2364907"/>
                        <a:pt x="2174505" y="2365944"/>
                        <a:pt x="2190680" y="2364573"/>
                      </a:cubicBezTo>
                      <a:cubicBezTo>
                        <a:pt x="2206544" y="2363144"/>
                        <a:pt x="2231889" y="2353985"/>
                        <a:pt x="2231889" y="2353985"/>
                      </a:cubicBezTo>
                      <a:cubicBezTo>
                        <a:pt x="2231889" y="2353985"/>
                        <a:pt x="2228053" y="2314447"/>
                        <a:pt x="2230864" y="2290126"/>
                      </a:cubicBezTo>
                      <a:lnTo>
                        <a:pt x="2230864" y="2290126"/>
                      </a:lnTo>
                      <a:close/>
                    </a:path>
                  </a:pathLst>
                </a:custGeom>
                <a:solidFill>
                  <a:srgbClr val="E7E6E6"/>
                </a:solidFill>
                <a:ln w="11517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27" name="Полилиния: фигура 26">
                  <a:extLst>
                    <a:ext uri="{FF2B5EF4-FFF2-40B4-BE49-F238E27FC236}">
                      <a16:creationId xmlns:a16="http://schemas.microsoft.com/office/drawing/2014/main" xmlns="" id="{88CE10FE-12BF-464E-83B2-2BAF7C876F6C}"/>
                    </a:ext>
                  </a:extLst>
                </p:cNvPr>
                <p:cNvSpPr/>
                <p:nvPr/>
              </p:nvSpPr>
              <p:spPr>
                <a:xfrm>
                  <a:off x="36457" y="4061024"/>
                  <a:ext cx="1873397" cy="1628192"/>
                </a:xfrm>
                <a:custGeom>
                  <a:avLst/>
                  <a:gdLst>
                    <a:gd name="connsiteX0" fmla="*/ 1760265 w 1873397"/>
                    <a:gd name="connsiteY0" fmla="*/ 875226 h 1628192"/>
                    <a:gd name="connsiteX1" fmla="*/ 1710565 w 1873397"/>
                    <a:gd name="connsiteY1" fmla="*/ 823728 h 1628192"/>
                    <a:gd name="connsiteX2" fmla="*/ 1731025 w 1873397"/>
                    <a:gd name="connsiteY2" fmla="*/ 792715 h 1628192"/>
                    <a:gd name="connsiteX3" fmla="*/ 1738744 w 1873397"/>
                    <a:gd name="connsiteY3" fmla="*/ 786712 h 1628192"/>
                    <a:gd name="connsiteX4" fmla="*/ 1738744 w 1873397"/>
                    <a:gd name="connsiteY4" fmla="*/ 737335 h 1628192"/>
                    <a:gd name="connsiteX5" fmla="*/ 1753571 w 1873397"/>
                    <a:gd name="connsiteY5" fmla="*/ 722220 h 1628192"/>
                    <a:gd name="connsiteX6" fmla="*/ 1765864 w 1873397"/>
                    <a:gd name="connsiteY6" fmla="*/ 724351 h 1628192"/>
                    <a:gd name="connsiteX7" fmla="*/ 1772903 w 1873397"/>
                    <a:gd name="connsiteY7" fmla="*/ 726413 h 1628192"/>
                    <a:gd name="connsiteX8" fmla="*/ 1820138 w 1873397"/>
                    <a:gd name="connsiteY8" fmla="*/ 635089 h 1628192"/>
                    <a:gd name="connsiteX9" fmla="*/ 1827580 w 1873397"/>
                    <a:gd name="connsiteY9" fmla="*/ 617808 h 1628192"/>
                    <a:gd name="connsiteX10" fmla="*/ 1830034 w 1873397"/>
                    <a:gd name="connsiteY10" fmla="*/ 611114 h 1628192"/>
                    <a:gd name="connsiteX11" fmla="*/ 1830034 w 1873397"/>
                    <a:gd name="connsiteY11" fmla="*/ 610780 h 1628192"/>
                    <a:gd name="connsiteX12" fmla="*/ 1825115 w 1873397"/>
                    <a:gd name="connsiteY12" fmla="*/ 595895 h 1628192"/>
                    <a:gd name="connsiteX13" fmla="*/ 1815622 w 1873397"/>
                    <a:gd name="connsiteY13" fmla="*/ 537762 h 1628192"/>
                    <a:gd name="connsiteX14" fmla="*/ 1815622 w 1873397"/>
                    <a:gd name="connsiteY14" fmla="*/ 537428 h 1628192"/>
                    <a:gd name="connsiteX15" fmla="*/ 1849780 w 1873397"/>
                    <a:gd name="connsiteY15" fmla="*/ 475343 h 1628192"/>
                    <a:gd name="connsiteX16" fmla="*/ 1873398 w 1873397"/>
                    <a:gd name="connsiteY16" fmla="*/ 435124 h 1628192"/>
                    <a:gd name="connsiteX17" fmla="*/ 1848375 w 1873397"/>
                    <a:gd name="connsiteY17" fmla="*/ 415735 h 1628192"/>
                    <a:gd name="connsiteX18" fmla="*/ 1812039 w 1873397"/>
                    <a:gd name="connsiteY18" fmla="*/ 403373 h 1628192"/>
                    <a:gd name="connsiteX19" fmla="*/ 1808525 w 1873397"/>
                    <a:gd name="connsiteY19" fmla="*/ 404399 h 1628192"/>
                    <a:gd name="connsiteX20" fmla="*/ 1711970 w 1873397"/>
                    <a:gd name="connsiteY20" fmla="*/ 444341 h 1628192"/>
                    <a:gd name="connsiteX21" fmla="*/ 1692235 w 1873397"/>
                    <a:gd name="connsiteY21" fmla="*/ 450286 h 1628192"/>
                    <a:gd name="connsiteX22" fmla="*/ 1676360 w 1873397"/>
                    <a:gd name="connsiteY22" fmla="*/ 453085 h 1628192"/>
                    <a:gd name="connsiteX23" fmla="*/ 1676003 w 1873397"/>
                    <a:gd name="connsiteY23" fmla="*/ 453085 h 1628192"/>
                    <a:gd name="connsiteX24" fmla="*/ 1674954 w 1873397"/>
                    <a:gd name="connsiteY24" fmla="*/ 453085 h 1628192"/>
                    <a:gd name="connsiteX25" fmla="*/ 1646060 w 1873397"/>
                    <a:gd name="connsiteY25" fmla="*/ 453085 h 1628192"/>
                    <a:gd name="connsiteX26" fmla="*/ 1567109 w 1873397"/>
                    <a:gd name="connsiteY26" fmla="*/ 459444 h 1628192"/>
                    <a:gd name="connsiteX27" fmla="*/ 1566383 w 1873397"/>
                    <a:gd name="connsiteY27" fmla="*/ 460136 h 1628192"/>
                    <a:gd name="connsiteX28" fmla="*/ 1566383 w 1873397"/>
                    <a:gd name="connsiteY28" fmla="*/ 459790 h 1628192"/>
                    <a:gd name="connsiteX29" fmla="*/ 1562870 w 1873397"/>
                    <a:gd name="connsiteY29" fmla="*/ 533131 h 1628192"/>
                    <a:gd name="connsiteX30" fmla="*/ 1558284 w 1873397"/>
                    <a:gd name="connsiteY30" fmla="*/ 607232 h 1628192"/>
                    <a:gd name="connsiteX31" fmla="*/ 1558284 w 1873397"/>
                    <a:gd name="connsiteY31" fmla="*/ 607577 h 1628192"/>
                    <a:gd name="connsiteX32" fmla="*/ 1524794 w 1873397"/>
                    <a:gd name="connsiteY32" fmla="*/ 644927 h 1628192"/>
                    <a:gd name="connsiteX33" fmla="*/ 1471949 w 1873397"/>
                    <a:gd name="connsiteY33" fmla="*/ 677370 h 1628192"/>
                    <a:gd name="connsiteX34" fmla="*/ 1430647 w 1873397"/>
                    <a:gd name="connsiteY34" fmla="*/ 692934 h 1628192"/>
                    <a:gd name="connsiteX35" fmla="*/ 1339081 w 1873397"/>
                    <a:gd name="connsiteY35" fmla="*/ 722853 h 1628192"/>
                    <a:gd name="connsiteX36" fmla="*/ 1271754 w 1873397"/>
                    <a:gd name="connsiteY36" fmla="*/ 730987 h 1628192"/>
                    <a:gd name="connsiteX37" fmla="*/ 1222019 w 1873397"/>
                    <a:gd name="connsiteY37" fmla="*/ 721137 h 1628192"/>
                    <a:gd name="connsiteX38" fmla="*/ 1213229 w 1873397"/>
                    <a:gd name="connsiteY38" fmla="*/ 623764 h 1628192"/>
                    <a:gd name="connsiteX39" fmla="*/ 1215694 w 1873397"/>
                    <a:gd name="connsiteY39" fmla="*/ 610089 h 1628192"/>
                    <a:gd name="connsiteX40" fmla="*/ 1224818 w 1873397"/>
                    <a:gd name="connsiteY40" fmla="*/ 537762 h 1628192"/>
                    <a:gd name="connsiteX41" fmla="*/ 1235083 w 1873397"/>
                    <a:gd name="connsiteY41" fmla="*/ 460136 h 1628192"/>
                    <a:gd name="connsiteX42" fmla="*/ 1235083 w 1873397"/>
                    <a:gd name="connsiteY42" fmla="*/ 459790 h 1628192"/>
                    <a:gd name="connsiteX43" fmla="*/ 1176892 w 1873397"/>
                    <a:gd name="connsiteY43" fmla="*/ 423788 h 1628192"/>
                    <a:gd name="connsiteX44" fmla="*/ 1163828 w 1873397"/>
                    <a:gd name="connsiteY44" fmla="*/ 417509 h 1628192"/>
                    <a:gd name="connsiteX45" fmla="*/ 1156800 w 1873397"/>
                    <a:gd name="connsiteY45" fmla="*/ 415044 h 1628192"/>
                    <a:gd name="connsiteX46" fmla="*/ 1156443 w 1873397"/>
                    <a:gd name="connsiteY46" fmla="*/ 415044 h 1628192"/>
                    <a:gd name="connsiteX47" fmla="*/ 1133540 w 1873397"/>
                    <a:gd name="connsiteY47" fmla="*/ 420700 h 1628192"/>
                    <a:gd name="connsiteX48" fmla="*/ 1060246 w 1873397"/>
                    <a:gd name="connsiteY48" fmla="*/ 433350 h 1628192"/>
                    <a:gd name="connsiteX49" fmla="*/ 1057780 w 1873397"/>
                    <a:gd name="connsiteY49" fmla="*/ 433350 h 1628192"/>
                    <a:gd name="connsiteX50" fmla="*/ 1013045 w 1873397"/>
                    <a:gd name="connsiteY50" fmla="*/ 371957 h 1628192"/>
                    <a:gd name="connsiteX51" fmla="*/ 1009797 w 1873397"/>
                    <a:gd name="connsiteY51" fmla="*/ 355079 h 1628192"/>
                    <a:gd name="connsiteX52" fmla="*/ 1008402 w 1873397"/>
                    <a:gd name="connsiteY52" fmla="*/ 338892 h 1628192"/>
                    <a:gd name="connsiteX53" fmla="*/ 1008402 w 1873397"/>
                    <a:gd name="connsiteY53" fmla="*/ 337464 h 1628192"/>
                    <a:gd name="connsiteX54" fmla="*/ 1007688 w 1873397"/>
                    <a:gd name="connsiteY54" fmla="*/ 312060 h 1628192"/>
                    <a:gd name="connsiteX55" fmla="*/ 1003483 w 1873397"/>
                    <a:gd name="connsiteY55" fmla="*/ 248201 h 1628192"/>
                    <a:gd name="connsiteX56" fmla="*/ 1003483 w 1873397"/>
                    <a:gd name="connsiteY56" fmla="*/ 247856 h 1628192"/>
                    <a:gd name="connsiteX57" fmla="*/ 917113 w 1873397"/>
                    <a:gd name="connsiteY57" fmla="*/ 100817 h 1628192"/>
                    <a:gd name="connsiteX58" fmla="*/ 897712 w 1873397"/>
                    <a:gd name="connsiteY58" fmla="*/ 70149 h 1628192"/>
                    <a:gd name="connsiteX59" fmla="*/ 883680 w 1873397"/>
                    <a:gd name="connsiteY59" fmla="*/ 48640 h 1628192"/>
                    <a:gd name="connsiteX60" fmla="*/ 883311 w 1873397"/>
                    <a:gd name="connsiteY60" fmla="*/ 48295 h 1628192"/>
                    <a:gd name="connsiteX61" fmla="*/ 863553 w 1873397"/>
                    <a:gd name="connsiteY61" fmla="*/ 0 h 1628192"/>
                    <a:gd name="connsiteX62" fmla="*/ 675328 w 1873397"/>
                    <a:gd name="connsiteY62" fmla="*/ 71532 h 1628192"/>
                    <a:gd name="connsiteX63" fmla="*/ 573140 w 1873397"/>
                    <a:gd name="connsiteY63" fmla="*/ 166393 h 1628192"/>
                    <a:gd name="connsiteX64" fmla="*/ 551654 w 1873397"/>
                    <a:gd name="connsiteY64" fmla="*/ 187960 h 1628192"/>
                    <a:gd name="connsiteX65" fmla="*/ 551654 w 1873397"/>
                    <a:gd name="connsiteY65" fmla="*/ 188248 h 1628192"/>
                    <a:gd name="connsiteX66" fmla="*/ 551228 w 1873397"/>
                    <a:gd name="connsiteY66" fmla="*/ 188248 h 1628192"/>
                    <a:gd name="connsiteX67" fmla="*/ 532253 w 1873397"/>
                    <a:gd name="connsiteY67" fmla="*/ 203409 h 1628192"/>
                    <a:gd name="connsiteX68" fmla="*/ 444143 w 1873397"/>
                    <a:gd name="connsiteY68" fmla="*/ 270805 h 1628192"/>
                    <a:gd name="connsiteX69" fmla="*/ 443717 w 1873397"/>
                    <a:gd name="connsiteY69" fmla="*/ 270805 h 1628192"/>
                    <a:gd name="connsiteX70" fmla="*/ 353141 w 1873397"/>
                    <a:gd name="connsiteY70" fmla="*/ 316231 h 1628192"/>
                    <a:gd name="connsiteX71" fmla="*/ 334823 w 1873397"/>
                    <a:gd name="connsiteY71" fmla="*/ 324411 h 1628192"/>
                    <a:gd name="connsiteX72" fmla="*/ 320399 w 1873397"/>
                    <a:gd name="connsiteY72" fmla="*/ 330021 h 1628192"/>
                    <a:gd name="connsiteX73" fmla="*/ 319996 w 1873397"/>
                    <a:gd name="connsiteY73" fmla="*/ 330021 h 1628192"/>
                    <a:gd name="connsiteX74" fmla="*/ 280204 w 1873397"/>
                    <a:gd name="connsiteY74" fmla="*/ 359664 h 1628192"/>
                    <a:gd name="connsiteX75" fmla="*/ 206172 w 1873397"/>
                    <a:gd name="connsiteY75" fmla="*/ 411899 h 1628192"/>
                    <a:gd name="connsiteX76" fmla="*/ 205861 w 1873397"/>
                    <a:gd name="connsiteY76" fmla="*/ 411899 h 1628192"/>
                    <a:gd name="connsiteX77" fmla="*/ 0 w 1873397"/>
                    <a:gd name="connsiteY77" fmla="*/ 482037 h 1628192"/>
                    <a:gd name="connsiteX78" fmla="*/ 43711 w 1873397"/>
                    <a:gd name="connsiteY78" fmla="*/ 579709 h 1628192"/>
                    <a:gd name="connsiteX79" fmla="*/ 34496 w 1873397"/>
                    <a:gd name="connsiteY79" fmla="*/ 611460 h 1628192"/>
                    <a:gd name="connsiteX80" fmla="*/ 33440 w 1873397"/>
                    <a:gd name="connsiteY80" fmla="*/ 632981 h 1628192"/>
                    <a:gd name="connsiteX81" fmla="*/ 131103 w 1873397"/>
                    <a:gd name="connsiteY81" fmla="*/ 685158 h 1628192"/>
                    <a:gd name="connsiteX82" fmla="*/ 148384 w 1873397"/>
                    <a:gd name="connsiteY82" fmla="*/ 686586 h 1628192"/>
                    <a:gd name="connsiteX83" fmla="*/ 160746 w 1873397"/>
                    <a:gd name="connsiteY83" fmla="*/ 727496 h 1628192"/>
                    <a:gd name="connsiteX84" fmla="*/ 211137 w 1873397"/>
                    <a:gd name="connsiteY84" fmla="*/ 908405 h 1628192"/>
                    <a:gd name="connsiteX85" fmla="*/ 213948 w 1873397"/>
                    <a:gd name="connsiteY85" fmla="*/ 985652 h 1628192"/>
                    <a:gd name="connsiteX86" fmla="*/ 226252 w 1873397"/>
                    <a:gd name="connsiteY86" fmla="*/ 1085766 h 1628192"/>
                    <a:gd name="connsiteX87" fmla="*/ 271356 w 1873397"/>
                    <a:gd name="connsiteY87" fmla="*/ 1140121 h 1628192"/>
                    <a:gd name="connsiteX88" fmla="*/ 394408 w 1873397"/>
                    <a:gd name="connsiteY88" fmla="*/ 1140121 h 1628192"/>
                    <a:gd name="connsiteX89" fmla="*/ 556205 w 1873397"/>
                    <a:gd name="connsiteY89" fmla="*/ 1177079 h 1628192"/>
                    <a:gd name="connsiteX90" fmla="*/ 573463 w 1873397"/>
                    <a:gd name="connsiteY90" fmla="*/ 1242367 h 1628192"/>
                    <a:gd name="connsiteX91" fmla="*/ 591803 w 1873397"/>
                    <a:gd name="connsiteY91" fmla="*/ 1243738 h 1628192"/>
                    <a:gd name="connsiteX92" fmla="*/ 622114 w 1873397"/>
                    <a:gd name="connsiteY92" fmla="*/ 1266341 h 1628192"/>
                    <a:gd name="connsiteX93" fmla="*/ 666884 w 1873397"/>
                    <a:gd name="connsiteY93" fmla="*/ 1465211 h 1628192"/>
                    <a:gd name="connsiteX94" fmla="*/ 737724 w 1873397"/>
                    <a:gd name="connsiteY94" fmla="*/ 1583770 h 1628192"/>
                    <a:gd name="connsiteX95" fmla="*/ 850512 w 1873397"/>
                    <a:gd name="connsiteY95" fmla="*/ 1611570 h 1628192"/>
                    <a:gd name="connsiteX96" fmla="*/ 939693 w 1873397"/>
                    <a:gd name="connsiteY96" fmla="*/ 1628171 h 1628192"/>
                    <a:gd name="connsiteX97" fmla="*/ 970004 w 1873397"/>
                    <a:gd name="connsiteY97" fmla="*/ 1613344 h 1628192"/>
                    <a:gd name="connsiteX98" fmla="*/ 1050338 w 1873397"/>
                    <a:gd name="connsiteY98" fmla="*/ 1588229 h 1628192"/>
                    <a:gd name="connsiteX99" fmla="*/ 1055695 w 1873397"/>
                    <a:gd name="connsiteY99" fmla="*/ 1424313 h 1628192"/>
                    <a:gd name="connsiteX100" fmla="*/ 1112734 w 1873397"/>
                    <a:gd name="connsiteY100" fmla="*/ 1395361 h 1628192"/>
                    <a:gd name="connsiteX101" fmla="*/ 1131789 w 1873397"/>
                    <a:gd name="connsiteY101" fmla="*/ 1414071 h 1628192"/>
                    <a:gd name="connsiteX102" fmla="*/ 1163482 w 1873397"/>
                    <a:gd name="connsiteY102" fmla="*/ 1387631 h 1628192"/>
                    <a:gd name="connsiteX103" fmla="*/ 1226224 w 1873397"/>
                    <a:gd name="connsiteY103" fmla="*/ 1348495 h 1628192"/>
                    <a:gd name="connsiteX104" fmla="*/ 1284403 w 1873397"/>
                    <a:gd name="connsiteY104" fmla="*/ 1312516 h 1628192"/>
                    <a:gd name="connsiteX105" fmla="*/ 1328470 w 1873397"/>
                    <a:gd name="connsiteY105" fmla="*/ 1252263 h 1628192"/>
                    <a:gd name="connsiteX106" fmla="*/ 1421154 w 1873397"/>
                    <a:gd name="connsiteY106" fmla="*/ 1250777 h 1628192"/>
                    <a:gd name="connsiteX107" fmla="*/ 1491649 w 1873397"/>
                    <a:gd name="connsiteY107" fmla="*/ 1211987 h 1628192"/>
                    <a:gd name="connsiteX108" fmla="*/ 1511775 w 1873397"/>
                    <a:gd name="connsiteY108" fmla="*/ 1179199 h 1628192"/>
                    <a:gd name="connsiteX109" fmla="*/ 1543849 w 1873397"/>
                    <a:gd name="connsiteY109" fmla="*/ 1110490 h 1628192"/>
                    <a:gd name="connsiteX110" fmla="*/ 1564644 w 1873397"/>
                    <a:gd name="connsiteY110" fmla="*/ 1018428 h 1628192"/>
                    <a:gd name="connsiteX111" fmla="*/ 1602720 w 1873397"/>
                    <a:gd name="connsiteY111" fmla="*/ 1026158 h 1628192"/>
                    <a:gd name="connsiteX112" fmla="*/ 1778606 w 1873397"/>
                    <a:gd name="connsiteY112" fmla="*/ 903774 h 1628192"/>
                    <a:gd name="connsiteX113" fmla="*/ 1760265 w 1873397"/>
                    <a:gd name="connsiteY113" fmla="*/ 875226 h 1628192"/>
                    <a:gd name="connsiteX114" fmla="*/ 1760265 w 1873397"/>
                    <a:gd name="connsiteY114" fmla="*/ 875226 h 16281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</a:cxnLst>
                  <a:rect l="l" t="t" r="r" b="b"/>
                  <a:pathLst>
                    <a:path w="1873397" h="1628192">
                      <a:moveTo>
                        <a:pt x="1760265" y="875226"/>
                      </a:moveTo>
                      <a:cubicBezTo>
                        <a:pt x="1749021" y="860065"/>
                        <a:pt x="1714090" y="830076"/>
                        <a:pt x="1710565" y="823728"/>
                      </a:cubicBezTo>
                      <a:cubicBezTo>
                        <a:pt x="1707420" y="817426"/>
                        <a:pt x="1719724" y="802622"/>
                        <a:pt x="1731025" y="792715"/>
                      </a:cubicBezTo>
                      <a:cubicBezTo>
                        <a:pt x="1733779" y="790261"/>
                        <a:pt x="1736290" y="788141"/>
                        <a:pt x="1738744" y="786712"/>
                      </a:cubicBezTo>
                      <a:lnTo>
                        <a:pt x="1738744" y="737335"/>
                      </a:lnTo>
                      <a:cubicBezTo>
                        <a:pt x="1738744" y="725722"/>
                        <a:pt x="1745069" y="722220"/>
                        <a:pt x="1753571" y="722220"/>
                      </a:cubicBezTo>
                      <a:cubicBezTo>
                        <a:pt x="1757799" y="722220"/>
                        <a:pt x="1762005" y="723257"/>
                        <a:pt x="1765864" y="724351"/>
                      </a:cubicBezTo>
                      <a:cubicBezTo>
                        <a:pt x="1769816" y="725031"/>
                        <a:pt x="1772615" y="726413"/>
                        <a:pt x="1772903" y="726413"/>
                      </a:cubicBezTo>
                      <a:cubicBezTo>
                        <a:pt x="1777189" y="722853"/>
                        <a:pt x="1804666" y="669305"/>
                        <a:pt x="1820138" y="635089"/>
                      </a:cubicBezTo>
                      <a:cubicBezTo>
                        <a:pt x="1823364" y="628683"/>
                        <a:pt x="1825829" y="622739"/>
                        <a:pt x="1827580" y="617808"/>
                      </a:cubicBezTo>
                      <a:cubicBezTo>
                        <a:pt x="1828974" y="614213"/>
                        <a:pt x="1830034" y="611748"/>
                        <a:pt x="1830034" y="611114"/>
                      </a:cubicBezTo>
                      <a:lnTo>
                        <a:pt x="1830034" y="610780"/>
                      </a:lnTo>
                      <a:cubicBezTo>
                        <a:pt x="1830034" y="608660"/>
                        <a:pt x="1827914" y="602992"/>
                        <a:pt x="1825115" y="595895"/>
                      </a:cubicBezTo>
                      <a:cubicBezTo>
                        <a:pt x="1819147" y="579363"/>
                        <a:pt x="1810299" y="556080"/>
                        <a:pt x="1815622" y="537762"/>
                      </a:cubicBezTo>
                      <a:lnTo>
                        <a:pt x="1815622" y="537428"/>
                      </a:lnTo>
                      <a:cubicBezTo>
                        <a:pt x="1819424" y="524386"/>
                        <a:pt x="1835725" y="498638"/>
                        <a:pt x="1849780" y="475343"/>
                      </a:cubicBezTo>
                      <a:cubicBezTo>
                        <a:pt x="1861440" y="456979"/>
                        <a:pt x="1871981" y="440044"/>
                        <a:pt x="1873398" y="435124"/>
                      </a:cubicBezTo>
                      <a:cubicBezTo>
                        <a:pt x="1870575" y="430885"/>
                        <a:pt x="1860333" y="422763"/>
                        <a:pt x="1848375" y="415735"/>
                      </a:cubicBezTo>
                      <a:cubicBezTo>
                        <a:pt x="1835725" y="408350"/>
                        <a:pt x="1821198" y="401945"/>
                        <a:pt x="1812039" y="403373"/>
                      </a:cubicBezTo>
                      <a:cubicBezTo>
                        <a:pt x="1810633" y="403719"/>
                        <a:pt x="1809573" y="404053"/>
                        <a:pt x="1808525" y="404399"/>
                      </a:cubicBezTo>
                      <a:cubicBezTo>
                        <a:pt x="1793421" y="412244"/>
                        <a:pt x="1747189" y="432601"/>
                        <a:pt x="1711970" y="444341"/>
                      </a:cubicBezTo>
                      <a:cubicBezTo>
                        <a:pt x="1704897" y="446795"/>
                        <a:pt x="1698215" y="448569"/>
                        <a:pt x="1692235" y="450286"/>
                      </a:cubicBezTo>
                      <a:cubicBezTo>
                        <a:pt x="1686256" y="451714"/>
                        <a:pt x="1680588" y="452751"/>
                        <a:pt x="1676360" y="453085"/>
                      </a:cubicBezTo>
                      <a:lnTo>
                        <a:pt x="1676003" y="453085"/>
                      </a:lnTo>
                      <a:lnTo>
                        <a:pt x="1674954" y="453085"/>
                      </a:lnTo>
                      <a:cubicBezTo>
                        <a:pt x="1667512" y="453488"/>
                        <a:pt x="1657328" y="453488"/>
                        <a:pt x="1646060" y="453085"/>
                      </a:cubicBezTo>
                      <a:cubicBezTo>
                        <a:pt x="1617478" y="452751"/>
                        <a:pt x="1581556" y="452060"/>
                        <a:pt x="1567109" y="459444"/>
                      </a:cubicBezTo>
                      <a:lnTo>
                        <a:pt x="1566383" y="460136"/>
                      </a:lnTo>
                      <a:lnTo>
                        <a:pt x="1566383" y="459790"/>
                      </a:lnTo>
                      <a:cubicBezTo>
                        <a:pt x="1559010" y="464755"/>
                        <a:pt x="1561118" y="499605"/>
                        <a:pt x="1562870" y="533131"/>
                      </a:cubicBezTo>
                      <a:cubicBezTo>
                        <a:pt x="1564989" y="564893"/>
                        <a:pt x="1566741" y="595895"/>
                        <a:pt x="1558284" y="607232"/>
                      </a:cubicBezTo>
                      <a:lnTo>
                        <a:pt x="1558284" y="607577"/>
                      </a:lnTo>
                      <a:cubicBezTo>
                        <a:pt x="1550508" y="617474"/>
                        <a:pt x="1539275" y="631495"/>
                        <a:pt x="1524794" y="644927"/>
                      </a:cubicBezTo>
                      <a:cubicBezTo>
                        <a:pt x="1509967" y="658314"/>
                        <a:pt x="1491983" y="670734"/>
                        <a:pt x="1471949" y="677370"/>
                      </a:cubicBezTo>
                      <a:cubicBezTo>
                        <a:pt x="1458884" y="681598"/>
                        <a:pt x="1445174" y="687266"/>
                        <a:pt x="1430647" y="692934"/>
                      </a:cubicBezTo>
                      <a:cubicBezTo>
                        <a:pt x="1403596" y="703810"/>
                        <a:pt x="1374288" y="715480"/>
                        <a:pt x="1339081" y="722853"/>
                      </a:cubicBezTo>
                      <a:cubicBezTo>
                        <a:pt x="1311903" y="728522"/>
                        <a:pt x="1290394" y="730987"/>
                        <a:pt x="1271754" y="730987"/>
                      </a:cubicBezTo>
                      <a:cubicBezTo>
                        <a:pt x="1252710" y="730641"/>
                        <a:pt x="1236835" y="727496"/>
                        <a:pt x="1222019" y="721137"/>
                      </a:cubicBezTo>
                      <a:cubicBezTo>
                        <a:pt x="1194519" y="709466"/>
                        <a:pt x="1206904" y="652715"/>
                        <a:pt x="1213229" y="623764"/>
                      </a:cubicBezTo>
                      <a:cubicBezTo>
                        <a:pt x="1214576" y="616725"/>
                        <a:pt x="1215694" y="611748"/>
                        <a:pt x="1215694" y="610089"/>
                      </a:cubicBezTo>
                      <a:cubicBezTo>
                        <a:pt x="1215694" y="604766"/>
                        <a:pt x="1220245" y="571587"/>
                        <a:pt x="1224818" y="537762"/>
                      </a:cubicBezTo>
                      <a:cubicBezTo>
                        <a:pt x="1229795" y="502071"/>
                        <a:pt x="1235083" y="465850"/>
                        <a:pt x="1235083" y="460136"/>
                      </a:cubicBezTo>
                      <a:lnTo>
                        <a:pt x="1235083" y="459790"/>
                      </a:lnTo>
                      <a:cubicBezTo>
                        <a:pt x="1235083" y="454859"/>
                        <a:pt x="1200867" y="435816"/>
                        <a:pt x="1176892" y="423788"/>
                      </a:cubicBezTo>
                      <a:cubicBezTo>
                        <a:pt x="1171985" y="421334"/>
                        <a:pt x="1167399" y="419272"/>
                        <a:pt x="1163828" y="417509"/>
                      </a:cubicBezTo>
                      <a:cubicBezTo>
                        <a:pt x="1160683" y="416415"/>
                        <a:pt x="1158217" y="415389"/>
                        <a:pt x="1156800" y="415044"/>
                      </a:cubicBezTo>
                      <a:lnTo>
                        <a:pt x="1156443" y="415044"/>
                      </a:lnTo>
                      <a:cubicBezTo>
                        <a:pt x="1153644" y="415044"/>
                        <a:pt x="1144807" y="417509"/>
                        <a:pt x="1133540" y="420700"/>
                      </a:cubicBezTo>
                      <a:cubicBezTo>
                        <a:pt x="1110983" y="426657"/>
                        <a:pt x="1079635" y="435124"/>
                        <a:pt x="1060246" y="433350"/>
                      </a:cubicBezTo>
                      <a:lnTo>
                        <a:pt x="1057780" y="433350"/>
                      </a:lnTo>
                      <a:cubicBezTo>
                        <a:pt x="1034520" y="429859"/>
                        <a:pt x="1020038" y="401657"/>
                        <a:pt x="1013045" y="371957"/>
                      </a:cubicBezTo>
                      <a:cubicBezTo>
                        <a:pt x="1011640" y="366358"/>
                        <a:pt x="1010914" y="360747"/>
                        <a:pt x="1009797" y="355079"/>
                      </a:cubicBezTo>
                      <a:cubicBezTo>
                        <a:pt x="1009174" y="349768"/>
                        <a:pt x="1008748" y="344157"/>
                        <a:pt x="1008402" y="338892"/>
                      </a:cubicBezTo>
                      <a:lnTo>
                        <a:pt x="1008402" y="337464"/>
                      </a:lnTo>
                      <a:cubicBezTo>
                        <a:pt x="1008057" y="329399"/>
                        <a:pt x="1007688" y="320528"/>
                        <a:pt x="1007688" y="312060"/>
                      </a:cubicBezTo>
                      <a:cubicBezTo>
                        <a:pt x="1006997" y="285966"/>
                        <a:pt x="1006283" y="260966"/>
                        <a:pt x="1003483" y="248201"/>
                      </a:cubicBezTo>
                      <a:lnTo>
                        <a:pt x="1003483" y="247856"/>
                      </a:lnTo>
                      <a:cubicBezTo>
                        <a:pt x="1000672" y="236589"/>
                        <a:pt x="953103" y="157925"/>
                        <a:pt x="917113" y="100817"/>
                      </a:cubicBezTo>
                      <a:cubicBezTo>
                        <a:pt x="910085" y="89896"/>
                        <a:pt x="903760" y="79308"/>
                        <a:pt x="897712" y="70149"/>
                      </a:cubicBezTo>
                      <a:cubicBezTo>
                        <a:pt x="892113" y="61348"/>
                        <a:pt x="887193" y="54251"/>
                        <a:pt x="883680" y="48640"/>
                      </a:cubicBezTo>
                      <a:lnTo>
                        <a:pt x="883311" y="48295"/>
                      </a:lnTo>
                      <a:cubicBezTo>
                        <a:pt x="869210" y="27477"/>
                        <a:pt x="864624" y="10876"/>
                        <a:pt x="863553" y="0"/>
                      </a:cubicBezTo>
                      <a:cubicBezTo>
                        <a:pt x="830408" y="14769"/>
                        <a:pt x="758865" y="45438"/>
                        <a:pt x="675328" y="71532"/>
                      </a:cubicBezTo>
                      <a:cubicBezTo>
                        <a:pt x="636907" y="100472"/>
                        <a:pt x="597057" y="141727"/>
                        <a:pt x="573140" y="166393"/>
                      </a:cubicBezTo>
                      <a:cubicBezTo>
                        <a:pt x="562898" y="177315"/>
                        <a:pt x="555179" y="185437"/>
                        <a:pt x="551654" y="187960"/>
                      </a:cubicBezTo>
                      <a:lnTo>
                        <a:pt x="551654" y="188248"/>
                      </a:lnTo>
                      <a:lnTo>
                        <a:pt x="551228" y="188248"/>
                      </a:lnTo>
                      <a:cubicBezTo>
                        <a:pt x="549142" y="189734"/>
                        <a:pt x="541769" y="195679"/>
                        <a:pt x="532253" y="203409"/>
                      </a:cubicBezTo>
                      <a:cubicBezTo>
                        <a:pt x="504719" y="225321"/>
                        <a:pt x="458210" y="262337"/>
                        <a:pt x="444143" y="270805"/>
                      </a:cubicBezTo>
                      <a:lnTo>
                        <a:pt x="443717" y="270805"/>
                      </a:lnTo>
                      <a:cubicBezTo>
                        <a:pt x="430733" y="278190"/>
                        <a:pt x="387023" y="300724"/>
                        <a:pt x="353141" y="316231"/>
                      </a:cubicBezTo>
                      <a:cubicBezTo>
                        <a:pt x="346113" y="319492"/>
                        <a:pt x="339731" y="322291"/>
                        <a:pt x="334823" y="324411"/>
                      </a:cubicBezTo>
                      <a:cubicBezTo>
                        <a:pt x="329190" y="326531"/>
                        <a:pt x="324259" y="328593"/>
                        <a:pt x="320399" y="330021"/>
                      </a:cubicBezTo>
                      <a:lnTo>
                        <a:pt x="319996" y="330021"/>
                      </a:lnTo>
                      <a:cubicBezTo>
                        <a:pt x="309432" y="333570"/>
                        <a:pt x="296079" y="345528"/>
                        <a:pt x="280204" y="359664"/>
                      </a:cubicBezTo>
                      <a:cubicBezTo>
                        <a:pt x="259397" y="378362"/>
                        <a:pt x="235089" y="400217"/>
                        <a:pt x="206172" y="411899"/>
                      </a:cubicBezTo>
                      <a:lnTo>
                        <a:pt x="205861" y="411899"/>
                      </a:lnTo>
                      <a:cubicBezTo>
                        <a:pt x="162796" y="429122"/>
                        <a:pt x="32809" y="471461"/>
                        <a:pt x="0" y="482037"/>
                      </a:cubicBezTo>
                      <a:cubicBezTo>
                        <a:pt x="22199" y="533131"/>
                        <a:pt x="40525" y="574444"/>
                        <a:pt x="43711" y="579709"/>
                      </a:cubicBezTo>
                      <a:cubicBezTo>
                        <a:pt x="52117" y="593833"/>
                        <a:pt x="35890" y="602301"/>
                        <a:pt x="34496" y="611460"/>
                      </a:cubicBezTo>
                      <a:cubicBezTo>
                        <a:pt x="33440" y="620619"/>
                        <a:pt x="22874" y="623073"/>
                        <a:pt x="33440" y="632981"/>
                      </a:cubicBezTo>
                      <a:cubicBezTo>
                        <a:pt x="43711" y="642473"/>
                        <a:pt x="124064" y="684063"/>
                        <a:pt x="131103" y="685158"/>
                      </a:cubicBezTo>
                      <a:cubicBezTo>
                        <a:pt x="138142" y="686586"/>
                        <a:pt x="139536" y="676690"/>
                        <a:pt x="148384" y="686586"/>
                      </a:cubicBezTo>
                      <a:cubicBezTo>
                        <a:pt x="157589" y="696079"/>
                        <a:pt x="158937" y="707750"/>
                        <a:pt x="160746" y="727496"/>
                      </a:cubicBezTo>
                      <a:cubicBezTo>
                        <a:pt x="162796" y="746886"/>
                        <a:pt x="210089" y="874880"/>
                        <a:pt x="211137" y="908405"/>
                      </a:cubicBezTo>
                      <a:cubicBezTo>
                        <a:pt x="212554" y="942276"/>
                        <a:pt x="214997" y="967276"/>
                        <a:pt x="213948" y="985652"/>
                      </a:cubicBezTo>
                      <a:cubicBezTo>
                        <a:pt x="212554" y="1003612"/>
                        <a:pt x="226252" y="1076273"/>
                        <a:pt x="226252" y="1085766"/>
                      </a:cubicBezTo>
                      <a:cubicBezTo>
                        <a:pt x="226252" y="1095674"/>
                        <a:pt x="237923" y="1126676"/>
                        <a:pt x="271356" y="1140121"/>
                      </a:cubicBezTo>
                      <a:cubicBezTo>
                        <a:pt x="305238" y="1153796"/>
                        <a:pt x="394408" y="1140121"/>
                        <a:pt x="394408" y="1140121"/>
                      </a:cubicBezTo>
                      <a:cubicBezTo>
                        <a:pt x="394408" y="1140121"/>
                        <a:pt x="532944" y="1172505"/>
                        <a:pt x="556205" y="1177079"/>
                      </a:cubicBezTo>
                      <a:cubicBezTo>
                        <a:pt x="579465" y="1181722"/>
                        <a:pt x="572737" y="1232125"/>
                        <a:pt x="573463" y="1242367"/>
                      </a:cubicBezTo>
                      <a:cubicBezTo>
                        <a:pt x="574154" y="1252954"/>
                        <a:pt x="579465" y="1246940"/>
                        <a:pt x="591803" y="1243738"/>
                      </a:cubicBezTo>
                      <a:cubicBezTo>
                        <a:pt x="604154" y="1240593"/>
                        <a:pt x="607299" y="1245178"/>
                        <a:pt x="622114" y="1266341"/>
                      </a:cubicBezTo>
                      <a:cubicBezTo>
                        <a:pt x="636907" y="1287793"/>
                        <a:pt x="663312" y="1458184"/>
                        <a:pt x="666884" y="1465211"/>
                      </a:cubicBezTo>
                      <a:cubicBezTo>
                        <a:pt x="670063" y="1472262"/>
                        <a:pt x="725766" y="1574554"/>
                        <a:pt x="737724" y="1583770"/>
                      </a:cubicBezTo>
                      <a:cubicBezTo>
                        <a:pt x="750074" y="1592526"/>
                        <a:pt x="845949" y="1611570"/>
                        <a:pt x="850512" y="1611570"/>
                      </a:cubicBezTo>
                      <a:cubicBezTo>
                        <a:pt x="855062" y="1611570"/>
                        <a:pt x="934394" y="1627422"/>
                        <a:pt x="939693" y="1628171"/>
                      </a:cubicBezTo>
                      <a:cubicBezTo>
                        <a:pt x="945004" y="1628851"/>
                        <a:pt x="970004" y="1613344"/>
                        <a:pt x="970004" y="1613344"/>
                      </a:cubicBezTo>
                      <a:lnTo>
                        <a:pt x="1050338" y="1588229"/>
                      </a:lnTo>
                      <a:lnTo>
                        <a:pt x="1055695" y="1424313"/>
                      </a:lnTo>
                      <a:lnTo>
                        <a:pt x="1112734" y="1395361"/>
                      </a:lnTo>
                      <a:lnTo>
                        <a:pt x="1131789" y="1414071"/>
                      </a:lnTo>
                      <a:lnTo>
                        <a:pt x="1163482" y="1387631"/>
                      </a:lnTo>
                      <a:cubicBezTo>
                        <a:pt x="1163482" y="1387631"/>
                        <a:pt x="1192768" y="1374589"/>
                        <a:pt x="1226224" y="1348495"/>
                      </a:cubicBezTo>
                      <a:cubicBezTo>
                        <a:pt x="1260095" y="1322758"/>
                        <a:pt x="1283344" y="1317090"/>
                        <a:pt x="1284403" y="1312516"/>
                      </a:cubicBezTo>
                      <a:cubicBezTo>
                        <a:pt x="1285809" y="1307942"/>
                        <a:pt x="1305210" y="1266341"/>
                        <a:pt x="1328470" y="1252263"/>
                      </a:cubicBezTo>
                      <a:cubicBezTo>
                        <a:pt x="1351719" y="1238127"/>
                        <a:pt x="1369380" y="1252263"/>
                        <a:pt x="1421154" y="1250777"/>
                      </a:cubicBezTo>
                      <a:cubicBezTo>
                        <a:pt x="1472640" y="1249751"/>
                        <a:pt x="1466257" y="1232874"/>
                        <a:pt x="1491649" y="1211987"/>
                      </a:cubicBezTo>
                      <a:cubicBezTo>
                        <a:pt x="1516706" y="1191215"/>
                        <a:pt x="1512098" y="1191906"/>
                        <a:pt x="1511775" y="1179199"/>
                      </a:cubicBezTo>
                      <a:cubicBezTo>
                        <a:pt x="1511084" y="1166215"/>
                        <a:pt x="1533584" y="1133024"/>
                        <a:pt x="1543849" y="1110490"/>
                      </a:cubicBezTo>
                      <a:cubicBezTo>
                        <a:pt x="1554367" y="1087828"/>
                        <a:pt x="1558284" y="1025121"/>
                        <a:pt x="1564644" y="1018428"/>
                      </a:cubicBezTo>
                      <a:cubicBezTo>
                        <a:pt x="1570969" y="1012080"/>
                        <a:pt x="1598860" y="1026158"/>
                        <a:pt x="1602720" y="1026158"/>
                      </a:cubicBezTo>
                      <a:cubicBezTo>
                        <a:pt x="1606579" y="1026158"/>
                        <a:pt x="1766924" y="910179"/>
                        <a:pt x="1778606" y="903774"/>
                      </a:cubicBezTo>
                      <a:cubicBezTo>
                        <a:pt x="1790564" y="897080"/>
                        <a:pt x="1771164" y="890041"/>
                        <a:pt x="1760265" y="875226"/>
                      </a:cubicBezTo>
                      <a:lnTo>
                        <a:pt x="1760265" y="875226"/>
                      </a:lnTo>
                      <a:close/>
                    </a:path>
                  </a:pathLst>
                </a:custGeom>
                <a:solidFill>
                  <a:srgbClr val="E7E6E6"/>
                </a:solidFill>
                <a:ln w="11517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29" name="Полилиния: фигура 28">
                  <a:extLst>
                    <a:ext uri="{FF2B5EF4-FFF2-40B4-BE49-F238E27FC236}">
                      <a16:creationId xmlns:a16="http://schemas.microsoft.com/office/drawing/2014/main" xmlns="" id="{01E91599-B8C8-4BF1-A0C4-3A9E198FB2E4}"/>
                    </a:ext>
                  </a:extLst>
                </p:cNvPr>
                <p:cNvSpPr/>
                <p:nvPr/>
              </p:nvSpPr>
              <p:spPr>
                <a:xfrm>
                  <a:off x="3292981" y="2904970"/>
                  <a:ext cx="3247678" cy="2111624"/>
                </a:xfrm>
                <a:custGeom>
                  <a:avLst/>
                  <a:gdLst>
                    <a:gd name="connsiteX0" fmla="*/ 3201135 w 3247678"/>
                    <a:gd name="connsiteY0" fmla="*/ 1032483 h 2111624"/>
                    <a:gd name="connsiteX1" fmla="*/ 3154707 w 3247678"/>
                    <a:gd name="connsiteY1" fmla="*/ 1086169 h 2111624"/>
                    <a:gd name="connsiteX2" fmla="*/ 3168416 w 3247678"/>
                    <a:gd name="connsiteY2" fmla="*/ 1109787 h 2111624"/>
                    <a:gd name="connsiteX3" fmla="*/ 3165882 w 3247678"/>
                    <a:gd name="connsiteY3" fmla="*/ 1141238 h 2111624"/>
                    <a:gd name="connsiteX4" fmla="*/ 2985123 w 3247678"/>
                    <a:gd name="connsiteY4" fmla="*/ 1248381 h 2111624"/>
                    <a:gd name="connsiteX5" fmla="*/ 2882243 w 3247678"/>
                    <a:gd name="connsiteY5" fmla="*/ 1308288 h 2111624"/>
                    <a:gd name="connsiteX6" fmla="*/ 2856091 w 3247678"/>
                    <a:gd name="connsiteY6" fmla="*/ 1321422 h 2111624"/>
                    <a:gd name="connsiteX7" fmla="*/ 2765193 w 3247678"/>
                    <a:gd name="connsiteY7" fmla="*/ 1398265 h 2111624"/>
                    <a:gd name="connsiteX8" fmla="*/ 2671414 w 3247678"/>
                    <a:gd name="connsiteY8" fmla="*/ 1412780 h 2111624"/>
                    <a:gd name="connsiteX9" fmla="*/ 2542498 w 3247678"/>
                    <a:gd name="connsiteY9" fmla="*/ 1295270 h 2111624"/>
                    <a:gd name="connsiteX10" fmla="*/ 2451830 w 3247678"/>
                    <a:gd name="connsiteY10" fmla="*/ 1296307 h 2111624"/>
                    <a:gd name="connsiteX11" fmla="*/ 2226601 w 3247678"/>
                    <a:gd name="connsiteY11" fmla="*/ 1490315 h 2111624"/>
                    <a:gd name="connsiteX12" fmla="*/ 2234435 w 3247678"/>
                    <a:gd name="connsiteY12" fmla="*/ 1554485 h 2111624"/>
                    <a:gd name="connsiteX13" fmla="*/ 2166348 w 3247678"/>
                    <a:gd name="connsiteY13" fmla="*/ 1606328 h 2111624"/>
                    <a:gd name="connsiteX14" fmla="*/ 2091924 w 3247678"/>
                    <a:gd name="connsiteY14" fmla="*/ 1530522 h 2111624"/>
                    <a:gd name="connsiteX15" fmla="*/ 1998146 w 3247678"/>
                    <a:gd name="connsiteY15" fmla="*/ 1531213 h 2111624"/>
                    <a:gd name="connsiteX16" fmla="*/ 1975566 w 3247678"/>
                    <a:gd name="connsiteY16" fmla="*/ 1549186 h 2111624"/>
                    <a:gd name="connsiteX17" fmla="*/ 1951027 w 3247678"/>
                    <a:gd name="connsiteY17" fmla="*/ 1546766 h 2111624"/>
                    <a:gd name="connsiteX18" fmla="*/ 1931672 w 3247678"/>
                    <a:gd name="connsiteY18" fmla="*/ 1543540 h 2111624"/>
                    <a:gd name="connsiteX19" fmla="*/ 1903677 w 3247678"/>
                    <a:gd name="connsiteY19" fmla="*/ 1536513 h 2111624"/>
                    <a:gd name="connsiteX20" fmla="*/ 1867386 w 3247678"/>
                    <a:gd name="connsiteY20" fmla="*/ 1535822 h 2111624"/>
                    <a:gd name="connsiteX21" fmla="*/ 1853331 w 3247678"/>
                    <a:gd name="connsiteY21" fmla="*/ 1470615 h 2111624"/>
                    <a:gd name="connsiteX22" fmla="*/ 1853331 w 3247678"/>
                    <a:gd name="connsiteY22" fmla="*/ 1454716 h 2111624"/>
                    <a:gd name="connsiteX23" fmla="*/ 1751028 w 3247678"/>
                    <a:gd name="connsiteY23" fmla="*/ 1436052 h 2111624"/>
                    <a:gd name="connsiteX24" fmla="*/ 1736627 w 3247678"/>
                    <a:gd name="connsiteY24" fmla="*/ 1460015 h 2111624"/>
                    <a:gd name="connsiteX25" fmla="*/ 1667503 w 3247678"/>
                    <a:gd name="connsiteY25" fmla="*/ 1466698 h 2111624"/>
                    <a:gd name="connsiteX26" fmla="*/ 1610821 w 3247678"/>
                    <a:gd name="connsiteY26" fmla="*/ 1507250 h 2111624"/>
                    <a:gd name="connsiteX27" fmla="*/ 1474762 w 3247678"/>
                    <a:gd name="connsiteY27" fmla="*/ 1510476 h 2111624"/>
                    <a:gd name="connsiteX28" fmla="*/ 1460707 w 3247678"/>
                    <a:gd name="connsiteY28" fmla="*/ 1504024 h 2111624"/>
                    <a:gd name="connsiteX29" fmla="*/ 1424417 w 3247678"/>
                    <a:gd name="connsiteY29" fmla="*/ 1513241 h 2111624"/>
                    <a:gd name="connsiteX30" fmla="*/ 1393311 w 3247678"/>
                    <a:gd name="connsiteY30" fmla="*/ 1526605 h 2111624"/>
                    <a:gd name="connsiteX31" fmla="*/ 1382366 w 3247678"/>
                    <a:gd name="connsiteY31" fmla="*/ 1528794 h 2111624"/>
                    <a:gd name="connsiteX32" fmla="*/ 1361629 w 3247678"/>
                    <a:gd name="connsiteY32" fmla="*/ 1504831 h 2111624"/>
                    <a:gd name="connsiteX33" fmla="*/ 1353910 w 3247678"/>
                    <a:gd name="connsiteY33" fmla="*/ 1476260 h 2111624"/>
                    <a:gd name="connsiteX34" fmla="*/ 1355293 w 3247678"/>
                    <a:gd name="connsiteY34" fmla="*/ 1451490 h 2111624"/>
                    <a:gd name="connsiteX35" fmla="*/ 1342274 w 3247678"/>
                    <a:gd name="connsiteY35" fmla="*/ 1429716 h 2111624"/>
                    <a:gd name="connsiteX36" fmla="*/ 1314394 w 3247678"/>
                    <a:gd name="connsiteY36" fmla="*/ 1423264 h 2111624"/>
                    <a:gd name="connsiteX37" fmla="*/ 1271768 w 3247678"/>
                    <a:gd name="connsiteY37" fmla="*/ 1425799 h 2111624"/>
                    <a:gd name="connsiteX38" fmla="*/ 1245615 w 3247678"/>
                    <a:gd name="connsiteY38" fmla="*/ 1438817 h 2111624"/>
                    <a:gd name="connsiteX39" fmla="*/ 1201261 w 3247678"/>
                    <a:gd name="connsiteY39" fmla="*/ 1460015 h 2111624"/>
                    <a:gd name="connsiteX40" fmla="*/ 1185708 w 3247678"/>
                    <a:gd name="connsiteY40" fmla="*/ 1428219 h 2111624"/>
                    <a:gd name="connsiteX41" fmla="*/ 1162782 w 3247678"/>
                    <a:gd name="connsiteY41" fmla="*/ 1429716 h 2111624"/>
                    <a:gd name="connsiteX42" fmla="*/ 1120847 w 3247678"/>
                    <a:gd name="connsiteY42" fmla="*/ 1452297 h 2111624"/>
                    <a:gd name="connsiteX43" fmla="*/ 1077529 w 3247678"/>
                    <a:gd name="connsiteY43" fmla="*/ 1437435 h 2111624"/>
                    <a:gd name="connsiteX44" fmla="*/ 1011631 w 3247678"/>
                    <a:gd name="connsiteY44" fmla="*/ 1436744 h 2111624"/>
                    <a:gd name="connsiteX45" fmla="*/ 974188 w 3247678"/>
                    <a:gd name="connsiteY45" fmla="*/ 1467734 h 2111624"/>
                    <a:gd name="connsiteX46" fmla="*/ 907944 w 3247678"/>
                    <a:gd name="connsiteY46" fmla="*/ 1423264 h 2111624"/>
                    <a:gd name="connsiteX47" fmla="*/ 846309 w 3247678"/>
                    <a:gd name="connsiteY47" fmla="*/ 1423264 h 2111624"/>
                    <a:gd name="connsiteX48" fmla="*/ 814973 w 3247678"/>
                    <a:gd name="connsiteY48" fmla="*/ 1425108 h 2111624"/>
                    <a:gd name="connsiteX49" fmla="*/ 782830 w 3247678"/>
                    <a:gd name="connsiteY49" fmla="*/ 1409555 h 2111624"/>
                    <a:gd name="connsiteX50" fmla="*/ 743775 w 3247678"/>
                    <a:gd name="connsiteY50" fmla="*/ 1395845 h 2111624"/>
                    <a:gd name="connsiteX51" fmla="*/ 722922 w 3247678"/>
                    <a:gd name="connsiteY51" fmla="*/ 1407135 h 2111624"/>
                    <a:gd name="connsiteX52" fmla="*/ 727531 w 3247678"/>
                    <a:gd name="connsiteY52" fmla="*/ 1489278 h 2111624"/>
                    <a:gd name="connsiteX53" fmla="*/ 694697 w 3247678"/>
                    <a:gd name="connsiteY53" fmla="*/ 1515660 h 2111624"/>
                    <a:gd name="connsiteX54" fmla="*/ 712669 w 3247678"/>
                    <a:gd name="connsiteY54" fmla="*/ 1564393 h 2111624"/>
                    <a:gd name="connsiteX55" fmla="*/ 716586 w 3247678"/>
                    <a:gd name="connsiteY55" fmla="*/ 1599300 h 2111624"/>
                    <a:gd name="connsiteX56" fmla="*/ 695849 w 3247678"/>
                    <a:gd name="connsiteY56" fmla="*/ 1611627 h 2111624"/>
                    <a:gd name="connsiteX57" fmla="*/ 642162 w 3247678"/>
                    <a:gd name="connsiteY57" fmla="*/ 1639508 h 2111624"/>
                    <a:gd name="connsiteX58" fmla="*/ 631218 w 3247678"/>
                    <a:gd name="connsiteY58" fmla="*/ 1695498 h 2111624"/>
                    <a:gd name="connsiteX59" fmla="*/ 643660 w 3247678"/>
                    <a:gd name="connsiteY59" fmla="*/ 1725913 h 2111624"/>
                    <a:gd name="connsiteX60" fmla="*/ 657370 w 3247678"/>
                    <a:gd name="connsiteY60" fmla="*/ 1748032 h 2111624"/>
                    <a:gd name="connsiteX61" fmla="*/ 649305 w 3247678"/>
                    <a:gd name="connsiteY61" fmla="*/ 1802064 h 2111624"/>
                    <a:gd name="connsiteX62" fmla="*/ 624881 w 3247678"/>
                    <a:gd name="connsiteY62" fmla="*/ 1849645 h 2111624"/>
                    <a:gd name="connsiteX63" fmla="*/ 630872 w 3247678"/>
                    <a:gd name="connsiteY63" fmla="*/ 1869460 h 2111624"/>
                    <a:gd name="connsiteX64" fmla="*/ 635826 w 3247678"/>
                    <a:gd name="connsiteY64" fmla="*/ 1955174 h 2111624"/>
                    <a:gd name="connsiteX65" fmla="*/ 631218 w 3247678"/>
                    <a:gd name="connsiteY65" fmla="*/ 2095150 h 2111624"/>
                    <a:gd name="connsiteX66" fmla="*/ 608752 w 3247678"/>
                    <a:gd name="connsiteY66" fmla="*/ 2109897 h 2111624"/>
                    <a:gd name="connsiteX67" fmla="*/ 607255 w 3247678"/>
                    <a:gd name="connsiteY67" fmla="*/ 2111625 h 2111624"/>
                    <a:gd name="connsiteX68" fmla="*/ 573499 w 3247678"/>
                    <a:gd name="connsiteY68" fmla="*/ 2095496 h 2111624"/>
                    <a:gd name="connsiteX69" fmla="*/ 533638 w 3247678"/>
                    <a:gd name="connsiteY69" fmla="*/ 2077754 h 2111624"/>
                    <a:gd name="connsiteX70" fmla="*/ 533292 w 3247678"/>
                    <a:gd name="connsiteY70" fmla="*/ 2077408 h 2111624"/>
                    <a:gd name="connsiteX71" fmla="*/ 532947 w 3247678"/>
                    <a:gd name="connsiteY71" fmla="*/ 2077408 h 2111624"/>
                    <a:gd name="connsiteX72" fmla="*/ 503684 w 3247678"/>
                    <a:gd name="connsiteY72" fmla="*/ 2060934 h 2111624"/>
                    <a:gd name="connsiteX73" fmla="*/ 494468 w 3247678"/>
                    <a:gd name="connsiteY73" fmla="*/ 2044690 h 2111624"/>
                    <a:gd name="connsiteX74" fmla="*/ 460251 w 3247678"/>
                    <a:gd name="connsiteY74" fmla="*/ 2001602 h 2111624"/>
                    <a:gd name="connsiteX75" fmla="*/ 430067 w 3247678"/>
                    <a:gd name="connsiteY75" fmla="*/ 1986165 h 2111624"/>
                    <a:gd name="connsiteX76" fmla="*/ 386288 w 3247678"/>
                    <a:gd name="connsiteY76" fmla="*/ 1957593 h 2111624"/>
                    <a:gd name="connsiteX77" fmla="*/ 353224 w 3247678"/>
                    <a:gd name="connsiteY77" fmla="*/ 1932594 h 2111624"/>
                    <a:gd name="connsiteX78" fmla="*/ 319353 w 3247678"/>
                    <a:gd name="connsiteY78" fmla="*/ 1927640 h 2111624"/>
                    <a:gd name="connsiteX79" fmla="*/ 295045 w 3247678"/>
                    <a:gd name="connsiteY79" fmla="*/ 1926948 h 2111624"/>
                    <a:gd name="connsiteX80" fmla="*/ 273155 w 3247678"/>
                    <a:gd name="connsiteY80" fmla="*/ 1922686 h 2111624"/>
                    <a:gd name="connsiteX81" fmla="*/ 252418 w 3247678"/>
                    <a:gd name="connsiteY81" fmla="*/ 1884207 h 2111624"/>
                    <a:gd name="connsiteX82" fmla="*/ 230874 w 3247678"/>
                    <a:gd name="connsiteY82" fmla="*/ 1841234 h 2111624"/>
                    <a:gd name="connsiteX83" fmla="*/ 230874 w 3247678"/>
                    <a:gd name="connsiteY83" fmla="*/ 1840774 h 2111624"/>
                    <a:gd name="connsiteX84" fmla="*/ 200114 w 3247678"/>
                    <a:gd name="connsiteY84" fmla="*/ 1818654 h 2111624"/>
                    <a:gd name="connsiteX85" fmla="*/ 149769 w 3247678"/>
                    <a:gd name="connsiteY85" fmla="*/ 1776028 h 2111624"/>
                    <a:gd name="connsiteX86" fmla="*/ 154377 w 3247678"/>
                    <a:gd name="connsiteY86" fmla="*/ 1751604 h 2111624"/>
                    <a:gd name="connsiteX87" fmla="*/ 165667 w 3247678"/>
                    <a:gd name="connsiteY87" fmla="*/ 1727641 h 2111624"/>
                    <a:gd name="connsiteX88" fmla="*/ 167395 w 3247678"/>
                    <a:gd name="connsiteY88" fmla="*/ 1683632 h 2111624"/>
                    <a:gd name="connsiteX89" fmla="*/ 163824 w 3247678"/>
                    <a:gd name="connsiteY89" fmla="*/ 1658978 h 2111624"/>
                    <a:gd name="connsiteX90" fmla="*/ 164285 w 3247678"/>
                    <a:gd name="connsiteY90" fmla="*/ 1658978 h 2111624"/>
                    <a:gd name="connsiteX91" fmla="*/ 136750 w 3247678"/>
                    <a:gd name="connsiteY91" fmla="*/ 1642618 h 2111624"/>
                    <a:gd name="connsiteX92" fmla="*/ 136750 w 3247678"/>
                    <a:gd name="connsiteY92" fmla="*/ 1568310 h 2111624"/>
                    <a:gd name="connsiteX93" fmla="*/ 111290 w 3247678"/>
                    <a:gd name="connsiteY93" fmla="*/ 1536858 h 2111624"/>
                    <a:gd name="connsiteX94" fmla="*/ 109331 w 3247678"/>
                    <a:gd name="connsiteY94" fmla="*/ 1535361 h 2111624"/>
                    <a:gd name="connsiteX95" fmla="*/ 103686 w 3247678"/>
                    <a:gd name="connsiteY95" fmla="*/ 1518541 h 2111624"/>
                    <a:gd name="connsiteX96" fmla="*/ 103225 w 3247678"/>
                    <a:gd name="connsiteY96" fmla="*/ 1499877 h 2111624"/>
                    <a:gd name="connsiteX97" fmla="*/ 80069 w 3247678"/>
                    <a:gd name="connsiteY97" fmla="*/ 1481444 h 2111624"/>
                    <a:gd name="connsiteX98" fmla="*/ 70506 w 3247678"/>
                    <a:gd name="connsiteY98" fmla="*/ 1481790 h 2111624"/>
                    <a:gd name="connsiteX99" fmla="*/ 24309 w 3247678"/>
                    <a:gd name="connsiteY99" fmla="*/ 1480177 h 2111624"/>
                    <a:gd name="connsiteX100" fmla="*/ 0 w 3247678"/>
                    <a:gd name="connsiteY100" fmla="*/ 1478679 h 2111624"/>
                    <a:gd name="connsiteX101" fmla="*/ 346 w 3247678"/>
                    <a:gd name="connsiteY101" fmla="*/ 1464509 h 2111624"/>
                    <a:gd name="connsiteX102" fmla="*/ 5299 w 3247678"/>
                    <a:gd name="connsiteY102" fmla="*/ 1393311 h 2111624"/>
                    <a:gd name="connsiteX103" fmla="*/ 5645 w 3247678"/>
                    <a:gd name="connsiteY103" fmla="*/ 1392274 h 2111624"/>
                    <a:gd name="connsiteX104" fmla="*/ 14055 w 3247678"/>
                    <a:gd name="connsiteY104" fmla="*/ 1378564 h 2111624"/>
                    <a:gd name="connsiteX105" fmla="*/ 18548 w 3247678"/>
                    <a:gd name="connsiteY105" fmla="*/ 1375338 h 2111624"/>
                    <a:gd name="connsiteX106" fmla="*/ 25000 w 3247678"/>
                    <a:gd name="connsiteY106" fmla="*/ 1374993 h 2111624"/>
                    <a:gd name="connsiteX107" fmla="*/ 53571 w 3247678"/>
                    <a:gd name="connsiteY107" fmla="*/ 1378219 h 2111624"/>
                    <a:gd name="connsiteX108" fmla="*/ 80645 w 3247678"/>
                    <a:gd name="connsiteY108" fmla="*/ 1369693 h 2111624"/>
                    <a:gd name="connsiteX109" fmla="*/ 97235 w 3247678"/>
                    <a:gd name="connsiteY109" fmla="*/ 1363011 h 2111624"/>
                    <a:gd name="connsiteX110" fmla="*/ 124769 w 3247678"/>
                    <a:gd name="connsiteY110" fmla="*/ 1360938 h 2111624"/>
                    <a:gd name="connsiteX111" fmla="*/ 155068 w 3247678"/>
                    <a:gd name="connsiteY111" fmla="*/ 1353564 h 2111624"/>
                    <a:gd name="connsiteX112" fmla="*/ 177995 w 3247678"/>
                    <a:gd name="connsiteY112" fmla="*/ 1311168 h 2111624"/>
                    <a:gd name="connsiteX113" fmla="*/ 181912 w 3247678"/>
                    <a:gd name="connsiteY113" fmla="*/ 1302643 h 2111624"/>
                    <a:gd name="connsiteX114" fmla="*/ 184676 w 3247678"/>
                    <a:gd name="connsiteY114" fmla="*/ 1296307 h 2111624"/>
                    <a:gd name="connsiteX115" fmla="*/ 186520 w 3247678"/>
                    <a:gd name="connsiteY115" fmla="*/ 1295270 h 2111624"/>
                    <a:gd name="connsiteX116" fmla="*/ 204838 w 3247678"/>
                    <a:gd name="connsiteY116" fmla="*/ 1290316 h 2111624"/>
                    <a:gd name="connsiteX117" fmla="*/ 212557 w 3247678"/>
                    <a:gd name="connsiteY117" fmla="*/ 1256099 h 2111624"/>
                    <a:gd name="connsiteX118" fmla="*/ 213248 w 3247678"/>
                    <a:gd name="connsiteY118" fmla="*/ 1239279 h 2111624"/>
                    <a:gd name="connsiteX119" fmla="*/ 213248 w 3247678"/>
                    <a:gd name="connsiteY119" fmla="*/ 1238818 h 2111624"/>
                    <a:gd name="connsiteX120" fmla="*/ 207257 w 3247678"/>
                    <a:gd name="connsiteY120" fmla="*/ 1213819 h 2111624"/>
                    <a:gd name="connsiteX121" fmla="*/ 198040 w 3247678"/>
                    <a:gd name="connsiteY121" fmla="*/ 1202874 h 2111624"/>
                    <a:gd name="connsiteX122" fmla="*/ 176842 w 3247678"/>
                    <a:gd name="connsiteY122" fmla="*/ 1180754 h 2111624"/>
                    <a:gd name="connsiteX123" fmla="*/ 162442 w 3247678"/>
                    <a:gd name="connsiteY123" fmla="*/ 1164164 h 2111624"/>
                    <a:gd name="connsiteX124" fmla="*/ 158985 w 3247678"/>
                    <a:gd name="connsiteY124" fmla="*/ 1141930 h 2111624"/>
                    <a:gd name="connsiteX125" fmla="*/ 151958 w 3247678"/>
                    <a:gd name="connsiteY125" fmla="*/ 1110478 h 2111624"/>
                    <a:gd name="connsiteX126" fmla="*/ 139170 w 3247678"/>
                    <a:gd name="connsiteY126" fmla="*/ 1108289 h 2111624"/>
                    <a:gd name="connsiteX127" fmla="*/ 132142 w 3247678"/>
                    <a:gd name="connsiteY127" fmla="*/ 1130524 h 2111624"/>
                    <a:gd name="connsiteX128" fmla="*/ 130414 w 3247678"/>
                    <a:gd name="connsiteY128" fmla="*/ 1144694 h 2111624"/>
                    <a:gd name="connsiteX129" fmla="*/ 130414 w 3247678"/>
                    <a:gd name="connsiteY129" fmla="*/ 1145040 h 2111624"/>
                    <a:gd name="connsiteX130" fmla="*/ 112788 w 3247678"/>
                    <a:gd name="connsiteY130" fmla="*/ 1140547 h 2111624"/>
                    <a:gd name="connsiteX131" fmla="*/ 104377 w 3247678"/>
                    <a:gd name="connsiteY131" fmla="*/ 1136976 h 2111624"/>
                    <a:gd name="connsiteX132" fmla="*/ 103916 w 3247678"/>
                    <a:gd name="connsiteY132" fmla="*/ 1136630 h 2111624"/>
                    <a:gd name="connsiteX133" fmla="*/ 89861 w 3247678"/>
                    <a:gd name="connsiteY133" fmla="*/ 1137321 h 2111624"/>
                    <a:gd name="connsiteX134" fmla="*/ 83179 w 3247678"/>
                    <a:gd name="connsiteY134" fmla="*/ 1075916 h 2111624"/>
                    <a:gd name="connsiteX135" fmla="*/ 81797 w 3247678"/>
                    <a:gd name="connsiteY135" fmla="*/ 1063243 h 2111624"/>
                    <a:gd name="connsiteX136" fmla="*/ 80299 w 3247678"/>
                    <a:gd name="connsiteY136" fmla="*/ 1053796 h 2111624"/>
                    <a:gd name="connsiteX137" fmla="*/ 80299 w 3247678"/>
                    <a:gd name="connsiteY137" fmla="*/ 1053336 h 2111624"/>
                    <a:gd name="connsiteX138" fmla="*/ 75115 w 3247678"/>
                    <a:gd name="connsiteY138" fmla="*/ 1034672 h 2111624"/>
                    <a:gd name="connsiteX139" fmla="*/ 64170 w 3247678"/>
                    <a:gd name="connsiteY139" fmla="*/ 1020962 h 2111624"/>
                    <a:gd name="connsiteX140" fmla="*/ 45507 w 3247678"/>
                    <a:gd name="connsiteY140" fmla="*/ 1013589 h 2111624"/>
                    <a:gd name="connsiteX141" fmla="*/ 38710 w 3247678"/>
                    <a:gd name="connsiteY141" fmla="*/ 1011746 h 2111624"/>
                    <a:gd name="connsiteX142" fmla="*/ 38364 w 3247678"/>
                    <a:gd name="connsiteY142" fmla="*/ 1011055 h 2111624"/>
                    <a:gd name="connsiteX143" fmla="*/ 38364 w 3247678"/>
                    <a:gd name="connsiteY143" fmla="*/ 1010709 h 2111624"/>
                    <a:gd name="connsiteX144" fmla="*/ 46889 w 3247678"/>
                    <a:gd name="connsiteY144" fmla="*/ 1004718 h 2111624"/>
                    <a:gd name="connsiteX145" fmla="*/ 67050 w 3247678"/>
                    <a:gd name="connsiteY145" fmla="*/ 976147 h 2111624"/>
                    <a:gd name="connsiteX146" fmla="*/ 69009 w 3247678"/>
                    <a:gd name="connsiteY146" fmla="*/ 971193 h 2111624"/>
                    <a:gd name="connsiteX147" fmla="*/ 70161 w 3247678"/>
                    <a:gd name="connsiteY147" fmla="*/ 965548 h 2111624"/>
                    <a:gd name="connsiteX148" fmla="*/ 70161 w 3247678"/>
                    <a:gd name="connsiteY148" fmla="*/ 965202 h 2111624"/>
                    <a:gd name="connsiteX149" fmla="*/ 68778 w 3247678"/>
                    <a:gd name="connsiteY149" fmla="*/ 954603 h 2111624"/>
                    <a:gd name="connsiteX150" fmla="*/ 63018 w 3247678"/>
                    <a:gd name="connsiteY150" fmla="*/ 915433 h 2111624"/>
                    <a:gd name="connsiteX151" fmla="*/ 63364 w 3247678"/>
                    <a:gd name="connsiteY151" fmla="*/ 915433 h 2111624"/>
                    <a:gd name="connsiteX152" fmla="*/ 63364 w 3247678"/>
                    <a:gd name="connsiteY152" fmla="*/ 915087 h 2111624"/>
                    <a:gd name="connsiteX153" fmla="*/ 70852 w 3247678"/>
                    <a:gd name="connsiteY153" fmla="*/ 905295 h 2111624"/>
                    <a:gd name="connsiteX154" fmla="*/ 78225 w 3247678"/>
                    <a:gd name="connsiteY154" fmla="*/ 905295 h 2111624"/>
                    <a:gd name="connsiteX155" fmla="*/ 78225 w 3247678"/>
                    <a:gd name="connsiteY155" fmla="*/ 897922 h 2111624"/>
                    <a:gd name="connsiteX156" fmla="*/ 79262 w 3247678"/>
                    <a:gd name="connsiteY156" fmla="*/ 691586 h 2111624"/>
                    <a:gd name="connsiteX157" fmla="*/ 408177 w 3247678"/>
                    <a:gd name="connsiteY157" fmla="*/ 683867 h 2111624"/>
                    <a:gd name="connsiteX158" fmla="*/ 414860 w 3247678"/>
                    <a:gd name="connsiteY158" fmla="*/ 683867 h 2111624"/>
                    <a:gd name="connsiteX159" fmla="*/ 415551 w 3247678"/>
                    <a:gd name="connsiteY159" fmla="*/ 677185 h 2111624"/>
                    <a:gd name="connsiteX160" fmla="*/ 421196 w 3247678"/>
                    <a:gd name="connsiteY160" fmla="*/ 602992 h 2111624"/>
                    <a:gd name="connsiteX161" fmla="*/ 554029 w 3247678"/>
                    <a:gd name="connsiteY161" fmla="*/ 601610 h 2111624"/>
                    <a:gd name="connsiteX162" fmla="*/ 561172 w 3247678"/>
                    <a:gd name="connsiteY162" fmla="*/ 601610 h 2111624"/>
                    <a:gd name="connsiteX163" fmla="*/ 561172 w 3247678"/>
                    <a:gd name="connsiteY163" fmla="*/ 594237 h 2111624"/>
                    <a:gd name="connsiteX164" fmla="*/ 566011 w 3247678"/>
                    <a:gd name="connsiteY164" fmla="*/ 89631 h 2111624"/>
                    <a:gd name="connsiteX165" fmla="*/ 583292 w 3247678"/>
                    <a:gd name="connsiteY165" fmla="*/ 80069 h 2111624"/>
                    <a:gd name="connsiteX166" fmla="*/ 624190 w 3247678"/>
                    <a:gd name="connsiteY166" fmla="*/ 74424 h 2111624"/>
                    <a:gd name="connsiteX167" fmla="*/ 690780 w 3247678"/>
                    <a:gd name="connsiteY167" fmla="*/ 99539 h 2111624"/>
                    <a:gd name="connsiteX168" fmla="*/ 711286 w 3247678"/>
                    <a:gd name="connsiteY168" fmla="*/ 110022 h 2111624"/>
                    <a:gd name="connsiteX169" fmla="*/ 725803 w 3247678"/>
                    <a:gd name="connsiteY169" fmla="*/ 172810 h 2111624"/>
                    <a:gd name="connsiteX170" fmla="*/ 818083 w 3247678"/>
                    <a:gd name="connsiteY170" fmla="*/ 278224 h 2111624"/>
                    <a:gd name="connsiteX171" fmla="*/ 945732 w 3247678"/>
                    <a:gd name="connsiteY171" fmla="*/ 346312 h 2111624"/>
                    <a:gd name="connsiteX172" fmla="*/ 1010939 w 3247678"/>
                    <a:gd name="connsiteY172" fmla="*/ 413016 h 2111624"/>
                    <a:gd name="connsiteX173" fmla="*/ 1058059 w 3247678"/>
                    <a:gd name="connsiteY173" fmla="*/ 385482 h 2111624"/>
                    <a:gd name="connsiteX174" fmla="*/ 1122229 w 3247678"/>
                    <a:gd name="connsiteY174" fmla="*/ 357602 h 2111624"/>
                    <a:gd name="connsiteX175" fmla="*/ 1145155 w 3247678"/>
                    <a:gd name="connsiteY175" fmla="*/ 356450 h 2111624"/>
                    <a:gd name="connsiteX176" fmla="*/ 1186745 w 3247678"/>
                    <a:gd name="connsiteY176" fmla="*/ 337901 h 2111624"/>
                    <a:gd name="connsiteX177" fmla="*/ 1220270 w 3247678"/>
                    <a:gd name="connsiteY177" fmla="*/ 330528 h 2111624"/>
                    <a:gd name="connsiteX178" fmla="*/ 1514854 w 3247678"/>
                    <a:gd name="connsiteY178" fmla="*/ 331219 h 2111624"/>
                    <a:gd name="connsiteX179" fmla="*/ 1520499 w 3247678"/>
                    <a:gd name="connsiteY179" fmla="*/ 259676 h 2111624"/>
                    <a:gd name="connsiteX180" fmla="*/ 1522918 w 3247678"/>
                    <a:gd name="connsiteY180" fmla="*/ 237787 h 2111624"/>
                    <a:gd name="connsiteX181" fmla="*/ 1522688 w 3247678"/>
                    <a:gd name="connsiteY181" fmla="*/ 232833 h 2111624"/>
                    <a:gd name="connsiteX182" fmla="*/ 1546651 w 3247678"/>
                    <a:gd name="connsiteY182" fmla="*/ 204953 h 2111624"/>
                    <a:gd name="connsiteX183" fmla="*/ 1574531 w 3247678"/>
                    <a:gd name="connsiteY183" fmla="*/ 207718 h 2111624"/>
                    <a:gd name="connsiteX184" fmla="*/ 1648148 w 3247678"/>
                    <a:gd name="connsiteY184" fmla="*/ 138248 h 2111624"/>
                    <a:gd name="connsiteX185" fmla="*/ 1665775 w 3247678"/>
                    <a:gd name="connsiteY185" fmla="*/ 130184 h 2111624"/>
                    <a:gd name="connsiteX186" fmla="*/ 1697572 w 3247678"/>
                    <a:gd name="connsiteY186" fmla="*/ 102304 h 2111624"/>
                    <a:gd name="connsiteX187" fmla="*/ 1716926 w 3247678"/>
                    <a:gd name="connsiteY187" fmla="*/ 93894 h 2111624"/>
                    <a:gd name="connsiteX188" fmla="*/ 1721880 w 3247678"/>
                    <a:gd name="connsiteY188" fmla="*/ 41935 h 2111624"/>
                    <a:gd name="connsiteX189" fmla="*/ 1815659 w 3247678"/>
                    <a:gd name="connsiteY189" fmla="*/ 346 h 2111624"/>
                    <a:gd name="connsiteX190" fmla="*/ 1843423 w 3247678"/>
                    <a:gd name="connsiteY190" fmla="*/ 0 h 2111624"/>
                    <a:gd name="connsiteX191" fmla="*/ 1846303 w 3247678"/>
                    <a:gd name="connsiteY191" fmla="*/ 52189 h 2111624"/>
                    <a:gd name="connsiteX192" fmla="*/ 1872686 w 3247678"/>
                    <a:gd name="connsiteY192" fmla="*/ 90668 h 2111624"/>
                    <a:gd name="connsiteX193" fmla="*/ 1901603 w 3247678"/>
                    <a:gd name="connsiteY193" fmla="*/ 131221 h 2111624"/>
                    <a:gd name="connsiteX194" fmla="*/ 1920612 w 3247678"/>
                    <a:gd name="connsiteY194" fmla="*/ 157372 h 2111624"/>
                    <a:gd name="connsiteX195" fmla="*/ 1921303 w 3247678"/>
                    <a:gd name="connsiteY195" fmla="*/ 184792 h 2111624"/>
                    <a:gd name="connsiteX196" fmla="*/ 1960474 w 3247678"/>
                    <a:gd name="connsiteY196" fmla="*/ 213363 h 2111624"/>
                    <a:gd name="connsiteX197" fmla="*/ 1995036 w 3247678"/>
                    <a:gd name="connsiteY197" fmla="*/ 213363 h 2111624"/>
                    <a:gd name="connsiteX198" fmla="*/ 2022109 w 3247678"/>
                    <a:gd name="connsiteY198" fmla="*/ 227879 h 2111624"/>
                    <a:gd name="connsiteX199" fmla="*/ 2027409 w 3247678"/>
                    <a:gd name="connsiteY199" fmla="*/ 255989 h 2111624"/>
                    <a:gd name="connsiteX200" fmla="*/ 2051141 w 3247678"/>
                    <a:gd name="connsiteY200" fmla="*/ 279261 h 2111624"/>
                    <a:gd name="connsiteX201" fmla="*/ 2084206 w 3247678"/>
                    <a:gd name="connsiteY201" fmla="*/ 280644 h 2111624"/>
                    <a:gd name="connsiteX202" fmla="*/ 2100449 w 3247678"/>
                    <a:gd name="connsiteY202" fmla="*/ 255644 h 2111624"/>
                    <a:gd name="connsiteX203" fmla="*/ 2129021 w 3247678"/>
                    <a:gd name="connsiteY203" fmla="*/ 237326 h 2111624"/>
                    <a:gd name="connsiteX204" fmla="*/ 2155403 w 3247678"/>
                    <a:gd name="connsiteY204" fmla="*/ 220391 h 2111624"/>
                    <a:gd name="connsiteX205" fmla="*/ 2174067 w 3247678"/>
                    <a:gd name="connsiteY205" fmla="*/ 203801 h 2111624"/>
                    <a:gd name="connsiteX206" fmla="*/ 2180980 w 3247678"/>
                    <a:gd name="connsiteY206" fmla="*/ 212902 h 2111624"/>
                    <a:gd name="connsiteX207" fmla="*/ 2218076 w 3247678"/>
                    <a:gd name="connsiteY207" fmla="*/ 234907 h 2111624"/>
                    <a:gd name="connsiteX208" fmla="*/ 2273836 w 3247678"/>
                    <a:gd name="connsiteY208" fmla="*/ 233524 h 2111624"/>
                    <a:gd name="connsiteX209" fmla="*/ 2330633 w 3247678"/>
                    <a:gd name="connsiteY209" fmla="*/ 240552 h 2111624"/>
                    <a:gd name="connsiteX210" fmla="*/ 2339043 w 3247678"/>
                    <a:gd name="connsiteY210" fmla="*/ 255989 h 2111624"/>
                    <a:gd name="connsiteX211" fmla="*/ 2340425 w 3247678"/>
                    <a:gd name="connsiteY211" fmla="*/ 302303 h 2111624"/>
                    <a:gd name="connsiteX212" fmla="*/ 2388352 w 3247678"/>
                    <a:gd name="connsiteY212" fmla="*/ 319584 h 2111624"/>
                    <a:gd name="connsiteX213" fmla="*/ 2416577 w 3247678"/>
                    <a:gd name="connsiteY213" fmla="*/ 342049 h 2111624"/>
                    <a:gd name="connsiteX214" fmla="*/ 2410125 w 3247678"/>
                    <a:gd name="connsiteY214" fmla="*/ 371312 h 2111624"/>
                    <a:gd name="connsiteX215" fmla="*/ 2430286 w 3247678"/>
                    <a:gd name="connsiteY215" fmla="*/ 397463 h 2111624"/>
                    <a:gd name="connsiteX216" fmla="*/ 2500102 w 3247678"/>
                    <a:gd name="connsiteY216" fmla="*/ 421772 h 2111624"/>
                    <a:gd name="connsiteX217" fmla="*/ 2558282 w 3247678"/>
                    <a:gd name="connsiteY217" fmla="*/ 380528 h 2111624"/>
                    <a:gd name="connsiteX218" fmla="*/ 2567498 w 3247678"/>
                    <a:gd name="connsiteY218" fmla="*/ 390666 h 2111624"/>
                    <a:gd name="connsiteX219" fmla="*/ 2587544 w 3247678"/>
                    <a:gd name="connsiteY219" fmla="*/ 392855 h 2111624"/>
                    <a:gd name="connsiteX220" fmla="*/ 2633396 w 3247678"/>
                    <a:gd name="connsiteY220" fmla="*/ 357256 h 2111624"/>
                    <a:gd name="connsiteX221" fmla="*/ 2655977 w 3247678"/>
                    <a:gd name="connsiteY221" fmla="*/ 374883 h 2111624"/>
                    <a:gd name="connsiteX222" fmla="*/ 2683741 w 3247678"/>
                    <a:gd name="connsiteY222" fmla="*/ 418662 h 2111624"/>
                    <a:gd name="connsiteX223" fmla="*/ 2702060 w 3247678"/>
                    <a:gd name="connsiteY223" fmla="*/ 461979 h 2111624"/>
                    <a:gd name="connsiteX224" fmla="*/ 2743995 w 3247678"/>
                    <a:gd name="connsiteY224" fmla="*/ 465090 h 2111624"/>
                    <a:gd name="connsiteX225" fmla="*/ 2762428 w 3247678"/>
                    <a:gd name="connsiteY225" fmla="*/ 477532 h 2111624"/>
                    <a:gd name="connsiteX226" fmla="*/ 2775100 w 3247678"/>
                    <a:gd name="connsiteY226" fmla="*/ 507486 h 2111624"/>
                    <a:gd name="connsiteX227" fmla="*/ 2771875 w 3247678"/>
                    <a:gd name="connsiteY227" fmla="*/ 530758 h 2111624"/>
                    <a:gd name="connsiteX228" fmla="*/ 2787082 w 3247678"/>
                    <a:gd name="connsiteY228" fmla="*/ 544467 h 2111624"/>
                    <a:gd name="connsiteX229" fmla="*/ 2806782 w 3247678"/>
                    <a:gd name="connsiteY229" fmla="*/ 563591 h 2111624"/>
                    <a:gd name="connsiteX230" fmla="*/ 2826137 w 3247678"/>
                    <a:gd name="connsiteY230" fmla="*/ 628107 h 2111624"/>
                    <a:gd name="connsiteX231" fmla="*/ 2827174 w 3247678"/>
                    <a:gd name="connsiteY231" fmla="*/ 661517 h 2111624"/>
                    <a:gd name="connsiteX232" fmla="*/ 2837081 w 3247678"/>
                    <a:gd name="connsiteY232" fmla="*/ 750111 h 2111624"/>
                    <a:gd name="connsiteX233" fmla="*/ 2864962 w 3247678"/>
                    <a:gd name="connsiteY233" fmla="*/ 779720 h 2111624"/>
                    <a:gd name="connsiteX234" fmla="*/ 2881897 w 3247678"/>
                    <a:gd name="connsiteY234" fmla="*/ 819927 h 2111624"/>
                    <a:gd name="connsiteX235" fmla="*/ 2930515 w 3247678"/>
                    <a:gd name="connsiteY235" fmla="*/ 835480 h 2111624"/>
                    <a:gd name="connsiteX236" fmla="*/ 2961505 w 3247678"/>
                    <a:gd name="connsiteY236" fmla="*/ 833060 h 2111624"/>
                    <a:gd name="connsiteX237" fmla="*/ 2998141 w 3247678"/>
                    <a:gd name="connsiteY237" fmla="*/ 856217 h 2111624"/>
                    <a:gd name="connsiteX238" fmla="*/ 3041228 w 3247678"/>
                    <a:gd name="connsiteY238" fmla="*/ 890433 h 2111624"/>
                    <a:gd name="connsiteX239" fmla="*/ 3058509 w 3247678"/>
                    <a:gd name="connsiteY239" fmla="*/ 901378 h 2111624"/>
                    <a:gd name="connsiteX240" fmla="*/ 3080975 w 3247678"/>
                    <a:gd name="connsiteY240" fmla="*/ 892622 h 2111624"/>
                    <a:gd name="connsiteX241" fmla="*/ 3103901 w 3247678"/>
                    <a:gd name="connsiteY241" fmla="*/ 912322 h 2111624"/>
                    <a:gd name="connsiteX242" fmla="*/ 3125098 w 3247678"/>
                    <a:gd name="connsiteY242" fmla="*/ 937092 h 2111624"/>
                    <a:gd name="connsiteX243" fmla="*/ 3179016 w 3247678"/>
                    <a:gd name="connsiteY243" fmla="*/ 964511 h 2111624"/>
                    <a:gd name="connsiteX244" fmla="*/ 3211734 w 3247678"/>
                    <a:gd name="connsiteY244" fmla="*/ 951147 h 2111624"/>
                    <a:gd name="connsiteX245" fmla="*/ 3236734 w 3247678"/>
                    <a:gd name="connsiteY245" fmla="*/ 971539 h 2111624"/>
                    <a:gd name="connsiteX246" fmla="*/ 3247679 w 3247678"/>
                    <a:gd name="connsiteY246" fmla="*/ 1027644 h 2111624"/>
                    <a:gd name="connsiteX247" fmla="*/ 3201135 w 3247678"/>
                    <a:gd name="connsiteY247" fmla="*/ 1032483 h 211162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  <a:cxn ang="0">
                      <a:pos x="connsiteX185" y="connsiteY185"/>
                    </a:cxn>
                    <a:cxn ang="0">
                      <a:pos x="connsiteX186" y="connsiteY186"/>
                    </a:cxn>
                    <a:cxn ang="0">
                      <a:pos x="connsiteX187" y="connsiteY187"/>
                    </a:cxn>
                    <a:cxn ang="0">
                      <a:pos x="connsiteX188" y="connsiteY188"/>
                    </a:cxn>
                    <a:cxn ang="0">
                      <a:pos x="connsiteX189" y="connsiteY189"/>
                    </a:cxn>
                    <a:cxn ang="0">
                      <a:pos x="connsiteX190" y="connsiteY190"/>
                    </a:cxn>
                    <a:cxn ang="0">
                      <a:pos x="connsiteX191" y="connsiteY191"/>
                    </a:cxn>
                    <a:cxn ang="0">
                      <a:pos x="connsiteX192" y="connsiteY192"/>
                    </a:cxn>
                    <a:cxn ang="0">
                      <a:pos x="connsiteX193" y="connsiteY193"/>
                    </a:cxn>
                    <a:cxn ang="0">
                      <a:pos x="connsiteX194" y="connsiteY194"/>
                    </a:cxn>
                    <a:cxn ang="0">
                      <a:pos x="connsiteX195" y="connsiteY195"/>
                    </a:cxn>
                    <a:cxn ang="0">
                      <a:pos x="connsiteX196" y="connsiteY196"/>
                    </a:cxn>
                    <a:cxn ang="0">
                      <a:pos x="connsiteX197" y="connsiteY197"/>
                    </a:cxn>
                    <a:cxn ang="0">
                      <a:pos x="connsiteX198" y="connsiteY198"/>
                    </a:cxn>
                    <a:cxn ang="0">
                      <a:pos x="connsiteX199" y="connsiteY199"/>
                    </a:cxn>
                    <a:cxn ang="0">
                      <a:pos x="connsiteX200" y="connsiteY200"/>
                    </a:cxn>
                    <a:cxn ang="0">
                      <a:pos x="connsiteX201" y="connsiteY201"/>
                    </a:cxn>
                    <a:cxn ang="0">
                      <a:pos x="connsiteX202" y="connsiteY202"/>
                    </a:cxn>
                    <a:cxn ang="0">
                      <a:pos x="connsiteX203" y="connsiteY203"/>
                    </a:cxn>
                    <a:cxn ang="0">
                      <a:pos x="connsiteX204" y="connsiteY204"/>
                    </a:cxn>
                    <a:cxn ang="0">
                      <a:pos x="connsiteX205" y="connsiteY205"/>
                    </a:cxn>
                    <a:cxn ang="0">
                      <a:pos x="connsiteX206" y="connsiteY206"/>
                    </a:cxn>
                    <a:cxn ang="0">
                      <a:pos x="connsiteX207" y="connsiteY207"/>
                    </a:cxn>
                    <a:cxn ang="0">
                      <a:pos x="connsiteX208" y="connsiteY208"/>
                    </a:cxn>
                    <a:cxn ang="0">
                      <a:pos x="connsiteX209" y="connsiteY209"/>
                    </a:cxn>
                    <a:cxn ang="0">
                      <a:pos x="connsiteX210" y="connsiteY210"/>
                    </a:cxn>
                    <a:cxn ang="0">
                      <a:pos x="connsiteX211" y="connsiteY211"/>
                    </a:cxn>
                    <a:cxn ang="0">
                      <a:pos x="connsiteX212" y="connsiteY212"/>
                    </a:cxn>
                    <a:cxn ang="0">
                      <a:pos x="connsiteX213" y="connsiteY213"/>
                    </a:cxn>
                    <a:cxn ang="0">
                      <a:pos x="connsiteX214" y="connsiteY214"/>
                    </a:cxn>
                    <a:cxn ang="0">
                      <a:pos x="connsiteX215" y="connsiteY215"/>
                    </a:cxn>
                    <a:cxn ang="0">
                      <a:pos x="connsiteX216" y="connsiteY216"/>
                    </a:cxn>
                    <a:cxn ang="0">
                      <a:pos x="connsiteX217" y="connsiteY217"/>
                    </a:cxn>
                    <a:cxn ang="0">
                      <a:pos x="connsiteX218" y="connsiteY218"/>
                    </a:cxn>
                    <a:cxn ang="0">
                      <a:pos x="connsiteX219" y="connsiteY219"/>
                    </a:cxn>
                    <a:cxn ang="0">
                      <a:pos x="connsiteX220" y="connsiteY220"/>
                    </a:cxn>
                    <a:cxn ang="0">
                      <a:pos x="connsiteX221" y="connsiteY221"/>
                    </a:cxn>
                    <a:cxn ang="0">
                      <a:pos x="connsiteX222" y="connsiteY222"/>
                    </a:cxn>
                    <a:cxn ang="0">
                      <a:pos x="connsiteX223" y="connsiteY223"/>
                    </a:cxn>
                    <a:cxn ang="0">
                      <a:pos x="connsiteX224" y="connsiteY224"/>
                    </a:cxn>
                    <a:cxn ang="0">
                      <a:pos x="connsiteX225" y="connsiteY225"/>
                    </a:cxn>
                    <a:cxn ang="0">
                      <a:pos x="connsiteX226" y="connsiteY226"/>
                    </a:cxn>
                    <a:cxn ang="0">
                      <a:pos x="connsiteX227" y="connsiteY227"/>
                    </a:cxn>
                    <a:cxn ang="0">
                      <a:pos x="connsiteX228" y="connsiteY228"/>
                    </a:cxn>
                    <a:cxn ang="0">
                      <a:pos x="connsiteX229" y="connsiteY229"/>
                    </a:cxn>
                    <a:cxn ang="0">
                      <a:pos x="connsiteX230" y="connsiteY230"/>
                    </a:cxn>
                    <a:cxn ang="0">
                      <a:pos x="connsiteX231" y="connsiteY231"/>
                    </a:cxn>
                    <a:cxn ang="0">
                      <a:pos x="connsiteX232" y="connsiteY232"/>
                    </a:cxn>
                    <a:cxn ang="0">
                      <a:pos x="connsiteX233" y="connsiteY233"/>
                    </a:cxn>
                    <a:cxn ang="0">
                      <a:pos x="connsiteX234" y="connsiteY234"/>
                    </a:cxn>
                    <a:cxn ang="0">
                      <a:pos x="connsiteX235" y="connsiteY235"/>
                    </a:cxn>
                    <a:cxn ang="0">
                      <a:pos x="connsiteX236" y="connsiteY236"/>
                    </a:cxn>
                    <a:cxn ang="0">
                      <a:pos x="connsiteX237" y="connsiteY237"/>
                    </a:cxn>
                    <a:cxn ang="0">
                      <a:pos x="connsiteX238" y="connsiteY238"/>
                    </a:cxn>
                    <a:cxn ang="0">
                      <a:pos x="connsiteX239" y="connsiteY239"/>
                    </a:cxn>
                    <a:cxn ang="0">
                      <a:pos x="connsiteX240" y="connsiteY240"/>
                    </a:cxn>
                    <a:cxn ang="0">
                      <a:pos x="connsiteX241" y="connsiteY241"/>
                    </a:cxn>
                    <a:cxn ang="0">
                      <a:pos x="connsiteX242" y="connsiteY242"/>
                    </a:cxn>
                    <a:cxn ang="0">
                      <a:pos x="connsiteX243" y="connsiteY243"/>
                    </a:cxn>
                    <a:cxn ang="0">
                      <a:pos x="connsiteX244" y="connsiteY244"/>
                    </a:cxn>
                    <a:cxn ang="0">
                      <a:pos x="connsiteX245" y="connsiteY245"/>
                    </a:cxn>
                    <a:cxn ang="0">
                      <a:pos x="connsiteX246" y="connsiteY246"/>
                    </a:cxn>
                    <a:cxn ang="0">
                      <a:pos x="connsiteX247" y="connsiteY247"/>
                    </a:cxn>
                  </a:cxnLst>
                  <a:rect l="l" t="t" r="r" b="b"/>
                  <a:pathLst>
                    <a:path w="3247678" h="2111624">
                      <a:moveTo>
                        <a:pt x="3201135" y="1032483"/>
                      </a:moveTo>
                      <a:lnTo>
                        <a:pt x="3154707" y="1086169"/>
                      </a:lnTo>
                      <a:lnTo>
                        <a:pt x="3168416" y="1109787"/>
                      </a:lnTo>
                      <a:lnTo>
                        <a:pt x="3165882" y="1141238"/>
                      </a:lnTo>
                      <a:cubicBezTo>
                        <a:pt x="3165882" y="1141238"/>
                        <a:pt x="2994224" y="1243196"/>
                        <a:pt x="2985123" y="1248381"/>
                      </a:cubicBezTo>
                      <a:cubicBezTo>
                        <a:pt x="2976021" y="1253680"/>
                        <a:pt x="2882243" y="1308288"/>
                        <a:pt x="2882243" y="1308288"/>
                      </a:cubicBezTo>
                      <a:cubicBezTo>
                        <a:pt x="2882243" y="1308288"/>
                        <a:pt x="2865307" y="1312205"/>
                        <a:pt x="2856091" y="1321422"/>
                      </a:cubicBezTo>
                      <a:cubicBezTo>
                        <a:pt x="2846990" y="1330523"/>
                        <a:pt x="2765193" y="1398265"/>
                        <a:pt x="2765193" y="1398265"/>
                      </a:cubicBezTo>
                      <a:lnTo>
                        <a:pt x="2671414" y="1412780"/>
                      </a:lnTo>
                      <a:lnTo>
                        <a:pt x="2542498" y="1295270"/>
                      </a:lnTo>
                      <a:lnTo>
                        <a:pt x="2451830" y="1296307"/>
                      </a:lnTo>
                      <a:lnTo>
                        <a:pt x="2226601" y="1490315"/>
                      </a:lnTo>
                      <a:lnTo>
                        <a:pt x="2234435" y="1554485"/>
                      </a:lnTo>
                      <a:cubicBezTo>
                        <a:pt x="2234435" y="1554485"/>
                        <a:pt x="2170957" y="1606328"/>
                        <a:pt x="2166348" y="1606328"/>
                      </a:cubicBezTo>
                      <a:cubicBezTo>
                        <a:pt x="2161740" y="1606328"/>
                        <a:pt x="2091924" y="1530522"/>
                        <a:pt x="2091924" y="1530522"/>
                      </a:cubicBezTo>
                      <a:lnTo>
                        <a:pt x="1998146" y="1531213"/>
                      </a:lnTo>
                      <a:lnTo>
                        <a:pt x="1975566" y="1549186"/>
                      </a:lnTo>
                      <a:lnTo>
                        <a:pt x="1951027" y="1546766"/>
                      </a:lnTo>
                      <a:lnTo>
                        <a:pt x="1931672" y="1543540"/>
                      </a:lnTo>
                      <a:lnTo>
                        <a:pt x="1903677" y="1536513"/>
                      </a:lnTo>
                      <a:lnTo>
                        <a:pt x="1867386" y="1535822"/>
                      </a:lnTo>
                      <a:lnTo>
                        <a:pt x="1853331" y="1470615"/>
                      </a:lnTo>
                      <a:lnTo>
                        <a:pt x="1853331" y="1454716"/>
                      </a:lnTo>
                      <a:lnTo>
                        <a:pt x="1751028" y="1436052"/>
                      </a:lnTo>
                      <a:lnTo>
                        <a:pt x="1736627" y="1460015"/>
                      </a:lnTo>
                      <a:lnTo>
                        <a:pt x="1667503" y="1466698"/>
                      </a:lnTo>
                      <a:lnTo>
                        <a:pt x="1610821" y="1507250"/>
                      </a:lnTo>
                      <a:lnTo>
                        <a:pt x="1474762" y="1510476"/>
                      </a:lnTo>
                      <a:lnTo>
                        <a:pt x="1460707" y="1504024"/>
                      </a:lnTo>
                      <a:cubicBezTo>
                        <a:pt x="1460707" y="1504024"/>
                        <a:pt x="1428218" y="1512550"/>
                        <a:pt x="1424417" y="1513241"/>
                      </a:cubicBezTo>
                      <a:cubicBezTo>
                        <a:pt x="1420499" y="1513932"/>
                        <a:pt x="1397919" y="1524877"/>
                        <a:pt x="1393311" y="1526605"/>
                      </a:cubicBezTo>
                      <a:cubicBezTo>
                        <a:pt x="1388702" y="1528794"/>
                        <a:pt x="1391928" y="1535130"/>
                        <a:pt x="1382366" y="1528794"/>
                      </a:cubicBezTo>
                      <a:cubicBezTo>
                        <a:pt x="1372574" y="1522112"/>
                        <a:pt x="1362320" y="1509785"/>
                        <a:pt x="1361629" y="1504831"/>
                      </a:cubicBezTo>
                      <a:cubicBezTo>
                        <a:pt x="1360822" y="1499532"/>
                        <a:pt x="1353910" y="1483287"/>
                        <a:pt x="1353910" y="1476260"/>
                      </a:cubicBezTo>
                      <a:cubicBezTo>
                        <a:pt x="1353910" y="1469117"/>
                        <a:pt x="1358403" y="1463241"/>
                        <a:pt x="1355293" y="1451490"/>
                      </a:cubicBezTo>
                      <a:cubicBezTo>
                        <a:pt x="1351721" y="1439854"/>
                        <a:pt x="1345385" y="1431444"/>
                        <a:pt x="1342274" y="1429716"/>
                      </a:cubicBezTo>
                      <a:cubicBezTo>
                        <a:pt x="1339048" y="1427527"/>
                        <a:pt x="1321537" y="1419463"/>
                        <a:pt x="1314394" y="1423264"/>
                      </a:cubicBezTo>
                      <a:cubicBezTo>
                        <a:pt x="1307251" y="1427181"/>
                        <a:pt x="1280177" y="1423264"/>
                        <a:pt x="1271768" y="1425799"/>
                      </a:cubicBezTo>
                      <a:cubicBezTo>
                        <a:pt x="1263242" y="1428219"/>
                        <a:pt x="1254141" y="1431099"/>
                        <a:pt x="1245615" y="1438817"/>
                      </a:cubicBezTo>
                      <a:cubicBezTo>
                        <a:pt x="1237551" y="1446651"/>
                        <a:pt x="1206100" y="1467043"/>
                        <a:pt x="1201261" y="1460015"/>
                      </a:cubicBezTo>
                      <a:cubicBezTo>
                        <a:pt x="1195961" y="1452988"/>
                        <a:pt x="1190662" y="1430292"/>
                        <a:pt x="1185708" y="1428219"/>
                      </a:cubicBezTo>
                      <a:cubicBezTo>
                        <a:pt x="1180408" y="1426490"/>
                        <a:pt x="1177989" y="1424416"/>
                        <a:pt x="1162782" y="1429716"/>
                      </a:cubicBezTo>
                      <a:cubicBezTo>
                        <a:pt x="1148035" y="1435016"/>
                        <a:pt x="1132482" y="1454370"/>
                        <a:pt x="1120847" y="1452297"/>
                      </a:cubicBezTo>
                      <a:cubicBezTo>
                        <a:pt x="1109211" y="1450453"/>
                        <a:pt x="1106676" y="1437435"/>
                        <a:pt x="1077529" y="1437435"/>
                      </a:cubicBezTo>
                      <a:cubicBezTo>
                        <a:pt x="1048612" y="1437435"/>
                        <a:pt x="1031676" y="1421882"/>
                        <a:pt x="1011631" y="1436744"/>
                      </a:cubicBezTo>
                      <a:cubicBezTo>
                        <a:pt x="991469" y="1451490"/>
                        <a:pt x="988359" y="1472343"/>
                        <a:pt x="974188" y="1467734"/>
                      </a:cubicBezTo>
                      <a:cubicBezTo>
                        <a:pt x="959788" y="1463241"/>
                        <a:pt x="922461" y="1426490"/>
                        <a:pt x="907944" y="1423264"/>
                      </a:cubicBezTo>
                      <a:cubicBezTo>
                        <a:pt x="893774" y="1419808"/>
                        <a:pt x="855756" y="1422228"/>
                        <a:pt x="846309" y="1423264"/>
                      </a:cubicBezTo>
                      <a:cubicBezTo>
                        <a:pt x="836747" y="1424762"/>
                        <a:pt x="821194" y="1425799"/>
                        <a:pt x="814973" y="1425108"/>
                      </a:cubicBezTo>
                      <a:cubicBezTo>
                        <a:pt x="808982" y="1424071"/>
                        <a:pt x="795157" y="1414854"/>
                        <a:pt x="782830" y="1409555"/>
                      </a:cubicBezTo>
                      <a:cubicBezTo>
                        <a:pt x="770503" y="1404716"/>
                        <a:pt x="754259" y="1394002"/>
                        <a:pt x="743775" y="1395845"/>
                      </a:cubicBezTo>
                      <a:cubicBezTo>
                        <a:pt x="732715" y="1397919"/>
                        <a:pt x="724305" y="1402873"/>
                        <a:pt x="722922" y="1407135"/>
                      </a:cubicBezTo>
                      <a:cubicBezTo>
                        <a:pt x="721079" y="1411283"/>
                        <a:pt x="734558" y="1481444"/>
                        <a:pt x="727531" y="1489278"/>
                      </a:cubicBezTo>
                      <a:cubicBezTo>
                        <a:pt x="720503" y="1497112"/>
                        <a:pt x="694121" y="1509785"/>
                        <a:pt x="694697" y="1515660"/>
                      </a:cubicBezTo>
                      <a:cubicBezTo>
                        <a:pt x="695388" y="1521766"/>
                        <a:pt x="711286" y="1550683"/>
                        <a:pt x="712669" y="1564393"/>
                      </a:cubicBezTo>
                      <a:cubicBezTo>
                        <a:pt x="714167" y="1577757"/>
                        <a:pt x="719812" y="1590199"/>
                        <a:pt x="716586" y="1599300"/>
                      </a:cubicBezTo>
                      <a:cubicBezTo>
                        <a:pt x="713475" y="1608171"/>
                        <a:pt x="709558" y="1602526"/>
                        <a:pt x="695849" y="1611627"/>
                      </a:cubicBezTo>
                      <a:cubicBezTo>
                        <a:pt x="682370" y="1620499"/>
                        <a:pt x="642162" y="1629600"/>
                        <a:pt x="642162" y="1639508"/>
                      </a:cubicBezTo>
                      <a:cubicBezTo>
                        <a:pt x="642162" y="1649070"/>
                        <a:pt x="632024" y="1691696"/>
                        <a:pt x="631218" y="1695498"/>
                      </a:cubicBezTo>
                      <a:cubicBezTo>
                        <a:pt x="630527" y="1699415"/>
                        <a:pt x="631218" y="1713586"/>
                        <a:pt x="643660" y="1725913"/>
                      </a:cubicBezTo>
                      <a:cubicBezTo>
                        <a:pt x="655987" y="1738240"/>
                        <a:pt x="655296" y="1737894"/>
                        <a:pt x="657370" y="1748032"/>
                      </a:cubicBezTo>
                      <a:cubicBezTo>
                        <a:pt x="659443" y="1758747"/>
                        <a:pt x="655642" y="1791811"/>
                        <a:pt x="649305" y="1802064"/>
                      </a:cubicBezTo>
                      <a:cubicBezTo>
                        <a:pt x="643315" y="1812318"/>
                        <a:pt x="624881" y="1841926"/>
                        <a:pt x="624881" y="1849645"/>
                      </a:cubicBezTo>
                      <a:cubicBezTo>
                        <a:pt x="624536" y="1857709"/>
                        <a:pt x="627416" y="1861050"/>
                        <a:pt x="630872" y="1869460"/>
                      </a:cubicBezTo>
                      <a:cubicBezTo>
                        <a:pt x="634444" y="1877525"/>
                        <a:pt x="635826" y="1933285"/>
                        <a:pt x="635826" y="1955174"/>
                      </a:cubicBezTo>
                      <a:cubicBezTo>
                        <a:pt x="635826" y="1977294"/>
                        <a:pt x="636172" y="2085243"/>
                        <a:pt x="631218" y="2095150"/>
                      </a:cubicBezTo>
                      <a:cubicBezTo>
                        <a:pt x="626034" y="2104597"/>
                        <a:pt x="618891" y="2095496"/>
                        <a:pt x="608752" y="2109897"/>
                      </a:cubicBezTo>
                      <a:cubicBezTo>
                        <a:pt x="608061" y="2110242"/>
                        <a:pt x="607600" y="2110934"/>
                        <a:pt x="607255" y="2111625"/>
                      </a:cubicBezTo>
                      <a:cubicBezTo>
                        <a:pt x="597002" y="2108169"/>
                        <a:pt x="585135" y="2101833"/>
                        <a:pt x="573499" y="2095496"/>
                      </a:cubicBezTo>
                      <a:cubicBezTo>
                        <a:pt x="558637" y="2087316"/>
                        <a:pt x="544928" y="2079943"/>
                        <a:pt x="533638" y="2077754"/>
                      </a:cubicBezTo>
                      <a:lnTo>
                        <a:pt x="533292" y="2077408"/>
                      </a:lnTo>
                      <a:lnTo>
                        <a:pt x="532947" y="2077408"/>
                      </a:lnTo>
                      <a:cubicBezTo>
                        <a:pt x="513477" y="2074298"/>
                        <a:pt x="513477" y="2074298"/>
                        <a:pt x="503684" y="2060934"/>
                      </a:cubicBezTo>
                      <a:cubicBezTo>
                        <a:pt x="500574" y="2056326"/>
                        <a:pt x="497693" y="2050565"/>
                        <a:pt x="494468" y="2044690"/>
                      </a:cubicBezTo>
                      <a:cubicBezTo>
                        <a:pt x="487440" y="2030634"/>
                        <a:pt x="479721" y="2014390"/>
                        <a:pt x="460251" y="2001602"/>
                      </a:cubicBezTo>
                      <a:cubicBezTo>
                        <a:pt x="450113" y="1995381"/>
                        <a:pt x="440320" y="1990773"/>
                        <a:pt x="430067" y="1986165"/>
                      </a:cubicBezTo>
                      <a:cubicBezTo>
                        <a:pt x="414514" y="1979137"/>
                        <a:pt x="398961" y="1971994"/>
                        <a:pt x="386288" y="1957593"/>
                      </a:cubicBezTo>
                      <a:cubicBezTo>
                        <a:pt x="374307" y="1944229"/>
                        <a:pt x="363708" y="1936856"/>
                        <a:pt x="353224" y="1932594"/>
                      </a:cubicBezTo>
                      <a:cubicBezTo>
                        <a:pt x="342510" y="1928331"/>
                        <a:pt x="332026" y="1927640"/>
                        <a:pt x="319353" y="1927640"/>
                      </a:cubicBezTo>
                      <a:cubicBezTo>
                        <a:pt x="307717" y="1927640"/>
                        <a:pt x="301035" y="1927640"/>
                        <a:pt x="295045" y="1926948"/>
                      </a:cubicBezTo>
                      <a:cubicBezTo>
                        <a:pt x="289054" y="1926603"/>
                        <a:pt x="282948" y="1925105"/>
                        <a:pt x="273155" y="1922686"/>
                      </a:cubicBezTo>
                      <a:cubicBezTo>
                        <a:pt x="265436" y="1920612"/>
                        <a:pt x="258639" y="1902640"/>
                        <a:pt x="252418" y="1884207"/>
                      </a:cubicBezTo>
                      <a:cubicBezTo>
                        <a:pt x="246427" y="1866926"/>
                        <a:pt x="240321" y="1849990"/>
                        <a:pt x="230874" y="1841234"/>
                      </a:cubicBezTo>
                      <a:lnTo>
                        <a:pt x="230874" y="1840774"/>
                      </a:lnTo>
                      <a:cubicBezTo>
                        <a:pt x="224192" y="1835244"/>
                        <a:pt x="212902" y="1827179"/>
                        <a:pt x="200114" y="1818654"/>
                      </a:cubicBezTo>
                      <a:cubicBezTo>
                        <a:pt x="176842" y="1802755"/>
                        <a:pt x="149769" y="1784438"/>
                        <a:pt x="149769" y="1776028"/>
                      </a:cubicBezTo>
                      <a:cubicBezTo>
                        <a:pt x="149769" y="1767848"/>
                        <a:pt x="151612" y="1759438"/>
                        <a:pt x="154377" y="1751604"/>
                      </a:cubicBezTo>
                      <a:cubicBezTo>
                        <a:pt x="157142" y="1743194"/>
                        <a:pt x="161405" y="1735129"/>
                        <a:pt x="165667" y="1727641"/>
                      </a:cubicBezTo>
                      <a:cubicBezTo>
                        <a:pt x="172349" y="1716350"/>
                        <a:pt x="170276" y="1699069"/>
                        <a:pt x="167395" y="1683632"/>
                      </a:cubicBezTo>
                      <a:cubicBezTo>
                        <a:pt x="166013" y="1674070"/>
                        <a:pt x="164285" y="1664853"/>
                        <a:pt x="163824" y="1658978"/>
                      </a:cubicBezTo>
                      <a:lnTo>
                        <a:pt x="164285" y="1658978"/>
                      </a:lnTo>
                      <a:cubicBezTo>
                        <a:pt x="164285" y="1640199"/>
                        <a:pt x="147695" y="1640199"/>
                        <a:pt x="136750" y="1642618"/>
                      </a:cubicBezTo>
                      <a:lnTo>
                        <a:pt x="136750" y="1568310"/>
                      </a:lnTo>
                      <a:cubicBezTo>
                        <a:pt x="136750" y="1553448"/>
                        <a:pt x="129608" y="1548840"/>
                        <a:pt x="111290" y="1536858"/>
                      </a:cubicBezTo>
                      <a:lnTo>
                        <a:pt x="109331" y="1535361"/>
                      </a:lnTo>
                      <a:cubicBezTo>
                        <a:pt x="101958" y="1530522"/>
                        <a:pt x="102995" y="1524877"/>
                        <a:pt x="103686" y="1518541"/>
                      </a:cubicBezTo>
                      <a:cubicBezTo>
                        <a:pt x="104377" y="1512895"/>
                        <a:pt x="104954" y="1507020"/>
                        <a:pt x="103225" y="1499877"/>
                      </a:cubicBezTo>
                      <a:cubicBezTo>
                        <a:pt x="98732" y="1480868"/>
                        <a:pt x="96543" y="1480868"/>
                        <a:pt x="80069" y="1481444"/>
                      </a:cubicBezTo>
                      <a:cubicBezTo>
                        <a:pt x="77534" y="1481444"/>
                        <a:pt x="74654" y="1481790"/>
                        <a:pt x="70506" y="1481790"/>
                      </a:cubicBezTo>
                      <a:cubicBezTo>
                        <a:pt x="60253" y="1481790"/>
                        <a:pt x="40898" y="1481444"/>
                        <a:pt x="24309" y="1480177"/>
                      </a:cubicBezTo>
                      <a:cubicBezTo>
                        <a:pt x="11290" y="1479024"/>
                        <a:pt x="0" y="1479024"/>
                        <a:pt x="0" y="1478679"/>
                      </a:cubicBezTo>
                      <a:cubicBezTo>
                        <a:pt x="346" y="1476605"/>
                        <a:pt x="346" y="1471306"/>
                        <a:pt x="346" y="1464509"/>
                      </a:cubicBezTo>
                      <a:cubicBezTo>
                        <a:pt x="1037" y="1443426"/>
                        <a:pt x="1843" y="1405983"/>
                        <a:pt x="5299" y="1393311"/>
                      </a:cubicBezTo>
                      <a:lnTo>
                        <a:pt x="5645" y="1392274"/>
                      </a:lnTo>
                      <a:cubicBezTo>
                        <a:pt x="9216" y="1382020"/>
                        <a:pt x="10599" y="1380984"/>
                        <a:pt x="14055" y="1378564"/>
                      </a:cubicBezTo>
                      <a:cubicBezTo>
                        <a:pt x="15207" y="1377873"/>
                        <a:pt x="16590" y="1376721"/>
                        <a:pt x="18548" y="1375338"/>
                      </a:cubicBezTo>
                      <a:cubicBezTo>
                        <a:pt x="20046" y="1373956"/>
                        <a:pt x="21774" y="1374302"/>
                        <a:pt x="25000" y="1374993"/>
                      </a:cubicBezTo>
                      <a:cubicBezTo>
                        <a:pt x="30645" y="1376375"/>
                        <a:pt x="38710" y="1378219"/>
                        <a:pt x="53571" y="1378219"/>
                      </a:cubicBezTo>
                      <a:cubicBezTo>
                        <a:pt x="71889" y="1378219"/>
                        <a:pt x="76152" y="1374302"/>
                        <a:pt x="80645" y="1369693"/>
                      </a:cubicBezTo>
                      <a:cubicBezTo>
                        <a:pt x="83179" y="1367274"/>
                        <a:pt x="85599" y="1364739"/>
                        <a:pt x="97235" y="1363011"/>
                      </a:cubicBezTo>
                      <a:cubicBezTo>
                        <a:pt x="107834" y="1361629"/>
                        <a:pt x="117050" y="1361283"/>
                        <a:pt x="124769" y="1360938"/>
                      </a:cubicBezTo>
                      <a:cubicBezTo>
                        <a:pt x="139170" y="1359785"/>
                        <a:pt x="149078" y="1359440"/>
                        <a:pt x="155068" y="1353564"/>
                      </a:cubicBezTo>
                      <a:cubicBezTo>
                        <a:pt x="160368" y="1347804"/>
                        <a:pt x="170621" y="1327067"/>
                        <a:pt x="177995" y="1311168"/>
                      </a:cubicBezTo>
                      <a:lnTo>
                        <a:pt x="181912" y="1302643"/>
                      </a:lnTo>
                      <a:lnTo>
                        <a:pt x="184676" y="1296307"/>
                      </a:lnTo>
                      <a:cubicBezTo>
                        <a:pt x="185137" y="1295270"/>
                        <a:pt x="185713" y="1295270"/>
                        <a:pt x="186520" y="1295270"/>
                      </a:cubicBezTo>
                      <a:cubicBezTo>
                        <a:pt x="191704" y="1295961"/>
                        <a:pt x="197465" y="1296767"/>
                        <a:pt x="204838" y="1290316"/>
                      </a:cubicBezTo>
                      <a:cubicBezTo>
                        <a:pt x="213939" y="1282597"/>
                        <a:pt x="213248" y="1269118"/>
                        <a:pt x="212557" y="1256099"/>
                      </a:cubicBezTo>
                      <a:cubicBezTo>
                        <a:pt x="212211" y="1249417"/>
                        <a:pt x="211865" y="1242736"/>
                        <a:pt x="213248" y="1239279"/>
                      </a:cubicBezTo>
                      <a:lnTo>
                        <a:pt x="213248" y="1238818"/>
                      </a:lnTo>
                      <a:cubicBezTo>
                        <a:pt x="217856" y="1225455"/>
                        <a:pt x="217049" y="1224418"/>
                        <a:pt x="207257" y="1213819"/>
                      </a:cubicBezTo>
                      <a:cubicBezTo>
                        <a:pt x="205183" y="1211399"/>
                        <a:pt x="201957" y="1207828"/>
                        <a:pt x="198040" y="1202874"/>
                      </a:cubicBezTo>
                      <a:cubicBezTo>
                        <a:pt x="190667" y="1193657"/>
                        <a:pt x="183294" y="1186630"/>
                        <a:pt x="176842" y="1180754"/>
                      </a:cubicBezTo>
                      <a:cubicBezTo>
                        <a:pt x="169930" y="1173957"/>
                        <a:pt x="164631" y="1168658"/>
                        <a:pt x="162442" y="1164164"/>
                      </a:cubicBezTo>
                      <a:cubicBezTo>
                        <a:pt x="161059" y="1160939"/>
                        <a:pt x="160022" y="1151376"/>
                        <a:pt x="158985" y="1141930"/>
                      </a:cubicBezTo>
                      <a:cubicBezTo>
                        <a:pt x="157142" y="1128911"/>
                        <a:pt x="155759" y="1115778"/>
                        <a:pt x="151958" y="1110478"/>
                      </a:cubicBezTo>
                      <a:cubicBezTo>
                        <a:pt x="148386" y="1105870"/>
                        <a:pt x="144124" y="1104833"/>
                        <a:pt x="139170" y="1108289"/>
                      </a:cubicBezTo>
                      <a:cubicBezTo>
                        <a:pt x="132142" y="1113358"/>
                        <a:pt x="132142" y="1121768"/>
                        <a:pt x="132142" y="1130524"/>
                      </a:cubicBezTo>
                      <a:cubicBezTo>
                        <a:pt x="131797" y="1135939"/>
                        <a:pt x="131797" y="1141238"/>
                        <a:pt x="130414" y="1144694"/>
                      </a:cubicBezTo>
                      <a:lnTo>
                        <a:pt x="130414" y="1145040"/>
                      </a:lnTo>
                      <a:cubicBezTo>
                        <a:pt x="128916" y="1147575"/>
                        <a:pt x="122580" y="1144694"/>
                        <a:pt x="112788" y="1140547"/>
                      </a:cubicBezTo>
                      <a:cubicBezTo>
                        <a:pt x="110368" y="1139395"/>
                        <a:pt x="107488" y="1138358"/>
                        <a:pt x="104377" y="1136976"/>
                      </a:cubicBezTo>
                      <a:lnTo>
                        <a:pt x="103916" y="1136630"/>
                      </a:lnTo>
                      <a:cubicBezTo>
                        <a:pt x="89861" y="1130985"/>
                        <a:pt x="89861" y="1162321"/>
                        <a:pt x="89861" y="1137321"/>
                      </a:cubicBezTo>
                      <a:cubicBezTo>
                        <a:pt x="89861" y="1133519"/>
                        <a:pt x="86059" y="1100225"/>
                        <a:pt x="83179" y="1075916"/>
                      </a:cubicBezTo>
                      <a:lnTo>
                        <a:pt x="81797" y="1063243"/>
                      </a:lnTo>
                      <a:lnTo>
                        <a:pt x="80299" y="1053796"/>
                      </a:lnTo>
                      <a:lnTo>
                        <a:pt x="80299" y="1053336"/>
                      </a:lnTo>
                      <a:cubicBezTo>
                        <a:pt x="79262" y="1044580"/>
                        <a:pt x="77880" y="1039280"/>
                        <a:pt x="75115" y="1034672"/>
                      </a:cubicBezTo>
                      <a:cubicBezTo>
                        <a:pt x="72580" y="1029833"/>
                        <a:pt x="69009" y="1026262"/>
                        <a:pt x="64170" y="1020962"/>
                      </a:cubicBezTo>
                      <a:cubicBezTo>
                        <a:pt x="56682" y="1013935"/>
                        <a:pt x="51152" y="1013589"/>
                        <a:pt x="45507" y="1013589"/>
                      </a:cubicBezTo>
                      <a:cubicBezTo>
                        <a:pt x="42972" y="1013589"/>
                        <a:pt x="40898" y="1013128"/>
                        <a:pt x="38710" y="1011746"/>
                      </a:cubicBezTo>
                      <a:lnTo>
                        <a:pt x="38364" y="1011055"/>
                      </a:lnTo>
                      <a:lnTo>
                        <a:pt x="38364" y="1010709"/>
                      </a:lnTo>
                      <a:cubicBezTo>
                        <a:pt x="40092" y="1008520"/>
                        <a:pt x="43778" y="1006562"/>
                        <a:pt x="46889" y="1004718"/>
                      </a:cubicBezTo>
                      <a:cubicBezTo>
                        <a:pt x="54953" y="1000456"/>
                        <a:pt x="63018" y="986055"/>
                        <a:pt x="67050" y="976147"/>
                      </a:cubicBezTo>
                      <a:cubicBezTo>
                        <a:pt x="68087" y="974304"/>
                        <a:pt x="68778" y="972691"/>
                        <a:pt x="69009" y="971193"/>
                      </a:cubicBezTo>
                      <a:cubicBezTo>
                        <a:pt x="69700" y="969119"/>
                        <a:pt x="70161" y="966930"/>
                        <a:pt x="70161" y="965548"/>
                      </a:cubicBezTo>
                      <a:lnTo>
                        <a:pt x="70161" y="965202"/>
                      </a:lnTo>
                      <a:cubicBezTo>
                        <a:pt x="70161" y="963474"/>
                        <a:pt x="69470" y="960018"/>
                        <a:pt x="68778" y="954603"/>
                      </a:cubicBezTo>
                      <a:cubicBezTo>
                        <a:pt x="66705" y="944004"/>
                        <a:pt x="63364" y="927184"/>
                        <a:pt x="63018" y="915433"/>
                      </a:cubicBezTo>
                      <a:lnTo>
                        <a:pt x="63364" y="915433"/>
                      </a:lnTo>
                      <a:lnTo>
                        <a:pt x="63364" y="915087"/>
                      </a:lnTo>
                      <a:cubicBezTo>
                        <a:pt x="63364" y="905295"/>
                        <a:pt x="70506" y="905295"/>
                        <a:pt x="70852" y="905295"/>
                      </a:cubicBezTo>
                      <a:lnTo>
                        <a:pt x="78225" y="905295"/>
                      </a:lnTo>
                      <a:lnTo>
                        <a:pt x="78225" y="897922"/>
                      </a:lnTo>
                      <a:lnTo>
                        <a:pt x="79262" y="691586"/>
                      </a:lnTo>
                      <a:lnTo>
                        <a:pt x="408177" y="683867"/>
                      </a:lnTo>
                      <a:lnTo>
                        <a:pt x="414860" y="683867"/>
                      </a:lnTo>
                      <a:lnTo>
                        <a:pt x="415551" y="677185"/>
                      </a:lnTo>
                      <a:lnTo>
                        <a:pt x="421196" y="602992"/>
                      </a:lnTo>
                      <a:lnTo>
                        <a:pt x="554029" y="601610"/>
                      </a:lnTo>
                      <a:lnTo>
                        <a:pt x="561172" y="601610"/>
                      </a:lnTo>
                      <a:lnTo>
                        <a:pt x="561172" y="594237"/>
                      </a:lnTo>
                      <a:lnTo>
                        <a:pt x="566011" y="89631"/>
                      </a:lnTo>
                      <a:cubicBezTo>
                        <a:pt x="573154" y="85023"/>
                        <a:pt x="579029" y="81566"/>
                        <a:pt x="583292" y="80069"/>
                      </a:cubicBezTo>
                      <a:cubicBezTo>
                        <a:pt x="597002" y="76152"/>
                        <a:pt x="616472" y="65898"/>
                        <a:pt x="624190" y="74424"/>
                      </a:cubicBezTo>
                      <a:cubicBezTo>
                        <a:pt x="632024" y="82834"/>
                        <a:pt x="684789" y="99539"/>
                        <a:pt x="690780" y="99539"/>
                      </a:cubicBezTo>
                      <a:cubicBezTo>
                        <a:pt x="696540" y="99539"/>
                        <a:pt x="708061" y="100921"/>
                        <a:pt x="711286" y="110022"/>
                      </a:cubicBezTo>
                      <a:cubicBezTo>
                        <a:pt x="714858" y="118893"/>
                        <a:pt x="725803" y="172810"/>
                        <a:pt x="725803" y="172810"/>
                      </a:cubicBezTo>
                      <a:cubicBezTo>
                        <a:pt x="725803" y="172810"/>
                        <a:pt x="715895" y="210137"/>
                        <a:pt x="818083" y="278224"/>
                      </a:cubicBezTo>
                      <a:cubicBezTo>
                        <a:pt x="920272" y="346312"/>
                        <a:pt x="942506" y="342855"/>
                        <a:pt x="945732" y="346312"/>
                      </a:cubicBezTo>
                      <a:cubicBezTo>
                        <a:pt x="948843" y="349537"/>
                        <a:pt x="1010939" y="413016"/>
                        <a:pt x="1010939" y="413016"/>
                      </a:cubicBezTo>
                      <a:cubicBezTo>
                        <a:pt x="1010939" y="413016"/>
                        <a:pt x="1050455" y="392855"/>
                        <a:pt x="1058059" y="385482"/>
                      </a:cubicBezTo>
                      <a:cubicBezTo>
                        <a:pt x="1065893" y="378454"/>
                        <a:pt x="1112436" y="357602"/>
                        <a:pt x="1122229" y="357602"/>
                      </a:cubicBezTo>
                      <a:cubicBezTo>
                        <a:pt x="1132137" y="357602"/>
                        <a:pt x="1129717" y="363247"/>
                        <a:pt x="1145155" y="356450"/>
                      </a:cubicBezTo>
                      <a:cubicBezTo>
                        <a:pt x="1160708" y="349883"/>
                        <a:pt x="1168888" y="342510"/>
                        <a:pt x="1186745" y="337901"/>
                      </a:cubicBezTo>
                      <a:cubicBezTo>
                        <a:pt x="1204487" y="332948"/>
                        <a:pt x="1207597" y="329376"/>
                        <a:pt x="1220270" y="330528"/>
                      </a:cubicBezTo>
                      <a:cubicBezTo>
                        <a:pt x="1232943" y="331219"/>
                        <a:pt x="1514854" y="331219"/>
                        <a:pt x="1514854" y="331219"/>
                      </a:cubicBezTo>
                      <a:cubicBezTo>
                        <a:pt x="1514854" y="331219"/>
                        <a:pt x="1516697" y="263824"/>
                        <a:pt x="1520499" y="259676"/>
                      </a:cubicBezTo>
                      <a:cubicBezTo>
                        <a:pt x="1523264" y="256335"/>
                        <a:pt x="1523264" y="244584"/>
                        <a:pt x="1522918" y="237787"/>
                      </a:cubicBezTo>
                      <a:cubicBezTo>
                        <a:pt x="1522803" y="234791"/>
                        <a:pt x="1522688" y="232833"/>
                        <a:pt x="1522688" y="232833"/>
                      </a:cubicBezTo>
                      <a:lnTo>
                        <a:pt x="1546651" y="204953"/>
                      </a:lnTo>
                      <a:lnTo>
                        <a:pt x="1574531" y="207718"/>
                      </a:lnTo>
                      <a:cubicBezTo>
                        <a:pt x="1574531" y="207718"/>
                        <a:pt x="1643655" y="138939"/>
                        <a:pt x="1648148" y="138248"/>
                      </a:cubicBezTo>
                      <a:cubicBezTo>
                        <a:pt x="1652756" y="137903"/>
                        <a:pt x="1661281" y="131912"/>
                        <a:pt x="1665775" y="130184"/>
                      </a:cubicBezTo>
                      <a:cubicBezTo>
                        <a:pt x="1670037" y="128110"/>
                        <a:pt x="1690774" y="104032"/>
                        <a:pt x="1697572" y="102304"/>
                      </a:cubicBezTo>
                      <a:cubicBezTo>
                        <a:pt x="1703908" y="100115"/>
                        <a:pt x="1716926" y="93894"/>
                        <a:pt x="1716926" y="93894"/>
                      </a:cubicBezTo>
                      <a:cubicBezTo>
                        <a:pt x="1716926" y="93894"/>
                        <a:pt x="1717964" y="43779"/>
                        <a:pt x="1721880" y="41935"/>
                      </a:cubicBezTo>
                      <a:cubicBezTo>
                        <a:pt x="1725682" y="39862"/>
                        <a:pt x="1815659" y="346"/>
                        <a:pt x="1815659" y="346"/>
                      </a:cubicBezTo>
                      <a:lnTo>
                        <a:pt x="1843423" y="0"/>
                      </a:lnTo>
                      <a:cubicBezTo>
                        <a:pt x="1843423" y="0"/>
                        <a:pt x="1838815" y="41935"/>
                        <a:pt x="1846303" y="52189"/>
                      </a:cubicBezTo>
                      <a:cubicBezTo>
                        <a:pt x="1853331" y="62788"/>
                        <a:pt x="1870267" y="81566"/>
                        <a:pt x="1872686" y="90668"/>
                      </a:cubicBezTo>
                      <a:cubicBezTo>
                        <a:pt x="1875220" y="99539"/>
                        <a:pt x="1888123" y="118893"/>
                        <a:pt x="1901603" y="131221"/>
                      </a:cubicBezTo>
                      <a:cubicBezTo>
                        <a:pt x="1915427" y="143548"/>
                        <a:pt x="1919921" y="152764"/>
                        <a:pt x="1920612" y="157372"/>
                      </a:cubicBezTo>
                      <a:cubicBezTo>
                        <a:pt x="1921303" y="161520"/>
                        <a:pt x="1919921" y="178455"/>
                        <a:pt x="1921303" y="184792"/>
                      </a:cubicBezTo>
                      <a:cubicBezTo>
                        <a:pt x="1922340" y="191589"/>
                        <a:pt x="1960474" y="213363"/>
                        <a:pt x="1960474" y="213363"/>
                      </a:cubicBezTo>
                      <a:cubicBezTo>
                        <a:pt x="1960474" y="213363"/>
                        <a:pt x="1991810" y="212672"/>
                        <a:pt x="1995036" y="213363"/>
                      </a:cubicBezTo>
                      <a:cubicBezTo>
                        <a:pt x="1998146" y="214054"/>
                        <a:pt x="2022109" y="227879"/>
                        <a:pt x="2022109" y="227879"/>
                      </a:cubicBezTo>
                      <a:lnTo>
                        <a:pt x="2027409" y="255989"/>
                      </a:lnTo>
                      <a:cubicBezTo>
                        <a:pt x="2027409" y="255989"/>
                        <a:pt x="2042270" y="278224"/>
                        <a:pt x="2051141" y="279261"/>
                      </a:cubicBezTo>
                      <a:cubicBezTo>
                        <a:pt x="2060242" y="280644"/>
                        <a:pt x="2084206" y="280644"/>
                        <a:pt x="2084206" y="280644"/>
                      </a:cubicBezTo>
                      <a:cubicBezTo>
                        <a:pt x="2084206" y="280644"/>
                        <a:pt x="2091924" y="258870"/>
                        <a:pt x="2100449" y="255644"/>
                      </a:cubicBezTo>
                      <a:cubicBezTo>
                        <a:pt x="2108860" y="252188"/>
                        <a:pt x="2129021" y="237326"/>
                        <a:pt x="2129021" y="237326"/>
                      </a:cubicBezTo>
                      <a:cubicBezTo>
                        <a:pt x="2129021" y="237326"/>
                        <a:pt x="2151487" y="223962"/>
                        <a:pt x="2155403" y="220391"/>
                      </a:cubicBezTo>
                      <a:cubicBezTo>
                        <a:pt x="2159205" y="217280"/>
                        <a:pt x="2174067" y="203801"/>
                        <a:pt x="2174067" y="203801"/>
                      </a:cubicBezTo>
                      <a:cubicBezTo>
                        <a:pt x="2174067" y="203801"/>
                        <a:pt x="2176486" y="207833"/>
                        <a:pt x="2180980" y="212902"/>
                      </a:cubicBezTo>
                      <a:cubicBezTo>
                        <a:pt x="2188238" y="221197"/>
                        <a:pt x="2200910" y="232487"/>
                        <a:pt x="2218076" y="234907"/>
                      </a:cubicBezTo>
                      <a:cubicBezTo>
                        <a:pt x="2245956" y="238708"/>
                        <a:pt x="2252293" y="231681"/>
                        <a:pt x="2273836" y="233524"/>
                      </a:cubicBezTo>
                      <a:cubicBezTo>
                        <a:pt x="2294919" y="235598"/>
                        <a:pt x="2326716" y="240552"/>
                        <a:pt x="2330633" y="240552"/>
                      </a:cubicBezTo>
                      <a:cubicBezTo>
                        <a:pt x="2334434" y="240552"/>
                        <a:pt x="2339043" y="255989"/>
                        <a:pt x="2339043" y="255989"/>
                      </a:cubicBezTo>
                      <a:cubicBezTo>
                        <a:pt x="2339043" y="255989"/>
                        <a:pt x="2334434" y="300805"/>
                        <a:pt x="2340425" y="302303"/>
                      </a:cubicBezTo>
                      <a:cubicBezTo>
                        <a:pt x="2346070" y="303339"/>
                        <a:pt x="2375333" y="313938"/>
                        <a:pt x="2388352" y="319584"/>
                      </a:cubicBezTo>
                      <a:cubicBezTo>
                        <a:pt x="2401024" y="325574"/>
                        <a:pt x="2415540" y="338132"/>
                        <a:pt x="2416577" y="342049"/>
                      </a:cubicBezTo>
                      <a:cubicBezTo>
                        <a:pt x="2417959" y="346312"/>
                        <a:pt x="2410125" y="366818"/>
                        <a:pt x="2410125" y="371312"/>
                      </a:cubicBezTo>
                      <a:cubicBezTo>
                        <a:pt x="2410125" y="375920"/>
                        <a:pt x="2430286" y="397463"/>
                        <a:pt x="2430286" y="397463"/>
                      </a:cubicBezTo>
                      <a:lnTo>
                        <a:pt x="2500102" y="421772"/>
                      </a:lnTo>
                      <a:cubicBezTo>
                        <a:pt x="2500102" y="421772"/>
                        <a:pt x="2555056" y="380528"/>
                        <a:pt x="2558282" y="380528"/>
                      </a:cubicBezTo>
                      <a:cubicBezTo>
                        <a:pt x="2561738" y="380528"/>
                        <a:pt x="2567498" y="390666"/>
                        <a:pt x="2567498" y="390666"/>
                      </a:cubicBezTo>
                      <a:lnTo>
                        <a:pt x="2587544" y="392855"/>
                      </a:lnTo>
                      <a:cubicBezTo>
                        <a:pt x="2587544" y="392855"/>
                        <a:pt x="2621069" y="351611"/>
                        <a:pt x="2633396" y="357256"/>
                      </a:cubicBezTo>
                      <a:cubicBezTo>
                        <a:pt x="2645378" y="362556"/>
                        <a:pt x="2640769" y="361519"/>
                        <a:pt x="2655977" y="374883"/>
                      </a:cubicBezTo>
                      <a:cubicBezTo>
                        <a:pt x="2671069" y="387901"/>
                        <a:pt x="2678903" y="409099"/>
                        <a:pt x="2683741" y="418662"/>
                      </a:cubicBezTo>
                      <a:cubicBezTo>
                        <a:pt x="2689041" y="428454"/>
                        <a:pt x="2685124" y="455643"/>
                        <a:pt x="2702060" y="461979"/>
                      </a:cubicBezTo>
                      <a:cubicBezTo>
                        <a:pt x="2718995" y="468316"/>
                        <a:pt x="2729248" y="466587"/>
                        <a:pt x="2743995" y="465090"/>
                      </a:cubicBezTo>
                      <a:cubicBezTo>
                        <a:pt x="2758741" y="464053"/>
                        <a:pt x="2757819" y="469007"/>
                        <a:pt x="2762428" y="477532"/>
                      </a:cubicBezTo>
                      <a:cubicBezTo>
                        <a:pt x="2766575" y="485942"/>
                        <a:pt x="2775100" y="507486"/>
                        <a:pt x="2775100" y="507486"/>
                      </a:cubicBezTo>
                      <a:lnTo>
                        <a:pt x="2771875" y="530758"/>
                      </a:lnTo>
                      <a:cubicBezTo>
                        <a:pt x="2771875" y="530758"/>
                        <a:pt x="2770492" y="535711"/>
                        <a:pt x="2787082" y="544467"/>
                      </a:cubicBezTo>
                      <a:cubicBezTo>
                        <a:pt x="2803557" y="552992"/>
                        <a:pt x="2803557" y="556449"/>
                        <a:pt x="2806782" y="563591"/>
                      </a:cubicBezTo>
                      <a:cubicBezTo>
                        <a:pt x="2809548" y="570619"/>
                        <a:pt x="2823718" y="622462"/>
                        <a:pt x="2826137" y="628107"/>
                      </a:cubicBezTo>
                      <a:cubicBezTo>
                        <a:pt x="2828326" y="633407"/>
                        <a:pt x="2826137" y="655296"/>
                        <a:pt x="2827174" y="661517"/>
                      </a:cubicBezTo>
                      <a:cubicBezTo>
                        <a:pt x="2827865" y="667969"/>
                        <a:pt x="2820492" y="734674"/>
                        <a:pt x="2837081" y="750111"/>
                      </a:cubicBezTo>
                      <a:cubicBezTo>
                        <a:pt x="2854017" y="765664"/>
                        <a:pt x="2861045" y="766355"/>
                        <a:pt x="2864962" y="779720"/>
                      </a:cubicBezTo>
                      <a:cubicBezTo>
                        <a:pt x="2868763" y="793429"/>
                        <a:pt x="2862427" y="808291"/>
                        <a:pt x="2881897" y="819927"/>
                      </a:cubicBezTo>
                      <a:cubicBezTo>
                        <a:pt x="2901136" y="831563"/>
                        <a:pt x="2915423" y="835480"/>
                        <a:pt x="2930515" y="835480"/>
                      </a:cubicBezTo>
                      <a:cubicBezTo>
                        <a:pt x="2945261" y="835480"/>
                        <a:pt x="2954477" y="826954"/>
                        <a:pt x="2961505" y="833060"/>
                      </a:cubicBezTo>
                      <a:cubicBezTo>
                        <a:pt x="2968533" y="838590"/>
                        <a:pt x="2988579" y="848498"/>
                        <a:pt x="2998141" y="856217"/>
                      </a:cubicBezTo>
                      <a:cubicBezTo>
                        <a:pt x="3008049" y="864051"/>
                        <a:pt x="3029132" y="885134"/>
                        <a:pt x="3041228" y="890433"/>
                      </a:cubicBezTo>
                      <a:cubicBezTo>
                        <a:pt x="3052864" y="895733"/>
                        <a:pt x="3050675" y="905986"/>
                        <a:pt x="3058509" y="901378"/>
                      </a:cubicBezTo>
                      <a:cubicBezTo>
                        <a:pt x="3066228" y="896770"/>
                        <a:pt x="3065537" y="890433"/>
                        <a:pt x="3080975" y="892622"/>
                      </a:cubicBezTo>
                      <a:cubicBezTo>
                        <a:pt x="3096527" y="894350"/>
                        <a:pt x="3094799" y="901378"/>
                        <a:pt x="3103901" y="912322"/>
                      </a:cubicBezTo>
                      <a:cubicBezTo>
                        <a:pt x="3112772" y="923613"/>
                        <a:pt x="3112080" y="932138"/>
                        <a:pt x="3125098" y="937092"/>
                      </a:cubicBezTo>
                      <a:cubicBezTo>
                        <a:pt x="3138117" y="942276"/>
                        <a:pt x="3172679" y="967737"/>
                        <a:pt x="3179016" y="964511"/>
                      </a:cubicBezTo>
                      <a:cubicBezTo>
                        <a:pt x="3185006" y="961400"/>
                        <a:pt x="3206204" y="950801"/>
                        <a:pt x="3211734" y="951147"/>
                      </a:cubicBezTo>
                      <a:cubicBezTo>
                        <a:pt x="3217379" y="951493"/>
                        <a:pt x="3234315" y="969811"/>
                        <a:pt x="3236734" y="971539"/>
                      </a:cubicBezTo>
                      <a:cubicBezTo>
                        <a:pt x="3238923" y="973613"/>
                        <a:pt x="3247679" y="1027644"/>
                        <a:pt x="3247679" y="1027644"/>
                      </a:cubicBezTo>
                      <a:lnTo>
                        <a:pt x="3201135" y="1032483"/>
                      </a:lnTo>
                      <a:close/>
                    </a:path>
                  </a:pathLst>
                </a:custGeom>
                <a:solidFill>
                  <a:srgbClr val="E7E6E6"/>
                </a:solidFill>
                <a:ln w="11517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30" name="Полилиния: фигура 29">
                  <a:extLst>
                    <a:ext uri="{FF2B5EF4-FFF2-40B4-BE49-F238E27FC236}">
                      <a16:creationId xmlns:a16="http://schemas.microsoft.com/office/drawing/2014/main" xmlns="" id="{7E092799-BF08-4C84-917B-4805178DDCFC}"/>
                    </a:ext>
                  </a:extLst>
                </p:cNvPr>
                <p:cNvSpPr/>
                <p:nvPr/>
              </p:nvSpPr>
              <p:spPr>
                <a:xfrm>
                  <a:off x="914065" y="3025614"/>
                  <a:ext cx="1372732" cy="1898768"/>
                </a:xfrm>
                <a:custGeom>
                  <a:avLst/>
                  <a:gdLst>
                    <a:gd name="connsiteX0" fmla="*/ 1222448 w 1372732"/>
                    <a:gd name="connsiteY0" fmla="*/ 1773435 h 1898768"/>
                    <a:gd name="connsiteX1" fmla="*/ 1196388 w 1372732"/>
                    <a:gd name="connsiteY1" fmla="*/ 1688862 h 1898768"/>
                    <a:gd name="connsiteX2" fmla="*/ 1120202 w 1372732"/>
                    <a:gd name="connsiteY2" fmla="*/ 1657802 h 1898768"/>
                    <a:gd name="connsiteX3" fmla="*/ 1124061 w 1372732"/>
                    <a:gd name="connsiteY3" fmla="*/ 1597492 h 1898768"/>
                    <a:gd name="connsiteX4" fmla="*/ 1130824 w 1372732"/>
                    <a:gd name="connsiteY4" fmla="*/ 1556927 h 1898768"/>
                    <a:gd name="connsiteX5" fmla="*/ 1130824 w 1372732"/>
                    <a:gd name="connsiteY5" fmla="*/ 1555844 h 1898768"/>
                    <a:gd name="connsiteX6" fmla="*/ 1131112 w 1372732"/>
                    <a:gd name="connsiteY6" fmla="*/ 1521974 h 1898768"/>
                    <a:gd name="connsiteX7" fmla="*/ 1129695 w 1372732"/>
                    <a:gd name="connsiteY7" fmla="*/ 1498448 h 1898768"/>
                    <a:gd name="connsiteX8" fmla="*/ 1129418 w 1372732"/>
                    <a:gd name="connsiteY8" fmla="*/ 1496974 h 1898768"/>
                    <a:gd name="connsiteX9" fmla="*/ 1124061 w 1372732"/>
                    <a:gd name="connsiteY9" fmla="*/ 1404221 h 1898768"/>
                    <a:gd name="connsiteX10" fmla="*/ 1124061 w 1372732"/>
                    <a:gd name="connsiteY10" fmla="*/ 1402850 h 1898768"/>
                    <a:gd name="connsiteX11" fmla="*/ 1137494 w 1372732"/>
                    <a:gd name="connsiteY11" fmla="*/ 1372470 h 1898768"/>
                    <a:gd name="connsiteX12" fmla="*/ 1144176 w 1372732"/>
                    <a:gd name="connsiteY12" fmla="*/ 1367205 h 1898768"/>
                    <a:gd name="connsiteX13" fmla="*/ 1243588 w 1372732"/>
                    <a:gd name="connsiteY13" fmla="*/ 1313311 h 1898768"/>
                    <a:gd name="connsiteX14" fmla="*/ 1260523 w 1372732"/>
                    <a:gd name="connsiteY14" fmla="*/ 1305132 h 1898768"/>
                    <a:gd name="connsiteX15" fmla="*/ 1260811 w 1372732"/>
                    <a:gd name="connsiteY15" fmla="*/ 1304728 h 1898768"/>
                    <a:gd name="connsiteX16" fmla="*/ 1333138 w 1372732"/>
                    <a:gd name="connsiteY16" fmla="*/ 1209233 h 1898768"/>
                    <a:gd name="connsiteX17" fmla="*/ 1365523 w 1372732"/>
                    <a:gd name="connsiteY17" fmla="*/ 1162667 h 1898768"/>
                    <a:gd name="connsiteX18" fmla="*/ 1372608 w 1372732"/>
                    <a:gd name="connsiteY18" fmla="*/ 1152425 h 1898768"/>
                    <a:gd name="connsiteX19" fmla="*/ 1371894 w 1372732"/>
                    <a:gd name="connsiteY19" fmla="*/ 1147840 h 1898768"/>
                    <a:gd name="connsiteX20" fmla="*/ 1356733 w 1372732"/>
                    <a:gd name="connsiteY20" fmla="*/ 1139038 h 1898768"/>
                    <a:gd name="connsiteX21" fmla="*/ 1358483 w 1372732"/>
                    <a:gd name="connsiteY21" fmla="*/ 1117921 h 1898768"/>
                    <a:gd name="connsiteX22" fmla="*/ 1357850 w 1372732"/>
                    <a:gd name="connsiteY22" fmla="*/ 1094580 h 1898768"/>
                    <a:gd name="connsiteX23" fmla="*/ 1326790 w 1372732"/>
                    <a:gd name="connsiteY23" fmla="*/ 1068140 h 1898768"/>
                    <a:gd name="connsiteX24" fmla="*/ 1302124 w 1372732"/>
                    <a:gd name="connsiteY24" fmla="*/ 1038566 h 1898768"/>
                    <a:gd name="connsiteX25" fmla="*/ 1330673 w 1372732"/>
                    <a:gd name="connsiteY25" fmla="*/ 982092 h 1898768"/>
                    <a:gd name="connsiteX26" fmla="*/ 1344014 w 1372732"/>
                    <a:gd name="connsiteY26" fmla="*/ 965502 h 1898768"/>
                    <a:gd name="connsiteX27" fmla="*/ 1304590 w 1372732"/>
                    <a:gd name="connsiteY27" fmla="*/ 887576 h 1898768"/>
                    <a:gd name="connsiteX28" fmla="*/ 1297147 w 1372732"/>
                    <a:gd name="connsiteY28" fmla="*/ 874189 h 1898768"/>
                    <a:gd name="connsiteX29" fmla="*/ 1296813 w 1372732"/>
                    <a:gd name="connsiteY29" fmla="*/ 873843 h 1898768"/>
                    <a:gd name="connsiteX30" fmla="*/ 1296422 w 1372732"/>
                    <a:gd name="connsiteY30" fmla="*/ 873555 h 1898768"/>
                    <a:gd name="connsiteX31" fmla="*/ 1296422 w 1372732"/>
                    <a:gd name="connsiteY31" fmla="*/ 872760 h 1898768"/>
                    <a:gd name="connsiteX32" fmla="*/ 1296422 w 1372732"/>
                    <a:gd name="connsiteY32" fmla="*/ 872069 h 1898768"/>
                    <a:gd name="connsiteX33" fmla="*/ 1272827 w 1372732"/>
                    <a:gd name="connsiteY33" fmla="*/ 824811 h 1898768"/>
                    <a:gd name="connsiteX34" fmla="*/ 1266157 w 1372732"/>
                    <a:gd name="connsiteY34" fmla="*/ 813878 h 1898768"/>
                    <a:gd name="connsiteX35" fmla="*/ 1260189 w 1372732"/>
                    <a:gd name="connsiteY35" fmla="*/ 806793 h 1898768"/>
                    <a:gd name="connsiteX36" fmla="*/ 1259072 w 1372732"/>
                    <a:gd name="connsiteY36" fmla="*/ 805756 h 1898768"/>
                    <a:gd name="connsiteX37" fmla="*/ 1227713 w 1372732"/>
                    <a:gd name="connsiteY37" fmla="*/ 740538 h 1898768"/>
                    <a:gd name="connsiteX38" fmla="*/ 1224187 w 1372732"/>
                    <a:gd name="connsiteY38" fmla="*/ 728579 h 1898768"/>
                    <a:gd name="connsiteX39" fmla="*/ 1221687 w 1372732"/>
                    <a:gd name="connsiteY39" fmla="*/ 716217 h 1898768"/>
                    <a:gd name="connsiteX40" fmla="*/ 1189636 w 1372732"/>
                    <a:gd name="connsiteY40" fmla="*/ 680630 h 1898768"/>
                    <a:gd name="connsiteX41" fmla="*/ 1182597 w 1372732"/>
                    <a:gd name="connsiteY41" fmla="*/ 673591 h 1898768"/>
                    <a:gd name="connsiteX42" fmla="*/ 1178035 w 1372732"/>
                    <a:gd name="connsiteY42" fmla="*/ 669294 h 1898768"/>
                    <a:gd name="connsiteX43" fmla="*/ 1177678 w 1372732"/>
                    <a:gd name="connsiteY43" fmla="*/ 669294 h 1898768"/>
                    <a:gd name="connsiteX44" fmla="*/ 1168128 w 1372732"/>
                    <a:gd name="connsiteY44" fmla="*/ 662266 h 1898768"/>
                    <a:gd name="connsiteX45" fmla="*/ 1152966 w 1372732"/>
                    <a:gd name="connsiteY45" fmla="*/ 649559 h 1898768"/>
                    <a:gd name="connsiteX46" fmla="*/ 1152678 w 1372732"/>
                    <a:gd name="connsiteY46" fmla="*/ 649559 h 1898768"/>
                    <a:gd name="connsiteX47" fmla="*/ 1145593 w 1372732"/>
                    <a:gd name="connsiteY47" fmla="*/ 616091 h 1898768"/>
                    <a:gd name="connsiteX48" fmla="*/ 1111768 w 1372732"/>
                    <a:gd name="connsiteY48" fmla="*/ 570608 h 1898768"/>
                    <a:gd name="connsiteX49" fmla="*/ 1090294 w 1372732"/>
                    <a:gd name="connsiteY49" fmla="*/ 555043 h 1898768"/>
                    <a:gd name="connsiteX50" fmla="*/ 1083543 w 1372732"/>
                    <a:gd name="connsiteY50" fmla="*/ 552232 h 1898768"/>
                    <a:gd name="connsiteX51" fmla="*/ 1076492 w 1372732"/>
                    <a:gd name="connsiteY51" fmla="*/ 549778 h 1898768"/>
                    <a:gd name="connsiteX52" fmla="*/ 1076158 w 1372732"/>
                    <a:gd name="connsiteY52" fmla="*/ 549778 h 1898768"/>
                    <a:gd name="connsiteX53" fmla="*/ 1034211 w 1372732"/>
                    <a:gd name="connsiteY53" fmla="*/ 545147 h 1898768"/>
                    <a:gd name="connsiteX54" fmla="*/ 957034 w 1372732"/>
                    <a:gd name="connsiteY54" fmla="*/ 533534 h 1898768"/>
                    <a:gd name="connsiteX55" fmla="*/ 956631 w 1372732"/>
                    <a:gd name="connsiteY55" fmla="*/ 533534 h 1898768"/>
                    <a:gd name="connsiteX56" fmla="*/ 955940 w 1372732"/>
                    <a:gd name="connsiteY56" fmla="*/ 533189 h 1898768"/>
                    <a:gd name="connsiteX57" fmla="*/ 955940 w 1372732"/>
                    <a:gd name="connsiteY57" fmla="*/ 532843 h 1898768"/>
                    <a:gd name="connsiteX58" fmla="*/ 928797 w 1372732"/>
                    <a:gd name="connsiteY58" fmla="*/ 494398 h 1898768"/>
                    <a:gd name="connsiteX59" fmla="*/ 919673 w 1372732"/>
                    <a:gd name="connsiteY59" fmla="*/ 459836 h 1898768"/>
                    <a:gd name="connsiteX60" fmla="*/ 897472 w 1372732"/>
                    <a:gd name="connsiteY60" fmla="*/ 339284 h 1898768"/>
                    <a:gd name="connsiteX61" fmla="*/ 861827 w 1372732"/>
                    <a:gd name="connsiteY61" fmla="*/ 275782 h 1898768"/>
                    <a:gd name="connsiteX62" fmla="*/ 773037 w 1372732"/>
                    <a:gd name="connsiteY62" fmla="*/ 193559 h 1898768"/>
                    <a:gd name="connsiteX63" fmla="*/ 750111 w 1372732"/>
                    <a:gd name="connsiteY63" fmla="*/ 172787 h 1898768"/>
                    <a:gd name="connsiteX64" fmla="*/ 749777 w 1372732"/>
                    <a:gd name="connsiteY64" fmla="*/ 172395 h 1898768"/>
                    <a:gd name="connsiteX65" fmla="*/ 735641 w 1372732"/>
                    <a:gd name="connsiteY65" fmla="*/ 120898 h 1898768"/>
                    <a:gd name="connsiteX66" fmla="*/ 726137 w 1372732"/>
                    <a:gd name="connsiteY66" fmla="*/ 112142 h 1898768"/>
                    <a:gd name="connsiteX67" fmla="*/ 708176 w 1372732"/>
                    <a:gd name="connsiteY67" fmla="*/ 75126 h 1898768"/>
                    <a:gd name="connsiteX68" fmla="*/ 705711 w 1372732"/>
                    <a:gd name="connsiteY68" fmla="*/ 67292 h 1898768"/>
                    <a:gd name="connsiteX69" fmla="*/ 703948 w 1372732"/>
                    <a:gd name="connsiteY69" fmla="*/ 60656 h 1898768"/>
                    <a:gd name="connsiteX70" fmla="*/ 703948 w 1372732"/>
                    <a:gd name="connsiteY70" fmla="*/ 60311 h 1898768"/>
                    <a:gd name="connsiteX71" fmla="*/ 703602 w 1372732"/>
                    <a:gd name="connsiteY71" fmla="*/ 60311 h 1898768"/>
                    <a:gd name="connsiteX72" fmla="*/ 688406 w 1372732"/>
                    <a:gd name="connsiteY72" fmla="*/ 34159 h 1898768"/>
                    <a:gd name="connsiteX73" fmla="*/ 684559 w 1372732"/>
                    <a:gd name="connsiteY73" fmla="*/ 29585 h 1898768"/>
                    <a:gd name="connsiteX74" fmla="*/ 684202 w 1372732"/>
                    <a:gd name="connsiteY74" fmla="*/ 29240 h 1898768"/>
                    <a:gd name="connsiteX75" fmla="*/ 676759 w 1372732"/>
                    <a:gd name="connsiteY75" fmla="*/ 5956 h 1898768"/>
                    <a:gd name="connsiteX76" fmla="*/ 676056 w 1372732"/>
                    <a:gd name="connsiteY76" fmla="*/ 0 h 1898768"/>
                    <a:gd name="connsiteX77" fmla="*/ 648925 w 1372732"/>
                    <a:gd name="connsiteY77" fmla="*/ 10184 h 1898768"/>
                    <a:gd name="connsiteX78" fmla="*/ 630584 w 1372732"/>
                    <a:gd name="connsiteY78" fmla="*/ 16601 h 1898768"/>
                    <a:gd name="connsiteX79" fmla="*/ 612658 w 1372732"/>
                    <a:gd name="connsiteY79" fmla="*/ 23975 h 1898768"/>
                    <a:gd name="connsiteX80" fmla="*/ 604525 w 1372732"/>
                    <a:gd name="connsiteY80" fmla="*/ 23975 h 1898768"/>
                    <a:gd name="connsiteX81" fmla="*/ 573891 w 1372732"/>
                    <a:gd name="connsiteY81" fmla="*/ 23237 h 1898768"/>
                    <a:gd name="connsiteX82" fmla="*/ 563280 w 1372732"/>
                    <a:gd name="connsiteY82" fmla="*/ 56417 h 1898768"/>
                    <a:gd name="connsiteX83" fmla="*/ 559755 w 1372732"/>
                    <a:gd name="connsiteY83" fmla="*/ 70553 h 1898768"/>
                    <a:gd name="connsiteX84" fmla="*/ 559479 w 1372732"/>
                    <a:gd name="connsiteY84" fmla="*/ 70553 h 1898768"/>
                    <a:gd name="connsiteX85" fmla="*/ 559479 w 1372732"/>
                    <a:gd name="connsiteY85" fmla="*/ 70887 h 1898768"/>
                    <a:gd name="connsiteX86" fmla="*/ 559041 w 1372732"/>
                    <a:gd name="connsiteY86" fmla="*/ 71232 h 1898768"/>
                    <a:gd name="connsiteX87" fmla="*/ 527347 w 1372732"/>
                    <a:gd name="connsiteY87" fmla="*/ 96981 h 1898768"/>
                    <a:gd name="connsiteX88" fmla="*/ 517463 w 1372732"/>
                    <a:gd name="connsiteY88" fmla="*/ 102246 h 1898768"/>
                    <a:gd name="connsiteX89" fmla="*/ 507267 w 1372732"/>
                    <a:gd name="connsiteY89" fmla="*/ 107223 h 1898768"/>
                    <a:gd name="connsiteX90" fmla="*/ 506921 w 1372732"/>
                    <a:gd name="connsiteY90" fmla="*/ 107569 h 1898768"/>
                    <a:gd name="connsiteX91" fmla="*/ 483673 w 1372732"/>
                    <a:gd name="connsiteY91" fmla="*/ 117407 h 1898768"/>
                    <a:gd name="connsiteX92" fmla="*/ 473062 w 1372732"/>
                    <a:gd name="connsiteY92" fmla="*/ 123410 h 1898768"/>
                    <a:gd name="connsiteX93" fmla="*/ 460746 w 1372732"/>
                    <a:gd name="connsiteY93" fmla="*/ 142753 h 1898768"/>
                    <a:gd name="connsiteX94" fmla="*/ 460412 w 1372732"/>
                    <a:gd name="connsiteY94" fmla="*/ 143559 h 1898768"/>
                    <a:gd name="connsiteX95" fmla="*/ 445228 w 1372732"/>
                    <a:gd name="connsiteY95" fmla="*/ 162211 h 1898768"/>
                    <a:gd name="connsiteX96" fmla="*/ 440297 w 1372732"/>
                    <a:gd name="connsiteY96" fmla="*/ 164665 h 1898768"/>
                    <a:gd name="connsiteX97" fmla="*/ 425136 w 1372732"/>
                    <a:gd name="connsiteY97" fmla="*/ 171024 h 1898768"/>
                    <a:gd name="connsiteX98" fmla="*/ 422671 w 1372732"/>
                    <a:gd name="connsiteY98" fmla="*/ 172050 h 1898768"/>
                    <a:gd name="connsiteX99" fmla="*/ 422302 w 1372732"/>
                    <a:gd name="connsiteY99" fmla="*/ 172050 h 1898768"/>
                    <a:gd name="connsiteX100" fmla="*/ 406426 w 1372732"/>
                    <a:gd name="connsiteY100" fmla="*/ 174504 h 1898768"/>
                    <a:gd name="connsiteX101" fmla="*/ 406081 w 1372732"/>
                    <a:gd name="connsiteY101" fmla="*/ 174504 h 1898768"/>
                    <a:gd name="connsiteX102" fmla="*/ 376162 w 1372732"/>
                    <a:gd name="connsiteY102" fmla="*/ 165011 h 1898768"/>
                    <a:gd name="connsiteX103" fmla="*/ 372993 w 1372732"/>
                    <a:gd name="connsiteY103" fmla="*/ 163582 h 1898768"/>
                    <a:gd name="connsiteX104" fmla="*/ 349376 w 1372732"/>
                    <a:gd name="connsiteY104" fmla="*/ 169250 h 1898768"/>
                    <a:gd name="connsiteX105" fmla="*/ 346496 w 1372732"/>
                    <a:gd name="connsiteY105" fmla="*/ 202775 h 1898768"/>
                    <a:gd name="connsiteX106" fmla="*/ 353535 w 1372732"/>
                    <a:gd name="connsiteY106" fmla="*/ 208720 h 1898768"/>
                    <a:gd name="connsiteX107" fmla="*/ 361311 w 1372732"/>
                    <a:gd name="connsiteY107" fmla="*/ 234469 h 1898768"/>
                    <a:gd name="connsiteX108" fmla="*/ 345436 w 1372732"/>
                    <a:gd name="connsiteY108" fmla="*/ 252775 h 1898768"/>
                    <a:gd name="connsiteX109" fmla="*/ 335252 w 1372732"/>
                    <a:gd name="connsiteY109" fmla="*/ 258501 h 1898768"/>
                    <a:gd name="connsiteX110" fmla="*/ 334918 w 1372732"/>
                    <a:gd name="connsiteY110" fmla="*/ 258501 h 1898768"/>
                    <a:gd name="connsiteX111" fmla="*/ 310252 w 1372732"/>
                    <a:gd name="connsiteY111" fmla="*/ 263075 h 1898768"/>
                    <a:gd name="connsiteX112" fmla="*/ 303835 w 1372732"/>
                    <a:gd name="connsiteY112" fmla="*/ 263075 h 1898768"/>
                    <a:gd name="connsiteX113" fmla="*/ 311277 w 1372732"/>
                    <a:gd name="connsiteY113" fmla="*/ 270459 h 1898768"/>
                    <a:gd name="connsiteX114" fmla="*/ 325759 w 1372732"/>
                    <a:gd name="connsiteY114" fmla="*/ 289906 h 1898768"/>
                    <a:gd name="connsiteX115" fmla="*/ 334918 w 1372732"/>
                    <a:gd name="connsiteY115" fmla="*/ 316001 h 1898768"/>
                    <a:gd name="connsiteX116" fmla="*/ 334918 w 1372732"/>
                    <a:gd name="connsiteY116" fmla="*/ 316680 h 1898768"/>
                    <a:gd name="connsiteX117" fmla="*/ 335252 w 1372732"/>
                    <a:gd name="connsiteY117" fmla="*/ 346323 h 1898768"/>
                    <a:gd name="connsiteX118" fmla="*/ 335966 w 1372732"/>
                    <a:gd name="connsiteY118" fmla="*/ 369203 h 1898768"/>
                    <a:gd name="connsiteX119" fmla="*/ 324007 w 1372732"/>
                    <a:gd name="connsiteY119" fmla="*/ 384030 h 1898768"/>
                    <a:gd name="connsiteX120" fmla="*/ 319077 w 1372732"/>
                    <a:gd name="connsiteY120" fmla="*/ 387176 h 1898768"/>
                    <a:gd name="connsiteX121" fmla="*/ 321484 w 1372732"/>
                    <a:gd name="connsiteY121" fmla="*/ 391058 h 1898768"/>
                    <a:gd name="connsiteX122" fmla="*/ 324641 w 1372732"/>
                    <a:gd name="connsiteY122" fmla="*/ 395298 h 1898768"/>
                    <a:gd name="connsiteX123" fmla="*/ 341577 w 1372732"/>
                    <a:gd name="connsiteY123" fmla="*/ 412579 h 1898768"/>
                    <a:gd name="connsiteX124" fmla="*/ 345436 w 1372732"/>
                    <a:gd name="connsiteY124" fmla="*/ 432025 h 1898768"/>
                    <a:gd name="connsiteX125" fmla="*/ 346150 w 1372732"/>
                    <a:gd name="connsiteY125" fmla="*/ 442901 h 1898768"/>
                    <a:gd name="connsiteX126" fmla="*/ 358166 w 1372732"/>
                    <a:gd name="connsiteY126" fmla="*/ 446449 h 1898768"/>
                    <a:gd name="connsiteX127" fmla="*/ 384572 w 1372732"/>
                    <a:gd name="connsiteY127" fmla="*/ 456000 h 1898768"/>
                    <a:gd name="connsiteX128" fmla="*/ 401519 w 1372732"/>
                    <a:gd name="connsiteY128" fmla="*/ 463039 h 1898768"/>
                    <a:gd name="connsiteX129" fmla="*/ 425827 w 1372732"/>
                    <a:gd name="connsiteY129" fmla="*/ 477855 h 1898768"/>
                    <a:gd name="connsiteX130" fmla="*/ 433270 w 1372732"/>
                    <a:gd name="connsiteY130" fmla="*/ 488097 h 1898768"/>
                    <a:gd name="connsiteX131" fmla="*/ 440643 w 1372732"/>
                    <a:gd name="connsiteY131" fmla="*/ 502520 h 1898768"/>
                    <a:gd name="connsiteX132" fmla="*/ 476288 w 1372732"/>
                    <a:gd name="connsiteY132" fmla="*/ 605504 h 1898768"/>
                    <a:gd name="connsiteX133" fmla="*/ 483949 w 1372732"/>
                    <a:gd name="connsiteY133" fmla="*/ 648130 h 1898768"/>
                    <a:gd name="connsiteX134" fmla="*/ 486806 w 1372732"/>
                    <a:gd name="connsiteY134" fmla="*/ 658775 h 1898768"/>
                    <a:gd name="connsiteX135" fmla="*/ 499122 w 1372732"/>
                    <a:gd name="connsiteY135" fmla="*/ 669639 h 1898768"/>
                    <a:gd name="connsiteX136" fmla="*/ 522082 w 1372732"/>
                    <a:gd name="connsiteY136" fmla="*/ 692185 h 1898768"/>
                    <a:gd name="connsiteX137" fmla="*/ 535447 w 1372732"/>
                    <a:gd name="connsiteY137" fmla="*/ 717646 h 1898768"/>
                    <a:gd name="connsiteX138" fmla="*/ 533764 w 1372732"/>
                    <a:gd name="connsiteY138" fmla="*/ 743337 h 1898768"/>
                    <a:gd name="connsiteX139" fmla="*/ 525539 w 1372732"/>
                    <a:gd name="connsiteY139" fmla="*/ 749409 h 1898768"/>
                    <a:gd name="connsiteX140" fmla="*/ 509721 w 1372732"/>
                    <a:gd name="connsiteY140" fmla="*/ 762738 h 1898768"/>
                    <a:gd name="connsiteX141" fmla="*/ 509387 w 1372732"/>
                    <a:gd name="connsiteY141" fmla="*/ 763084 h 1898768"/>
                    <a:gd name="connsiteX142" fmla="*/ 498822 w 1372732"/>
                    <a:gd name="connsiteY142" fmla="*/ 772289 h 1898768"/>
                    <a:gd name="connsiteX143" fmla="*/ 477313 w 1372732"/>
                    <a:gd name="connsiteY143" fmla="*/ 788878 h 1898768"/>
                    <a:gd name="connsiteX144" fmla="*/ 344376 w 1372732"/>
                    <a:gd name="connsiteY144" fmla="*/ 887576 h 1898768"/>
                    <a:gd name="connsiteX145" fmla="*/ 344042 w 1372732"/>
                    <a:gd name="connsiteY145" fmla="*/ 887576 h 1898768"/>
                    <a:gd name="connsiteX146" fmla="*/ 327809 w 1372732"/>
                    <a:gd name="connsiteY146" fmla="*/ 898901 h 1898768"/>
                    <a:gd name="connsiteX147" fmla="*/ 299641 w 1372732"/>
                    <a:gd name="connsiteY147" fmla="*/ 917899 h 1898768"/>
                    <a:gd name="connsiteX148" fmla="*/ 149181 w 1372732"/>
                    <a:gd name="connsiteY148" fmla="*/ 1015962 h 1898768"/>
                    <a:gd name="connsiteX149" fmla="*/ 106106 w 1372732"/>
                    <a:gd name="connsiteY149" fmla="*/ 983175 h 1898768"/>
                    <a:gd name="connsiteX150" fmla="*/ 87764 w 1372732"/>
                    <a:gd name="connsiteY150" fmla="*/ 961666 h 1898768"/>
                    <a:gd name="connsiteX151" fmla="*/ 87764 w 1372732"/>
                    <a:gd name="connsiteY151" fmla="*/ 961320 h 1898768"/>
                    <a:gd name="connsiteX152" fmla="*/ 82845 w 1372732"/>
                    <a:gd name="connsiteY152" fmla="*/ 957092 h 1898768"/>
                    <a:gd name="connsiteX153" fmla="*/ 55011 w 1372732"/>
                    <a:gd name="connsiteY153" fmla="*/ 935917 h 1898768"/>
                    <a:gd name="connsiteX154" fmla="*/ 40253 w 1372732"/>
                    <a:gd name="connsiteY154" fmla="*/ 927449 h 1898768"/>
                    <a:gd name="connsiteX155" fmla="*/ 28260 w 1372732"/>
                    <a:gd name="connsiteY155" fmla="*/ 954292 h 1898768"/>
                    <a:gd name="connsiteX156" fmla="*/ 16302 w 1372732"/>
                    <a:gd name="connsiteY156" fmla="*/ 989131 h 1898768"/>
                    <a:gd name="connsiteX157" fmla="*/ 16302 w 1372732"/>
                    <a:gd name="connsiteY157" fmla="*/ 989534 h 1898768"/>
                    <a:gd name="connsiteX158" fmla="*/ 13802 w 1372732"/>
                    <a:gd name="connsiteY158" fmla="*/ 1007495 h 1898768"/>
                    <a:gd name="connsiteX159" fmla="*/ 8145 w 1372732"/>
                    <a:gd name="connsiteY159" fmla="*/ 1027287 h 1898768"/>
                    <a:gd name="connsiteX160" fmla="*/ 426 w 1372732"/>
                    <a:gd name="connsiteY160" fmla="*/ 1028946 h 1898768"/>
                    <a:gd name="connsiteX161" fmla="*/ 0 w 1372732"/>
                    <a:gd name="connsiteY161" fmla="*/ 1028946 h 1898768"/>
                    <a:gd name="connsiteX162" fmla="*/ 17995 w 1372732"/>
                    <a:gd name="connsiteY162" fmla="*/ 1075524 h 1898768"/>
                    <a:gd name="connsiteX163" fmla="*/ 18387 w 1372732"/>
                    <a:gd name="connsiteY163" fmla="*/ 1075928 h 1898768"/>
                    <a:gd name="connsiteX164" fmla="*/ 32477 w 1372732"/>
                    <a:gd name="connsiteY164" fmla="*/ 1097379 h 1898768"/>
                    <a:gd name="connsiteX165" fmla="*/ 51878 w 1372732"/>
                    <a:gd name="connsiteY165" fmla="*/ 1128105 h 1898768"/>
                    <a:gd name="connsiteX166" fmla="*/ 140322 w 1372732"/>
                    <a:gd name="connsiteY166" fmla="*/ 1279728 h 1898768"/>
                    <a:gd name="connsiteX167" fmla="*/ 140322 w 1372732"/>
                    <a:gd name="connsiteY167" fmla="*/ 1280408 h 1898768"/>
                    <a:gd name="connsiteX168" fmla="*/ 144895 w 1372732"/>
                    <a:gd name="connsiteY168" fmla="*/ 1347124 h 1898768"/>
                    <a:gd name="connsiteX169" fmla="*/ 145679 w 1372732"/>
                    <a:gd name="connsiteY169" fmla="*/ 1372470 h 1898768"/>
                    <a:gd name="connsiteX170" fmla="*/ 145679 w 1372732"/>
                    <a:gd name="connsiteY170" fmla="*/ 1373956 h 1898768"/>
                    <a:gd name="connsiteX171" fmla="*/ 147015 w 1372732"/>
                    <a:gd name="connsiteY171" fmla="*/ 1388771 h 1898768"/>
                    <a:gd name="connsiteX172" fmla="*/ 149873 w 1372732"/>
                    <a:gd name="connsiteY172" fmla="*/ 1403875 h 1898768"/>
                    <a:gd name="connsiteX173" fmla="*/ 182292 w 1372732"/>
                    <a:gd name="connsiteY173" fmla="*/ 1453944 h 1898768"/>
                    <a:gd name="connsiteX174" fmla="*/ 184031 w 1372732"/>
                    <a:gd name="connsiteY174" fmla="*/ 1454336 h 1898768"/>
                    <a:gd name="connsiteX175" fmla="*/ 252061 w 1372732"/>
                    <a:gd name="connsiteY175" fmla="*/ 1441582 h 1898768"/>
                    <a:gd name="connsiteX176" fmla="*/ 279895 w 1372732"/>
                    <a:gd name="connsiteY176" fmla="*/ 1435626 h 1898768"/>
                    <a:gd name="connsiteX177" fmla="*/ 280586 w 1372732"/>
                    <a:gd name="connsiteY177" fmla="*/ 1435626 h 1898768"/>
                    <a:gd name="connsiteX178" fmla="*/ 281300 w 1372732"/>
                    <a:gd name="connsiteY178" fmla="*/ 1435626 h 1898768"/>
                    <a:gd name="connsiteX179" fmla="*/ 281634 w 1372732"/>
                    <a:gd name="connsiteY179" fmla="*/ 1435972 h 1898768"/>
                    <a:gd name="connsiteX180" fmla="*/ 291876 w 1372732"/>
                    <a:gd name="connsiteY180" fmla="*/ 1439532 h 1898768"/>
                    <a:gd name="connsiteX181" fmla="*/ 306024 w 1372732"/>
                    <a:gd name="connsiteY181" fmla="*/ 1445810 h 1898768"/>
                    <a:gd name="connsiteX182" fmla="*/ 372268 w 1372732"/>
                    <a:gd name="connsiteY182" fmla="*/ 1495199 h 1898768"/>
                    <a:gd name="connsiteX183" fmla="*/ 372268 w 1372732"/>
                    <a:gd name="connsiteY183" fmla="*/ 1495545 h 1898768"/>
                    <a:gd name="connsiteX184" fmla="*/ 362026 w 1372732"/>
                    <a:gd name="connsiteY184" fmla="*/ 1574888 h 1898768"/>
                    <a:gd name="connsiteX185" fmla="*/ 352878 w 1372732"/>
                    <a:gd name="connsiteY185" fmla="*/ 1645441 h 1898768"/>
                    <a:gd name="connsiteX186" fmla="*/ 350067 w 1372732"/>
                    <a:gd name="connsiteY186" fmla="*/ 1662031 h 1898768"/>
                    <a:gd name="connsiteX187" fmla="*/ 350413 w 1372732"/>
                    <a:gd name="connsiteY187" fmla="*/ 1742825 h 1898768"/>
                    <a:gd name="connsiteX188" fmla="*/ 394502 w 1372732"/>
                    <a:gd name="connsiteY188" fmla="*/ 1751581 h 1898768"/>
                    <a:gd name="connsiteX189" fmla="*/ 458638 w 1372732"/>
                    <a:gd name="connsiteY189" fmla="*/ 1743850 h 1898768"/>
                    <a:gd name="connsiteX190" fmla="*/ 547405 w 1372732"/>
                    <a:gd name="connsiteY190" fmla="*/ 1714553 h 1898768"/>
                    <a:gd name="connsiteX191" fmla="*/ 589766 w 1372732"/>
                    <a:gd name="connsiteY191" fmla="*/ 1698712 h 1898768"/>
                    <a:gd name="connsiteX192" fmla="*/ 636967 w 1372732"/>
                    <a:gd name="connsiteY192" fmla="*/ 1669473 h 1898768"/>
                    <a:gd name="connsiteX193" fmla="*/ 669109 w 1372732"/>
                    <a:gd name="connsiteY193" fmla="*/ 1633828 h 1898768"/>
                    <a:gd name="connsiteX194" fmla="*/ 670492 w 1372732"/>
                    <a:gd name="connsiteY194" fmla="*/ 1569289 h 1898768"/>
                    <a:gd name="connsiteX195" fmla="*/ 681402 w 1372732"/>
                    <a:gd name="connsiteY195" fmla="*/ 1482550 h 1898768"/>
                    <a:gd name="connsiteX196" fmla="*/ 682427 w 1372732"/>
                    <a:gd name="connsiteY196" fmla="*/ 1481801 h 1898768"/>
                    <a:gd name="connsiteX197" fmla="*/ 768452 w 1372732"/>
                    <a:gd name="connsiteY197" fmla="*/ 1473736 h 1898768"/>
                    <a:gd name="connsiteX198" fmla="*/ 796620 w 1372732"/>
                    <a:gd name="connsiteY198" fmla="*/ 1473736 h 1898768"/>
                    <a:gd name="connsiteX199" fmla="*/ 797692 w 1372732"/>
                    <a:gd name="connsiteY199" fmla="*/ 1473736 h 1898768"/>
                    <a:gd name="connsiteX200" fmla="*/ 811102 w 1372732"/>
                    <a:gd name="connsiteY200" fmla="*/ 1471283 h 1898768"/>
                    <a:gd name="connsiteX201" fmla="*/ 829788 w 1372732"/>
                    <a:gd name="connsiteY201" fmla="*/ 1465614 h 1898768"/>
                    <a:gd name="connsiteX202" fmla="*/ 924246 w 1372732"/>
                    <a:gd name="connsiteY202" fmla="*/ 1426767 h 1898768"/>
                    <a:gd name="connsiteX203" fmla="*/ 932322 w 1372732"/>
                    <a:gd name="connsiteY203" fmla="*/ 1424359 h 1898768"/>
                    <a:gd name="connsiteX204" fmla="*/ 978486 w 1372732"/>
                    <a:gd name="connsiteY204" fmla="*/ 1438437 h 1898768"/>
                    <a:gd name="connsiteX205" fmla="*/ 1009534 w 1372732"/>
                    <a:gd name="connsiteY205" fmla="*/ 1464532 h 1898768"/>
                    <a:gd name="connsiteX206" fmla="*/ 1010582 w 1372732"/>
                    <a:gd name="connsiteY206" fmla="*/ 1468414 h 1898768"/>
                    <a:gd name="connsiteX207" fmla="*/ 1010582 w 1372732"/>
                    <a:gd name="connsiteY207" fmla="*/ 1469163 h 1898768"/>
                    <a:gd name="connsiteX208" fmla="*/ 1010951 w 1372732"/>
                    <a:gd name="connsiteY208" fmla="*/ 1469509 h 1898768"/>
                    <a:gd name="connsiteX209" fmla="*/ 1010951 w 1372732"/>
                    <a:gd name="connsiteY209" fmla="*/ 1469843 h 1898768"/>
                    <a:gd name="connsiteX210" fmla="*/ 984868 w 1372732"/>
                    <a:gd name="connsiteY210" fmla="*/ 1518483 h 1898768"/>
                    <a:gd name="connsiteX211" fmla="*/ 952115 w 1372732"/>
                    <a:gd name="connsiteY211" fmla="*/ 1577066 h 1898768"/>
                    <a:gd name="connsiteX212" fmla="*/ 952115 w 1372732"/>
                    <a:gd name="connsiteY212" fmla="*/ 1577411 h 1898768"/>
                    <a:gd name="connsiteX213" fmla="*/ 961608 w 1372732"/>
                    <a:gd name="connsiteY213" fmla="*/ 1626040 h 1898768"/>
                    <a:gd name="connsiteX214" fmla="*/ 967241 w 1372732"/>
                    <a:gd name="connsiteY214" fmla="*/ 1646190 h 1898768"/>
                    <a:gd name="connsiteX215" fmla="*/ 967241 w 1372732"/>
                    <a:gd name="connsiteY215" fmla="*/ 1646478 h 1898768"/>
                    <a:gd name="connsiteX216" fmla="*/ 963716 w 1372732"/>
                    <a:gd name="connsiteY216" fmla="*/ 1658828 h 1898768"/>
                    <a:gd name="connsiteX217" fmla="*/ 955940 w 1372732"/>
                    <a:gd name="connsiteY217" fmla="*/ 1676512 h 1898768"/>
                    <a:gd name="connsiteX218" fmla="*/ 904488 w 1372732"/>
                    <a:gd name="connsiteY218" fmla="*/ 1773147 h 1898768"/>
                    <a:gd name="connsiteX219" fmla="*/ 884730 w 1372732"/>
                    <a:gd name="connsiteY219" fmla="*/ 1774173 h 1898768"/>
                    <a:gd name="connsiteX220" fmla="*/ 884730 w 1372732"/>
                    <a:gd name="connsiteY220" fmla="*/ 1773781 h 1898768"/>
                    <a:gd name="connsiteX221" fmla="*/ 875963 w 1372732"/>
                    <a:gd name="connsiteY221" fmla="*/ 1772399 h 1898768"/>
                    <a:gd name="connsiteX222" fmla="*/ 876297 w 1372732"/>
                    <a:gd name="connsiteY222" fmla="*/ 1772744 h 1898768"/>
                    <a:gd name="connsiteX223" fmla="*/ 875963 w 1372732"/>
                    <a:gd name="connsiteY223" fmla="*/ 1815025 h 1898768"/>
                    <a:gd name="connsiteX224" fmla="*/ 891839 w 1372732"/>
                    <a:gd name="connsiteY224" fmla="*/ 1810843 h 1898768"/>
                    <a:gd name="connsiteX225" fmla="*/ 936239 w 1372732"/>
                    <a:gd name="connsiteY225" fmla="*/ 1816857 h 1898768"/>
                    <a:gd name="connsiteX226" fmla="*/ 977841 w 1372732"/>
                    <a:gd name="connsiteY226" fmla="*/ 1822122 h 1898768"/>
                    <a:gd name="connsiteX227" fmla="*/ 985916 w 1372732"/>
                    <a:gd name="connsiteY227" fmla="*/ 1837226 h 1898768"/>
                    <a:gd name="connsiteX228" fmla="*/ 991573 w 1372732"/>
                    <a:gd name="connsiteY228" fmla="*/ 1855301 h 1898768"/>
                    <a:gd name="connsiteX229" fmla="*/ 1032448 w 1372732"/>
                    <a:gd name="connsiteY229" fmla="*/ 1859138 h 1898768"/>
                    <a:gd name="connsiteX230" fmla="*/ 1056066 w 1372732"/>
                    <a:gd name="connsiteY230" fmla="*/ 1850382 h 1898768"/>
                    <a:gd name="connsiteX231" fmla="*/ 1089568 w 1372732"/>
                    <a:gd name="connsiteY231" fmla="*/ 1843977 h 1898768"/>
                    <a:gd name="connsiteX232" fmla="*/ 1114937 w 1372732"/>
                    <a:gd name="connsiteY232" fmla="*/ 1830981 h 1898768"/>
                    <a:gd name="connsiteX233" fmla="*/ 1134337 w 1372732"/>
                    <a:gd name="connsiteY233" fmla="*/ 1834138 h 1898768"/>
                    <a:gd name="connsiteX234" fmla="*/ 1168842 w 1372732"/>
                    <a:gd name="connsiteY234" fmla="*/ 1866177 h 1898768"/>
                    <a:gd name="connsiteX235" fmla="*/ 1177286 w 1372732"/>
                    <a:gd name="connsiteY235" fmla="*/ 1878930 h 1898768"/>
                    <a:gd name="connsiteX236" fmla="*/ 1193911 w 1372732"/>
                    <a:gd name="connsiteY236" fmla="*/ 1893354 h 1898768"/>
                    <a:gd name="connsiteX237" fmla="*/ 1218876 w 1372732"/>
                    <a:gd name="connsiteY237" fmla="*/ 1897582 h 1898768"/>
                    <a:gd name="connsiteX238" fmla="*/ 1268254 w 1372732"/>
                    <a:gd name="connsiteY238" fmla="*/ 1885912 h 1898768"/>
                    <a:gd name="connsiteX239" fmla="*/ 1267562 w 1372732"/>
                    <a:gd name="connsiteY239" fmla="*/ 1844714 h 1898768"/>
                    <a:gd name="connsiteX240" fmla="*/ 1222448 w 1372732"/>
                    <a:gd name="connsiteY240" fmla="*/ 1773435 h 1898768"/>
                    <a:gd name="connsiteX241" fmla="*/ 1222448 w 1372732"/>
                    <a:gd name="connsiteY241" fmla="*/ 1773435 h 189876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  <a:cxn ang="0">
                      <a:pos x="connsiteX185" y="connsiteY185"/>
                    </a:cxn>
                    <a:cxn ang="0">
                      <a:pos x="connsiteX186" y="connsiteY186"/>
                    </a:cxn>
                    <a:cxn ang="0">
                      <a:pos x="connsiteX187" y="connsiteY187"/>
                    </a:cxn>
                    <a:cxn ang="0">
                      <a:pos x="connsiteX188" y="connsiteY188"/>
                    </a:cxn>
                    <a:cxn ang="0">
                      <a:pos x="connsiteX189" y="connsiteY189"/>
                    </a:cxn>
                    <a:cxn ang="0">
                      <a:pos x="connsiteX190" y="connsiteY190"/>
                    </a:cxn>
                    <a:cxn ang="0">
                      <a:pos x="connsiteX191" y="connsiteY191"/>
                    </a:cxn>
                    <a:cxn ang="0">
                      <a:pos x="connsiteX192" y="connsiteY192"/>
                    </a:cxn>
                    <a:cxn ang="0">
                      <a:pos x="connsiteX193" y="connsiteY193"/>
                    </a:cxn>
                    <a:cxn ang="0">
                      <a:pos x="connsiteX194" y="connsiteY194"/>
                    </a:cxn>
                    <a:cxn ang="0">
                      <a:pos x="connsiteX195" y="connsiteY195"/>
                    </a:cxn>
                    <a:cxn ang="0">
                      <a:pos x="connsiteX196" y="connsiteY196"/>
                    </a:cxn>
                    <a:cxn ang="0">
                      <a:pos x="connsiteX197" y="connsiteY197"/>
                    </a:cxn>
                    <a:cxn ang="0">
                      <a:pos x="connsiteX198" y="connsiteY198"/>
                    </a:cxn>
                    <a:cxn ang="0">
                      <a:pos x="connsiteX199" y="connsiteY199"/>
                    </a:cxn>
                    <a:cxn ang="0">
                      <a:pos x="connsiteX200" y="connsiteY200"/>
                    </a:cxn>
                    <a:cxn ang="0">
                      <a:pos x="connsiteX201" y="connsiteY201"/>
                    </a:cxn>
                    <a:cxn ang="0">
                      <a:pos x="connsiteX202" y="connsiteY202"/>
                    </a:cxn>
                    <a:cxn ang="0">
                      <a:pos x="connsiteX203" y="connsiteY203"/>
                    </a:cxn>
                    <a:cxn ang="0">
                      <a:pos x="connsiteX204" y="connsiteY204"/>
                    </a:cxn>
                    <a:cxn ang="0">
                      <a:pos x="connsiteX205" y="connsiteY205"/>
                    </a:cxn>
                    <a:cxn ang="0">
                      <a:pos x="connsiteX206" y="connsiteY206"/>
                    </a:cxn>
                    <a:cxn ang="0">
                      <a:pos x="connsiteX207" y="connsiteY207"/>
                    </a:cxn>
                    <a:cxn ang="0">
                      <a:pos x="connsiteX208" y="connsiteY208"/>
                    </a:cxn>
                    <a:cxn ang="0">
                      <a:pos x="connsiteX209" y="connsiteY209"/>
                    </a:cxn>
                    <a:cxn ang="0">
                      <a:pos x="connsiteX210" y="connsiteY210"/>
                    </a:cxn>
                    <a:cxn ang="0">
                      <a:pos x="connsiteX211" y="connsiteY211"/>
                    </a:cxn>
                    <a:cxn ang="0">
                      <a:pos x="connsiteX212" y="connsiteY212"/>
                    </a:cxn>
                    <a:cxn ang="0">
                      <a:pos x="connsiteX213" y="connsiteY213"/>
                    </a:cxn>
                    <a:cxn ang="0">
                      <a:pos x="connsiteX214" y="connsiteY214"/>
                    </a:cxn>
                    <a:cxn ang="0">
                      <a:pos x="connsiteX215" y="connsiteY215"/>
                    </a:cxn>
                    <a:cxn ang="0">
                      <a:pos x="connsiteX216" y="connsiteY216"/>
                    </a:cxn>
                    <a:cxn ang="0">
                      <a:pos x="connsiteX217" y="connsiteY217"/>
                    </a:cxn>
                    <a:cxn ang="0">
                      <a:pos x="connsiteX218" y="connsiteY218"/>
                    </a:cxn>
                    <a:cxn ang="0">
                      <a:pos x="connsiteX219" y="connsiteY219"/>
                    </a:cxn>
                    <a:cxn ang="0">
                      <a:pos x="connsiteX220" y="connsiteY220"/>
                    </a:cxn>
                    <a:cxn ang="0">
                      <a:pos x="connsiteX221" y="connsiteY221"/>
                    </a:cxn>
                    <a:cxn ang="0">
                      <a:pos x="connsiteX222" y="connsiteY222"/>
                    </a:cxn>
                    <a:cxn ang="0">
                      <a:pos x="connsiteX223" y="connsiteY223"/>
                    </a:cxn>
                    <a:cxn ang="0">
                      <a:pos x="connsiteX224" y="connsiteY224"/>
                    </a:cxn>
                    <a:cxn ang="0">
                      <a:pos x="connsiteX225" y="connsiteY225"/>
                    </a:cxn>
                    <a:cxn ang="0">
                      <a:pos x="connsiteX226" y="connsiteY226"/>
                    </a:cxn>
                    <a:cxn ang="0">
                      <a:pos x="connsiteX227" y="connsiteY227"/>
                    </a:cxn>
                    <a:cxn ang="0">
                      <a:pos x="connsiteX228" y="connsiteY228"/>
                    </a:cxn>
                    <a:cxn ang="0">
                      <a:pos x="connsiteX229" y="connsiteY229"/>
                    </a:cxn>
                    <a:cxn ang="0">
                      <a:pos x="connsiteX230" y="connsiteY230"/>
                    </a:cxn>
                    <a:cxn ang="0">
                      <a:pos x="connsiteX231" y="connsiteY231"/>
                    </a:cxn>
                    <a:cxn ang="0">
                      <a:pos x="connsiteX232" y="connsiteY232"/>
                    </a:cxn>
                    <a:cxn ang="0">
                      <a:pos x="connsiteX233" y="connsiteY233"/>
                    </a:cxn>
                    <a:cxn ang="0">
                      <a:pos x="connsiteX234" y="connsiteY234"/>
                    </a:cxn>
                    <a:cxn ang="0">
                      <a:pos x="connsiteX235" y="connsiteY235"/>
                    </a:cxn>
                    <a:cxn ang="0">
                      <a:pos x="connsiteX236" y="connsiteY236"/>
                    </a:cxn>
                    <a:cxn ang="0">
                      <a:pos x="connsiteX237" y="connsiteY237"/>
                    </a:cxn>
                    <a:cxn ang="0">
                      <a:pos x="connsiteX238" y="connsiteY238"/>
                    </a:cxn>
                    <a:cxn ang="0">
                      <a:pos x="connsiteX239" y="connsiteY239"/>
                    </a:cxn>
                    <a:cxn ang="0">
                      <a:pos x="connsiteX240" y="connsiteY240"/>
                    </a:cxn>
                    <a:cxn ang="0">
                      <a:pos x="connsiteX241" y="connsiteY241"/>
                    </a:cxn>
                  </a:cxnLst>
                  <a:rect l="l" t="t" r="r" b="b"/>
                  <a:pathLst>
                    <a:path w="1372732" h="1898768">
                      <a:moveTo>
                        <a:pt x="1222448" y="1773435"/>
                      </a:moveTo>
                      <a:cubicBezTo>
                        <a:pt x="1204118" y="1750544"/>
                        <a:pt x="1198127" y="1704715"/>
                        <a:pt x="1196388" y="1688862"/>
                      </a:cubicBezTo>
                      <a:cubicBezTo>
                        <a:pt x="1179452" y="1684577"/>
                        <a:pt x="1127943" y="1670844"/>
                        <a:pt x="1120202" y="1657802"/>
                      </a:cubicBezTo>
                      <a:cubicBezTo>
                        <a:pt x="1114234" y="1647618"/>
                        <a:pt x="1119153" y="1622560"/>
                        <a:pt x="1124061" y="1597492"/>
                      </a:cubicBezTo>
                      <a:cubicBezTo>
                        <a:pt x="1127252" y="1582676"/>
                        <a:pt x="1130109" y="1567860"/>
                        <a:pt x="1130824" y="1556927"/>
                      </a:cubicBezTo>
                      <a:lnTo>
                        <a:pt x="1130824" y="1555844"/>
                      </a:lnTo>
                      <a:cubicBezTo>
                        <a:pt x="1131503" y="1541709"/>
                        <a:pt x="1131503" y="1531179"/>
                        <a:pt x="1131112" y="1521974"/>
                      </a:cubicBezTo>
                      <a:cubicBezTo>
                        <a:pt x="1130824" y="1512872"/>
                        <a:pt x="1130478" y="1505499"/>
                        <a:pt x="1129695" y="1498448"/>
                      </a:cubicBezTo>
                      <a:lnTo>
                        <a:pt x="1129418" y="1496974"/>
                      </a:lnTo>
                      <a:cubicBezTo>
                        <a:pt x="1127943" y="1480718"/>
                        <a:pt x="1123450" y="1430027"/>
                        <a:pt x="1124061" y="1404221"/>
                      </a:cubicBezTo>
                      <a:lnTo>
                        <a:pt x="1124061" y="1402850"/>
                      </a:lnTo>
                      <a:cubicBezTo>
                        <a:pt x="1125132" y="1380592"/>
                        <a:pt x="1129695" y="1377447"/>
                        <a:pt x="1137494" y="1372470"/>
                      </a:cubicBezTo>
                      <a:cubicBezTo>
                        <a:pt x="1139602" y="1371490"/>
                        <a:pt x="1141780" y="1370004"/>
                        <a:pt x="1144176" y="1367205"/>
                      </a:cubicBezTo>
                      <a:cubicBezTo>
                        <a:pt x="1153738" y="1357366"/>
                        <a:pt x="1210431" y="1329440"/>
                        <a:pt x="1243588" y="1313311"/>
                      </a:cubicBezTo>
                      <a:lnTo>
                        <a:pt x="1260523" y="1305132"/>
                      </a:lnTo>
                      <a:lnTo>
                        <a:pt x="1260811" y="1304728"/>
                      </a:lnTo>
                      <a:cubicBezTo>
                        <a:pt x="1273887" y="1298495"/>
                        <a:pt x="1307389" y="1248024"/>
                        <a:pt x="1333138" y="1209233"/>
                      </a:cubicBezTo>
                      <a:cubicBezTo>
                        <a:pt x="1347574" y="1186975"/>
                        <a:pt x="1359889" y="1168266"/>
                        <a:pt x="1365523" y="1162667"/>
                      </a:cubicBezTo>
                      <a:cubicBezTo>
                        <a:pt x="1373299" y="1154936"/>
                        <a:pt x="1372908" y="1153911"/>
                        <a:pt x="1372608" y="1152425"/>
                      </a:cubicBezTo>
                      <a:cubicBezTo>
                        <a:pt x="1372608" y="1150996"/>
                        <a:pt x="1372274" y="1149625"/>
                        <a:pt x="1371894" y="1147840"/>
                      </a:cubicBezTo>
                      <a:cubicBezTo>
                        <a:pt x="1366974" y="1147506"/>
                        <a:pt x="1360949" y="1146814"/>
                        <a:pt x="1356733" y="1139038"/>
                      </a:cubicBezTo>
                      <a:cubicBezTo>
                        <a:pt x="1352873" y="1132678"/>
                        <a:pt x="1355673" y="1125985"/>
                        <a:pt x="1358483" y="1117921"/>
                      </a:cubicBezTo>
                      <a:cubicBezTo>
                        <a:pt x="1361306" y="1109741"/>
                        <a:pt x="1364831" y="1100236"/>
                        <a:pt x="1357850" y="1094580"/>
                      </a:cubicBezTo>
                      <a:cubicBezTo>
                        <a:pt x="1348634" y="1087195"/>
                        <a:pt x="1337332" y="1077990"/>
                        <a:pt x="1326790" y="1068140"/>
                      </a:cubicBezTo>
                      <a:cubicBezTo>
                        <a:pt x="1315822" y="1058243"/>
                        <a:pt x="1306698" y="1047713"/>
                        <a:pt x="1302124" y="1038566"/>
                      </a:cubicBezTo>
                      <a:cubicBezTo>
                        <a:pt x="1294682" y="1022310"/>
                        <a:pt x="1314797" y="999718"/>
                        <a:pt x="1330673" y="982092"/>
                      </a:cubicBezTo>
                      <a:cubicBezTo>
                        <a:pt x="1336617" y="975053"/>
                        <a:pt x="1342263" y="969108"/>
                        <a:pt x="1344014" y="965502"/>
                      </a:cubicBezTo>
                      <a:cubicBezTo>
                        <a:pt x="1347182" y="959212"/>
                        <a:pt x="1318288" y="910514"/>
                        <a:pt x="1304590" y="887576"/>
                      </a:cubicBezTo>
                      <a:cubicBezTo>
                        <a:pt x="1300661" y="880940"/>
                        <a:pt x="1297919" y="876021"/>
                        <a:pt x="1297147" y="874189"/>
                      </a:cubicBezTo>
                      <a:lnTo>
                        <a:pt x="1296813" y="873843"/>
                      </a:lnTo>
                      <a:lnTo>
                        <a:pt x="1296422" y="873555"/>
                      </a:lnTo>
                      <a:lnTo>
                        <a:pt x="1296422" y="872760"/>
                      </a:lnTo>
                      <a:lnTo>
                        <a:pt x="1296422" y="872069"/>
                      </a:lnTo>
                      <a:cubicBezTo>
                        <a:pt x="1295742" y="870295"/>
                        <a:pt x="1284498" y="844604"/>
                        <a:pt x="1272827" y="824811"/>
                      </a:cubicBezTo>
                      <a:cubicBezTo>
                        <a:pt x="1270708" y="820629"/>
                        <a:pt x="1268254" y="817093"/>
                        <a:pt x="1266157" y="813878"/>
                      </a:cubicBezTo>
                      <a:cubicBezTo>
                        <a:pt x="1263979" y="811079"/>
                        <a:pt x="1261929" y="808613"/>
                        <a:pt x="1260189" y="806793"/>
                      </a:cubicBezTo>
                      <a:lnTo>
                        <a:pt x="1259072" y="805756"/>
                      </a:lnTo>
                      <a:cubicBezTo>
                        <a:pt x="1248173" y="796263"/>
                        <a:pt x="1235097" y="763475"/>
                        <a:pt x="1227713" y="740538"/>
                      </a:cubicBezTo>
                      <a:cubicBezTo>
                        <a:pt x="1226318" y="735607"/>
                        <a:pt x="1224913" y="731782"/>
                        <a:pt x="1224187" y="728579"/>
                      </a:cubicBezTo>
                      <a:cubicBezTo>
                        <a:pt x="1222793" y="722911"/>
                        <a:pt x="1221687" y="718337"/>
                        <a:pt x="1221687" y="716217"/>
                      </a:cubicBezTo>
                      <a:cubicBezTo>
                        <a:pt x="1221687" y="713015"/>
                        <a:pt x="1203070" y="693671"/>
                        <a:pt x="1189636" y="680630"/>
                      </a:cubicBezTo>
                      <a:cubicBezTo>
                        <a:pt x="1187171" y="678165"/>
                        <a:pt x="1184717" y="675711"/>
                        <a:pt x="1182597" y="673591"/>
                      </a:cubicBezTo>
                      <a:cubicBezTo>
                        <a:pt x="1180512" y="671414"/>
                        <a:pt x="1178680" y="669985"/>
                        <a:pt x="1178035" y="669294"/>
                      </a:cubicBezTo>
                      <a:lnTo>
                        <a:pt x="1177678" y="669294"/>
                      </a:lnTo>
                      <a:cubicBezTo>
                        <a:pt x="1175167" y="667185"/>
                        <a:pt x="1171710" y="664732"/>
                        <a:pt x="1168128" y="662266"/>
                      </a:cubicBezTo>
                      <a:cubicBezTo>
                        <a:pt x="1162137" y="657969"/>
                        <a:pt x="1156204" y="653798"/>
                        <a:pt x="1152966" y="649559"/>
                      </a:cubicBezTo>
                      <a:lnTo>
                        <a:pt x="1152678" y="649559"/>
                      </a:lnTo>
                      <a:cubicBezTo>
                        <a:pt x="1148035" y="643557"/>
                        <a:pt x="1146261" y="623476"/>
                        <a:pt x="1145593" y="616091"/>
                      </a:cubicBezTo>
                      <a:cubicBezTo>
                        <a:pt x="1139602" y="608303"/>
                        <a:pt x="1116687" y="578672"/>
                        <a:pt x="1111768" y="570608"/>
                      </a:cubicBezTo>
                      <a:cubicBezTo>
                        <a:pt x="1108243" y="565228"/>
                        <a:pt x="1100466" y="559617"/>
                        <a:pt x="1090294" y="555043"/>
                      </a:cubicBezTo>
                      <a:cubicBezTo>
                        <a:pt x="1088116" y="554006"/>
                        <a:pt x="1086043" y="553327"/>
                        <a:pt x="1083543" y="552232"/>
                      </a:cubicBezTo>
                      <a:cubicBezTo>
                        <a:pt x="1081411" y="551552"/>
                        <a:pt x="1078957" y="550412"/>
                        <a:pt x="1076492" y="549778"/>
                      </a:cubicBezTo>
                      <a:lnTo>
                        <a:pt x="1076158" y="549778"/>
                      </a:lnTo>
                      <a:cubicBezTo>
                        <a:pt x="1069476" y="547658"/>
                        <a:pt x="1052898" y="546633"/>
                        <a:pt x="1034211" y="545147"/>
                      </a:cubicBezTo>
                      <a:cubicBezTo>
                        <a:pt x="1005317" y="543085"/>
                        <a:pt x="971815" y="540907"/>
                        <a:pt x="957034" y="533534"/>
                      </a:cubicBezTo>
                      <a:lnTo>
                        <a:pt x="956631" y="533534"/>
                      </a:lnTo>
                      <a:lnTo>
                        <a:pt x="955940" y="533189"/>
                      </a:lnTo>
                      <a:lnTo>
                        <a:pt x="955940" y="532843"/>
                      </a:lnTo>
                      <a:cubicBezTo>
                        <a:pt x="943267" y="526092"/>
                        <a:pt x="934834" y="510297"/>
                        <a:pt x="928797" y="494398"/>
                      </a:cubicBezTo>
                      <a:cubicBezTo>
                        <a:pt x="923532" y="479917"/>
                        <a:pt x="920732" y="465101"/>
                        <a:pt x="919673" y="459836"/>
                      </a:cubicBezTo>
                      <a:lnTo>
                        <a:pt x="897472" y="339284"/>
                      </a:lnTo>
                      <a:cubicBezTo>
                        <a:pt x="892829" y="331508"/>
                        <a:pt x="864995" y="285333"/>
                        <a:pt x="861827" y="275782"/>
                      </a:cubicBezTo>
                      <a:cubicBezTo>
                        <a:pt x="860088" y="271197"/>
                        <a:pt x="804777" y="221819"/>
                        <a:pt x="773037" y="193559"/>
                      </a:cubicBezTo>
                      <a:cubicBezTo>
                        <a:pt x="760676" y="182349"/>
                        <a:pt x="751517" y="174504"/>
                        <a:pt x="750111" y="172787"/>
                      </a:cubicBezTo>
                      <a:lnTo>
                        <a:pt x="749777" y="172395"/>
                      </a:lnTo>
                      <a:cubicBezTo>
                        <a:pt x="746252" y="168213"/>
                        <a:pt x="738153" y="132914"/>
                        <a:pt x="735641" y="120898"/>
                      </a:cubicBezTo>
                      <a:cubicBezTo>
                        <a:pt x="732462" y="118444"/>
                        <a:pt x="729316" y="115287"/>
                        <a:pt x="726137" y="112142"/>
                      </a:cubicBezTo>
                      <a:cubicBezTo>
                        <a:pt x="720526" y="105794"/>
                        <a:pt x="713153" y="89193"/>
                        <a:pt x="708176" y="75126"/>
                      </a:cubicBezTo>
                      <a:cubicBezTo>
                        <a:pt x="707116" y="72269"/>
                        <a:pt x="706402" y="69746"/>
                        <a:pt x="705711" y="67292"/>
                      </a:cubicBezTo>
                      <a:cubicBezTo>
                        <a:pt x="704950" y="64827"/>
                        <a:pt x="704293" y="62765"/>
                        <a:pt x="703948" y="60656"/>
                      </a:cubicBezTo>
                      <a:lnTo>
                        <a:pt x="703948" y="60311"/>
                      </a:lnTo>
                      <a:lnTo>
                        <a:pt x="703602" y="60311"/>
                      </a:lnTo>
                      <a:cubicBezTo>
                        <a:pt x="701483" y="50818"/>
                        <a:pt x="694052" y="41256"/>
                        <a:pt x="688406" y="34159"/>
                      </a:cubicBezTo>
                      <a:cubicBezTo>
                        <a:pt x="687001" y="32788"/>
                        <a:pt x="685953" y="31417"/>
                        <a:pt x="684559" y="29585"/>
                      </a:cubicBezTo>
                      <a:lnTo>
                        <a:pt x="684202" y="29240"/>
                      </a:lnTo>
                      <a:cubicBezTo>
                        <a:pt x="679628" y="22892"/>
                        <a:pt x="677877" y="14816"/>
                        <a:pt x="676759" y="5956"/>
                      </a:cubicBezTo>
                      <a:cubicBezTo>
                        <a:pt x="676483" y="3836"/>
                        <a:pt x="676483" y="2120"/>
                        <a:pt x="676056" y="0"/>
                      </a:cubicBezTo>
                      <a:cubicBezTo>
                        <a:pt x="672185" y="7039"/>
                        <a:pt x="668326" y="13329"/>
                        <a:pt x="648925" y="10184"/>
                      </a:cubicBezTo>
                      <a:cubicBezTo>
                        <a:pt x="642600" y="9159"/>
                        <a:pt x="636275" y="13041"/>
                        <a:pt x="630584" y="16601"/>
                      </a:cubicBezTo>
                      <a:cubicBezTo>
                        <a:pt x="624951" y="20426"/>
                        <a:pt x="619351" y="23975"/>
                        <a:pt x="612658" y="23975"/>
                      </a:cubicBezTo>
                      <a:lnTo>
                        <a:pt x="604525" y="23975"/>
                      </a:lnTo>
                      <a:cubicBezTo>
                        <a:pt x="595723" y="23975"/>
                        <a:pt x="586241" y="24320"/>
                        <a:pt x="573891" y="23237"/>
                      </a:cubicBezTo>
                      <a:cubicBezTo>
                        <a:pt x="568949" y="22892"/>
                        <a:pt x="565458" y="43375"/>
                        <a:pt x="563280" y="56417"/>
                      </a:cubicBezTo>
                      <a:cubicBezTo>
                        <a:pt x="561933" y="62765"/>
                        <a:pt x="561172" y="67742"/>
                        <a:pt x="559755" y="70553"/>
                      </a:cubicBezTo>
                      <a:lnTo>
                        <a:pt x="559479" y="70553"/>
                      </a:lnTo>
                      <a:lnTo>
                        <a:pt x="559479" y="70887"/>
                      </a:lnTo>
                      <a:lnTo>
                        <a:pt x="559041" y="71232"/>
                      </a:lnTo>
                      <a:cubicBezTo>
                        <a:pt x="556587" y="74723"/>
                        <a:pt x="543603" y="86682"/>
                        <a:pt x="527347" y="96981"/>
                      </a:cubicBezTo>
                      <a:cubicBezTo>
                        <a:pt x="524202" y="98698"/>
                        <a:pt x="521023" y="100472"/>
                        <a:pt x="517463" y="102246"/>
                      </a:cubicBezTo>
                      <a:cubicBezTo>
                        <a:pt x="514306" y="103963"/>
                        <a:pt x="510781" y="105794"/>
                        <a:pt x="507267" y="107223"/>
                      </a:cubicBezTo>
                      <a:lnTo>
                        <a:pt x="506921" y="107569"/>
                      </a:lnTo>
                      <a:cubicBezTo>
                        <a:pt x="494571" y="112488"/>
                        <a:pt x="487878" y="115287"/>
                        <a:pt x="483673" y="117407"/>
                      </a:cubicBezTo>
                      <a:cubicBezTo>
                        <a:pt x="479421" y="119527"/>
                        <a:pt x="476921" y="120898"/>
                        <a:pt x="473062" y="123410"/>
                      </a:cubicBezTo>
                      <a:cubicBezTo>
                        <a:pt x="467428" y="127649"/>
                        <a:pt x="466011" y="130449"/>
                        <a:pt x="460746" y="142753"/>
                      </a:cubicBezTo>
                      <a:lnTo>
                        <a:pt x="460412" y="143559"/>
                      </a:lnTo>
                      <a:cubicBezTo>
                        <a:pt x="454053" y="158375"/>
                        <a:pt x="453004" y="158663"/>
                        <a:pt x="445228" y="162211"/>
                      </a:cubicBezTo>
                      <a:cubicBezTo>
                        <a:pt x="443811" y="162948"/>
                        <a:pt x="442071" y="163582"/>
                        <a:pt x="440297" y="164665"/>
                      </a:cubicBezTo>
                      <a:cubicBezTo>
                        <a:pt x="435032" y="167465"/>
                        <a:pt x="430055" y="169596"/>
                        <a:pt x="425136" y="171024"/>
                      </a:cubicBezTo>
                      <a:lnTo>
                        <a:pt x="422671" y="172050"/>
                      </a:lnTo>
                      <a:lnTo>
                        <a:pt x="422302" y="172050"/>
                      </a:lnTo>
                      <a:cubicBezTo>
                        <a:pt x="416703" y="173824"/>
                        <a:pt x="411012" y="174504"/>
                        <a:pt x="406426" y="174504"/>
                      </a:cubicBezTo>
                      <a:lnTo>
                        <a:pt x="406081" y="174504"/>
                      </a:lnTo>
                      <a:cubicBezTo>
                        <a:pt x="397578" y="174504"/>
                        <a:pt x="386346" y="169596"/>
                        <a:pt x="376162" y="165011"/>
                      </a:cubicBezTo>
                      <a:lnTo>
                        <a:pt x="372993" y="163582"/>
                      </a:lnTo>
                      <a:cubicBezTo>
                        <a:pt x="366945" y="161117"/>
                        <a:pt x="354307" y="166785"/>
                        <a:pt x="349376" y="169250"/>
                      </a:cubicBezTo>
                      <a:cubicBezTo>
                        <a:pt x="346496" y="179147"/>
                        <a:pt x="342636" y="197165"/>
                        <a:pt x="346496" y="202775"/>
                      </a:cubicBezTo>
                      <a:cubicBezTo>
                        <a:pt x="348328" y="205229"/>
                        <a:pt x="351070" y="207349"/>
                        <a:pt x="353535" y="208720"/>
                      </a:cubicBezTo>
                      <a:cubicBezTo>
                        <a:pt x="362026" y="214388"/>
                        <a:pt x="368408" y="218616"/>
                        <a:pt x="361311" y="234469"/>
                      </a:cubicBezTo>
                      <a:cubicBezTo>
                        <a:pt x="354987" y="247856"/>
                        <a:pt x="353535" y="248605"/>
                        <a:pt x="345436" y="252775"/>
                      </a:cubicBezTo>
                      <a:cubicBezTo>
                        <a:pt x="342971" y="253870"/>
                        <a:pt x="339825" y="255702"/>
                        <a:pt x="335252" y="258501"/>
                      </a:cubicBezTo>
                      <a:lnTo>
                        <a:pt x="334918" y="258501"/>
                      </a:lnTo>
                      <a:cubicBezTo>
                        <a:pt x="326819" y="263420"/>
                        <a:pt x="317625" y="263075"/>
                        <a:pt x="310252" y="263075"/>
                      </a:cubicBezTo>
                      <a:lnTo>
                        <a:pt x="303835" y="263075"/>
                      </a:lnTo>
                      <a:cubicBezTo>
                        <a:pt x="302832" y="263766"/>
                        <a:pt x="307015" y="264100"/>
                        <a:pt x="311277" y="270459"/>
                      </a:cubicBezTo>
                      <a:cubicBezTo>
                        <a:pt x="317625" y="280010"/>
                        <a:pt x="322602" y="285621"/>
                        <a:pt x="325759" y="289906"/>
                      </a:cubicBezTo>
                      <a:cubicBezTo>
                        <a:pt x="333846" y="300782"/>
                        <a:pt x="334918" y="301473"/>
                        <a:pt x="334918" y="316001"/>
                      </a:cubicBezTo>
                      <a:lnTo>
                        <a:pt x="334918" y="316680"/>
                      </a:lnTo>
                      <a:cubicBezTo>
                        <a:pt x="334918" y="325494"/>
                        <a:pt x="334918" y="336427"/>
                        <a:pt x="335252" y="346323"/>
                      </a:cubicBezTo>
                      <a:cubicBezTo>
                        <a:pt x="335586" y="356507"/>
                        <a:pt x="335966" y="365724"/>
                        <a:pt x="335966" y="369203"/>
                      </a:cubicBezTo>
                      <a:cubicBezTo>
                        <a:pt x="335966" y="376991"/>
                        <a:pt x="329987" y="380540"/>
                        <a:pt x="324007" y="384030"/>
                      </a:cubicBezTo>
                      <a:lnTo>
                        <a:pt x="319077" y="387176"/>
                      </a:lnTo>
                      <a:cubicBezTo>
                        <a:pt x="319710" y="388604"/>
                        <a:pt x="320436" y="389629"/>
                        <a:pt x="321484" y="391058"/>
                      </a:cubicBezTo>
                      <a:cubicBezTo>
                        <a:pt x="322176" y="392498"/>
                        <a:pt x="323236" y="393927"/>
                        <a:pt x="324641" y="395298"/>
                      </a:cubicBezTo>
                      <a:cubicBezTo>
                        <a:pt x="330275" y="402740"/>
                        <a:pt x="337360" y="409030"/>
                        <a:pt x="341577" y="412579"/>
                      </a:cubicBezTo>
                      <a:cubicBezTo>
                        <a:pt x="347602" y="417555"/>
                        <a:pt x="346496" y="424595"/>
                        <a:pt x="345436" y="432025"/>
                      </a:cubicBezTo>
                      <a:cubicBezTo>
                        <a:pt x="344745" y="436553"/>
                        <a:pt x="344042" y="441876"/>
                        <a:pt x="346150" y="442901"/>
                      </a:cubicBezTo>
                      <a:cubicBezTo>
                        <a:pt x="350413" y="444675"/>
                        <a:pt x="354307" y="445701"/>
                        <a:pt x="358166" y="446449"/>
                      </a:cubicBezTo>
                      <a:cubicBezTo>
                        <a:pt x="364837" y="447889"/>
                        <a:pt x="372268" y="449260"/>
                        <a:pt x="384572" y="456000"/>
                      </a:cubicBezTo>
                      <a:cubicBezTo>
                        <a:pt x="391277" y="459502"/>
                        <a:pt x="396968" y="461611"/>
                        <a:pt x="401519" y="463039"/>
                      </a:cubicBezTo>
                      <a:cubicBezTo>
                        <a:pt x="410009" y="466184"/>
                        <a:pt x="416323" y="468362"/>
                        <a:pt x="425827" y="477855"/>
                      </a:cubicBezTo>
                      <a:cubicBezTo>
                        <a:pt x="428281" y="480320"/>
                        <a:pt x="430747" y="483811"/>
                        <a:pt x="433270" y="488097"/>
                      </a:cubicBezTo>
                      <a:cubicBezTo>
                        <a:pt x="435320" y="492221"/>
                        <a:pt x="437786" y="497198"/>
                        <a:pt x="440643" y="502520"/>
                      </a:cubicBezTo>
                      <a:cubicBezTo>
                        <a:pt x="453004" y="530377"/>
                        <a:pt x="467786" y="574433"/>
                        <a:pt x="476288" y="605504"/>
                      </a:cubicBezTo>
                      <a:cubicBezTo>
                        <a:pt x="482613" y="629133"/>
                        <a:pt x="483673" y="640746"/>
                        <a:pt x="483949" y="648130"/>
                      </a:cubicBezTo>
                      <a:cubicBezTo>
                        <a:pt x="484352" y="653050"/>
                        <a:pt x="484698" y="655918"/>
                        <a:pt x="486806" y="658775"/>
                      </a:cubicBezTo>
                      <a:cubicBezTo>
                        <a:pt x="489272" y="662266"/>
                        <a:pt x="493845" y="665814"/>
                        <a:pt x="499122" y="669639"/>
                      </a:cubicBezTo>
                      <a:cubicBezTo>
                        <a:pt x="507267" y="675711"/>
                        <a:pt x="516046" y="682001"/>
                        <a:pt x="522082" y="692185"/>
                      </a:cubicBezTo>
                      <a:cubicBezTo>
                        <a:pt x="526656" y="700365"/>
                        <a:pt x="531921" y="709466"/>
                        <a:pt x="535447" y="717646"/>
                      </a:cubicBezTo>
                      <a:cubicBezTo>
                        <a:pt x="539640" y="728176"/>
                        <a:pt x="540711" y="737727"/>
                        <a:pt x="533764" y="743337"/>
                      </a:cubicBezTo>
                      <a:cubicBezTo>
                        <a:pt x="531587" y="745111"/>
                        <a:pt x="528788" y="747220"/>
                        <a:pt x="525539" y="749409"/>
                      </a:cubicBezTo>
                      <a:cubicBezTo>
                        <a:pt x="519629" y="753579"/>
                        <a:pt x="513246" y="758556"/>
                        <a:pt x="509721" y="762738"/>
                      </a:cubicBezTo>
                      <a:lnTo>
                        <a:pt x="509387" y="763084"/>
                      </a:lnTo>
                      <a:cubicBezTo>
                        <a:pt x="508338" y="764512"/>
                        <a:pt x="504456" y="767646"/>
                        <a:pt x="498822" y="772289"/>
                      </a:cubicBezTo>
                      <a:cubicBezTo>
                        <a:pt x="494191" y="775837"/>
                        <a:pt x="486472" y="781782"/>
                        <a:pt x="477313" y="788878"/>
                      </a:cubicBezTo>
                      <a:cubicBezTo>
                        <a:pt x="432855" y="822404"/>
                        <a:pt x="358166" y="877392"/>
                        <a:pt x="344376" y="887576"/>
                      </a:cubicBezTo>
                      <a:lnTo>
                        <a:pt x="344042" y="887576"/>
                      </a:lnTo>
                      <a:cubicBezTo>
                        <a:pt x="340943" y="890030"/>
                        <a:pt x="335252" y="893924"/>
                        <a:pt x="327809" y="898901"/>
                      </a:cubicBezTo>
                      <a:cubicBezTo>
                        <a:pt x="321116" y="903486"/>
                        <a:pt x="311277" y="910237"/>
                        <a:pt x="299641" y="917899"/>
                      </a:cubicBezTo>
                      <a:cubicBezTo>
                        <a:pt x="244342" y="954972"/>
                        <a:pt x="157972" y="1012080"/>
                        <a:pt x="149181" y="1015962"/>
                      </a:cubicBezTo>
                      <a:cubicBezTo>
                        <a:pt x="136105" y="1021573"/>
                        <a:pt x="120587" y="1001493"/>
                        <a:pt x="106106" y="983175"/>
                      </a:cubicBezTo>
                      <a:cubicBezTo>
                        <a:pt x="99101" y="974027"/>
                        <a:pt x="92396" y="965214"/>
                        <a:pt x="87764" y="961666"/>
                      </a:cubicBezTo>
                      <a:lnTo>
                        <a:pt x="87764" y="961320"/>
                      </a:lnTo>
                      <a:lnTo>
                        <a:pt x="82845" y="957092"/>
                      </a:lnTo>
                      <a:cubicBezTo>
                        <a:pt x="75126" y="951020"/>
                        <a:pt x="64942" y="942276"/>
                        <a:pt x="55011" y="935917"/>
                      </a:cubicBezTo>
                      <a:cubicBezTo>
                        <a:pt x="47292" y="930652"/>
                        <a:pt x="40910" y="926366"/>
                        <a:pt x="40253" y="927449"/>
                      </a:cubicBezTo>
                      <a:cubicBezTo>
                        <a:pt x="36670" y="932714"/>
                        <a:pt x="32120" y="942956"/>
                        <a:pt x="28260" y="954292"/>
                      </a:cubicBezTo>
                      <a:cubicBezTo>
                        <a:pt x="23687" y="965905"/>
                        <a:pt x="19458" y="978947"/>
                        <a:pt x="16302" y="989131"/>
                      </a:cubicBezTo>
                      <a:lnTo>
                        <a:pt x="16302" y="989534"/>
                      </a:lnTo>
                      <a:cubicBezTo>
                        <a:pt x="14470" y="994787"/>
                        <a:pt x="14136" y="1001493"/>
                        <a:pt x="13802" y="1007495"/>
                      </a:cubicBezTo>
                      <a:cubicBezTo>
                        <a:pt x="13422" y="1015962"/>
                        <a:pt x="12730" y="1023347"/>
                        <a:pt x="8145" y="1027287"/>
                      </a:cubicBezTo>
                      <a:cubicBezTo>
                        <a:pt x="5703" y="1028946"/>
                        <a:pt x="3180" y="1029753"/>
                        <a:pt x="426" y="1028946"/>
                      </a:cubicBezTo>
                      <a:lnTo>
                        <a:pt x="0" y="1028946"/>
                      </a:lnTo>
                      <a:cubicBezTo>
                        <a:pt x="0" y="1036389"/>
                        <a:pt x="2120" y="1051953"/>
                        <a:pt x="17995" y="1075524"/>
                      </a:cubicBezTo>
                      <a:lnTo>
                        <a:pt x="18387" y="1075928"/>
                      </a:lnTo>
                      <a:cubicBezTo>
                        <a:pt x="21912" y="1081193"/>
                        <a:pt x="26843" y="1088623"/>
                        <a:pt x="32477" y="1097379"/>
                      </a:cubicBezTo>
                      <a:cubicBezTo>
                        <a:pt x="38110" y="1106250"/>
                        <a:pt x="44769" y="1116780"/>
                        <a:pt x="51878" y="1128105"/>
                      </a:cubicBezTo>
                      <a:cubicBezTo>
                        <a:pt x="88536" y="1186342"/>
                        <a:pt x="137165" y="1266745"/>
                        <a:pt x="140322" y="1279728"/>
                      </a:cubicBezTo>
                      <a:lnTo>
                        <a:pt x="140322" y="1280408"/>
                      </a:lnTo>
                      <a:cubicBezTo>
                        <a:pt x="143156" y="1294198"/>
                        <a:pt x="143847" y="1320005"/>
                        <a:pt x="144895" y="1347124"/>
                      </a:cubicBezTo>
                      <a:cubicBezTo>
                        <a:pt x="144895" y="1355592"/>
                        <a:pt x="145241" y="1364060"/>
                        <a:pt x="145679" y="1372470"/>
                      </a:cubicBezTo>
                      <a:lnTo>
                        <a:pt x="145679" y="1373956"/>
                      </a:lnTo>
                      <a:cubicBezTo>
                        <a:pt x="145956" y="1378530"/>
                        <a:pt x="146290" y="1383449"/>
                        <a:pt x="147015" y="1388771"/>
                      </a:cubicBezTo>
                      <a:cubicBezTo>
                        <a:pt x="147707" y="1393702"/>
                        <a:pt x="148755" y="1398956"/>
                        <a:pt x="149873" y="1403875"/>
                      </a:cubicBezTo>
                      <a:cubicBezTo>
                        <a:pt x="155506" y="1428598"/>
                        <a:pt x="166474" y="1451882"/>
                        <a:pt x="182292" y="1453944"/>
                      </a:cubicBezTo>
                      <a:lnTo>
                        <a:pt x="184031" y="1454336"/>
                      </a:lnTo>
                      <a:cubicBezTo>
                        <a:pt x="200967" y="1455718"/>
                        <a:pt x="230540" y="1447585"/>
                        <a:pt x="252061" y="1441582"/>
                      </a:cubicBezTo>
                      <a:cubicBezTo>
                        <a:pt x="265125" y="1438103"/>
                        <a:pt x="275333" y="1435292"/>
                        <a:pt x="279895" y="1435626"/>
                      </a:cubicBezTo>
                      <a:lnTo>
                        <a:pt x="280586" y="1435626"/>
                      </a:lnTo>
                      <a:lnTo>
                        <a:pt x="281300" y="1435626"/>
                      </a:lnTo>
                      <a:lnTo>
                        <a:pt x="281634" y="1435972"/>
                      </a:lnTo>
                      <a:cubicBezTo>
                        <a:pt x="284157" y="1436317"/>
                        <a:pt x="287683" y="1437757"/>
                        <a:pt x="291876" y="1439532"/>
                      </a:cubicBezTo>
                      <a:cubicBezTo>
                        <a:pt x="295782" y="1440903"/>
                        <a:pt x="300701" y="1443356"/>
                        <a:pt x="306024" y="1445810"/>
                      </a:cubicBezTo>
                      <a:cubicBezTo>
                        <a:pt x="333143" y="1459612"/>
                        <a:pt x="372268" y="1484324"/>
                        <a:pt x="372268" y="1495199"/>
                      </a:cubicBezTo>
                      <a:lnTo>
                        <a:pt x="372268" y="1495545"/>
                      </a:lnTo>
                      <a:cubicBezTo>
                        <a:pt x="372268" y="1502285"/>
                        <a:pt x="366945" y="1539255"/>
                        <a:pt x="362026" y="1574888"/>
                      </a:cubicBezTo>
                      <a:cubicBezTo>
                        <a:pt x="357452" y="1608425"/>
                        <a:pt x="352878" y="1640867"/>
                        <a:pt x="352878" y="1645441"/>
                      </a:cubicBezTo>
                      <a:cubicBezTo>
                        <a:pt x="352878" y="1648643"/>
                        <a:pt x="351484" y="1654312"/>
                        <a:pt x="350067" y="1662031"/>
                      </a:cubicBezTo>
                      <a:cubicBezTo>
                        <a:pt x="344376" y="1687434"/>
                        <a:pt x="334192" y="1736062"/>
                        <a:pt x="350413" y="1742825"/>
                      </a:cubicBezTo>
                      <a:cubicBezTo>
                        <a:pt x="363420" y="1748424"/>
                        <a:pt x="377187" y="1751235"/>
                        <a:pt x="394502" y="1751581"/>
                      </a:cubicBezTo>
                      <a:cubicBezTo>
                        <a:pt x="411726" y="1751581"/>
                        <a:pt x="432521" y="1749115"/>
                        <a:pt x="458638" y="1743850"/>
                      </a:cubicBezTo>
                      <a:cubicBezTo>
                        <a:pt x="492106" y="1736754"/>
                        <a:pt x="521023" y="1725141"/>
                        <a:pt x="547405" y="1714553"/>
                      </a:cubicBezTo>
                      <a:cubicBezTo>
                        <a:pt x="561933" y="1708609"/>
                        <a:pt x="575988" y="1703344"/>
                        <a:pt x="589766" y="1698712"/>
                      </a:cubicBezTo>
                      <a:cubicBezTo>
                        <a:pt x="607739" y="1692986"/>
                        <a:pt x="623557" y="1681431"/>
                        <a:pt x="636967" y="1669473"/>
                      </a:cubicBezTo>
                      <a:cubicBezTo>
                        <a:pt x="650734" y="1656766"/>
                        <a:pt x="661632" y="1643321"/>
                        <a:pt x="669109" y="1633828"/>
                      </a:cubicBezTo>
                      <a:cubicBezTo>
                        <a:pt x="674017" y="1627077"/>
                        <a:pt x="672185" y="1598586"/>
                        <a:pt x="670492" y="1569289"/>
                      </a:cubicBezTo>
                      <a:cubicBezTo>
                        <a:pt x="668326" y="1531179"/>
                        <a:pt x="665860" y="1491363"/>
                        <a:pt x="681402" y="1482550"/>
                      </a:cubicBezTo>
                      <a:lnTo>
                        <a:pt x="682427" y="1481801"/>
                      </a:lnTo>
                      <a:cubicBezTo>
                        <a:pt x="700019" y="1472654"/>
                        <a:pt x="738153" y="1473345"/>
                        <a:pt x="768452" y="1473736"/>
                      </a:cubicBezTo>
                      <a:cubicBezTo>
                        <a:pt x="779351" y="1474082"/>
                        <a:pt x="789247" y="1474082"/>
                        <a:pt x="796620" y="1473736"/>
                      </a:cubicBezTo>
                      <a:lnTo>
                        <a:pt x="797692" y="1473736"/>
                      </a:lnTo>
                      <a:cubicBezTo>
                        <a:pt x="801263" y="1473345"/>
                        <a:pt x="805837" y="1472654"/>
                        <a:pt x="811102" y="1471283"/>
                      </a:cubicBezTo>
                      <a:cubicBezTo>
                        <a:pt x="816378" y="1469843"/>
                        <a:pt x="822749" y="1468011"/>
                        <a:pt x="829788" y="1465614"/>
                      </a:cubicBezTo>
                      <a:cubicBezTo>
                        <a:pt x="864339" y="1454336"/>
                        <a:pt x="909396" y="1434198"/>
                        <a:pt x="924246" y="1426767"/>
                      </a:cubicBezTo>
                      <a:cubicBezTo>
                        <a:pt x="926769" y="1425453"/>
                        <a:pt x="929523" y="1424647"/>
                        <a:pt x="932322" y="1424359"/>
                      </a:cubicBezTo>
                      <a:cubicBezTo>
                        <a:pt x="945398" y="1422193"/>
                        <a:pt x="963382" y="1429232"/>
                        <a:pt x="978486" y="1438437"/>
                      </a:cubicBezTo>
                      <a:cubicBezTo>
                        <a:pt x="993301" y="1447308"/>
                        <a:pt x="1006377" y="1458518"/>
                        <a:pt x="1009534" y="1464532"/>
                      </a:cubicBezTo>
                      <a:cubicBezTo>
                        <a:pt x="1010248" y="1465902"/>
                        <a:pt x="1010582" y="1467331"/>
                        <a:pt x="1010582" y="1468414"/>
                      </a:cubicBezTo>
                      <a:lnTo>
                        <a:pt x="1010582" y="1469163"/>
                      </a:lnTo>
                      <a:lnTo>
                        <a:pt x="1010951" y="1469509"/>
                      </a:lnTo>
                      <a:lnTo>
                        <a:pt x="1010951" y="1469843"/>
                      </a:lnTo>
                      <a:cubicBezTo>
                        <a:pt x="1010582" y="1477227"/>
                        <a:pt x="998658" y="1496974"/>
                        <a:pt x="984868" y="1518483"/>
                      </a:cubicBezTo>
                      <a:cubicBezTo>
                        <a:pt x="971112" y="1541075"/>
                        <a:pt x="955640" y="1565741"/>
                        <a:pt x="952115" y="1577066"/>
                      </a:cubicBezTo>
                      <a:lnTo>
                        <a:pt x="952115" y="1577411"/>
                      </a:lnTo>
                      <a:cubicBezTo>
                        <a:pt x="948198" y="1590740"/>
                        <a:pt x="955940" y="1611282"/>
                        <a:pt x="961608" y="1626040"/>
                      </a:cubicBezTo>
                      <a:cubicBezTo>
                        <a:pt x="964788" y="1634519"/>
                        <a:pt x="967241" y="1641547"/>
                        <a:pt x="967241" y="1646190"/>
                      </a:cubicBezTo>
                      <a:lnTo>
                        <a:pt x="967241" y="1646478"/>
                      </a:lnTo>
                      <a:cubicBezTo>
                        <a:pt x="967241" y="1648931"/>
                        <a:pt x="965847" y="1653217"/>
                        <a:pt x="963716" y="1658828"/>
                      </a:cubicBezTo>
                      <a:cubicBezTo>
                        <a:pt x="961965" y="1663471"/>
                        <a:pt x="959154" y="1669473"/>
                        <a:pt x="955940" y="1676512"/>
                      </a:cubicBezTo>
                      <a:cubicBezTo>
                        <a:pt x="939753" y="1712099"/>
                        <a:pt x="909822" y="1769253"/>
                        <a:pt x="904488" y="1773147"/>
                      </a:cubicBezTo>
                      <a:cubicBezTo>
                        <a:pt x="899223" y="1777721"/>
                        <a:pt x="892173" y="1775889"/>
                        <a:pt x="884730" y="1774173"/>
                      </a:cubicBezTo>
                      <a:lnTo>
                        <a:pt x="884730" y="1773781"/>
                      </a:lnTo>
                      <a:cubicBezTo>
                        <a:pt x="881597" y="1773147"/>
                        <a:pt x="878429" y="1772399"/>
                        <a:pt x="875963" y="1772399"/>
                      </a:cubicBezTo>
                      <a:lnTo>
                        <a:pt x="876297" y="1772744"/>
                      </a:lnTo>
                      <a:lnTo>
                        <a:pt x="875963" y="1815025"/>
                      </a:lnTo>
                      <a:cubicBezTo>
                        <a:pt x="880168" y="1813988"/>
                        <a:pt x="885180" y="1812560"/>
                        <a:pt x="891839" y="1810843"/>
                      </a:cubicBezTo>
                      <a:cubicBezTo>
                        <a:pt x="915433" y="1804495"/>
                        <a:pt x="920007" y="1816454"/>
                        <a:pt x="936239" y="1816857"/>
                      </a:cubicBezTo>
                      <a:cubicBezTo>
                        <a:pt x="952771" y="1817203"/>
                        <a:pt x="970398" y="1820002"/>
                        <a:pt x="977841" y="1822122"/>
                      </a:cubicBezTo>
                      <a:cubicBezTo>
                        <a:pt x="985582" y="1824242"/>
                        <a:pt x="984868" y="1835221"/>
                        <a:pt x="985916" y="1837226"/>
                      </a:cubicBezTo>
                      <a:cubicBezTo>
                        <a:pt x="986988" y="1839749"/>
                        <a:pt x="991573" y="1855301"/>
                        <a:pt x="991573" y="1855301"/>
                      </a:cubicBezTo>
                      <a:cubicBezTo>
                        <a:pt x="991573" y="1855301"/>
                        <a:pt x="1018336" y="1858458"/>
                        <a:pt x="1032448" y="1859138"/>
                      </a:cubicBezTo>
                      <a:cubicBezTo>
                        <a:pt x="1046861" y="1859886"/>
                        <a:pt x="1048693" y="1851073"/>
                        <a:pt x="1056066" y="1850382"/>
                      </a:cubicBezTo>
                      <a:cubicBezTo>
                        <a:pt x="1063082" y="1849645"/>
                        <a:pt x="1078612" y="1846776"/>
                        <a:pt x="1089568" y="1843977"/>
                      </a:cubicBezTo>
                      <a:cubicBezTo>
                        <a:pt x="1100179" y="1840831"/>
                        <a:pt x="1108911" y="1834138"/>
                        <a:pt x="1114937" y="1830981"/>
                      </a:cubicBezTo>
                      <a:cubicBezTo>
                        <a:pt x="1120927" y="1827790"/>
                        <a:pt x="1120927" y="1828815"/>
                        <a:pt x="1134337" y="1834138"/>
                      </a:cubicBezTo>
                      <a:cubicBezTo>
                        <a:pt x="1147759" y="1839057"/>
                        <a:pt x="1168128" y="1864460"/>
                        <a:pt x="1168842" y="1866177"/>
                      </a:cubicBezTo>
                      <a:cubicBezTo>
                        <a:pt x="1169556" y="1867951"/>
                        <a:pt x="1169556" y="1876476"/>
                        <a:pt x="1177286" y="1878930"/>
                      </a:cubicBezTo>
                      <a:cubicBezTo>
                        <a:pt x="1184717" y="1881396"/>
                        <a:pt x="1189971" y="1888769"/>
                        <a:pt x="1193911" y="1893354"/>
                      </a:cubicBezTo>
                      <a:cubicBezTo>
                        <a:pt x="1197793" y="1897928"/>
                        <a:pt x="1201998" y="1900382"/>
                        <a:pt x="1218876" y="1897582"/>
                      </a:cubicBezTo>
                      <a:cubicBezTo>
                        <a:pt x="1232298" y="1895128"/>
                        <a:pt x="1254832" y="1889172"/>
                        <a:pt x="1268254" y="1885912"/>
                      </a:cubicBezTo>
                      <a:lnTo>
                        <a:pt x="1267562" y="1844714"/>
                      </a:lnTo>
                      <a:cubicBezTo>
                        <a:pt x="1262989" y="1836258"/>
                        <a:pt x="1240454" y="1796085"/>
                        <a:pt x="1222448" y="1773435"/>
                      </a:cubicBezTo>
                      <a:lnTo>
                        <a:pt x="1222448" y="1773435"/>
                      </a:lnTo>
                      <a:close/>
                    </a:path>
                  </a:pathLst>
                </a:custGeom>
                <a:solidFill>
                  <a:srgbClr val="E7E6E6"/>
                </a:solidFill>
                <a:ln w="11517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</p:grpSp>
        </p:grpSp>
        <p:grpSp>
          <p:nvGrpSpPr>
            <p:cNvPr id="15" name="Группа 14">
              <a:extLst>
                <a:ext uri="{FF2B5EF4-FFF2-40B4-BE49-F238E27FC236}">
                  <a16:creationId xmlns:a16="http://schemas.microsoft.com/office/drawing/2014/main" xmlns="" id="{720B9A1B-B4BC-4148-BF8E-A276E1145F39}"/>
                </a:ext>
              </a:extLst>
            </p:cNvPr>
            <p:cNvGrpSpPr/>
            <p:nvPr/>
          </p:nvGrpSpPr>
          <p:grpSpPr>
            <a:xfrm>
              <a:off x="2489050" y="3169607"/>
              <a:ext cx="188128" cy="188128"/>
              <a:chOff x="715466" y="3220008"/>
              <a:chExt cx="188128" cy="188128"/>
            </a:xfrm>
            <a:solidFill>
              <a:srgbClr val="000000"/>
            </a:solidFill>
          </p:grpSpPr>
          <p:sp>
            <p:nvSpPr>
              <p:cNvPr id="285" name="Полилиния: фигура 284">
                <a:extLst>
                  <a:ext uri="{FF2B5EF4-FFF2-40B4-BE49-F238E27FC236}">
                    <a16:creationId xmlns:a16="http://schemas.microsoft.com/office/drawing/2014/main" xmlns="" id="{D0B56AC0-ED52-423C-A851-3AB573609397}"/>
                  </a:ext>
                </a:extLst>
              </p:cNvPr>
              <p:cNvSpPr/>
              <p:nvPr/>
            </p:nvSpPr>
            <p:spPr>
              <a:xfrm flipH="1">
                <a:off x="715466" y="3220008"/>
                <a:ext cx="188128" cy="188128"/>
              </a:xfrm>
              <a:custGeom>
                <a:avLst/>
                <a:gdLst>
                  <a:gd name="connsiteX0" fmla="*/ 238125 w 238125"/>
                  <a:gd name="connsiteY0" fmla="*/ 119063 h 238125"/>
                  <a:gd name="connsiteX1" fmla="*/ 119062 w 238125"/>
                  <a:gd name="connsiteY1" fmla="*/ 238125 h 238125"/>
                  <a:gd name="connsiteX2" fmla="*/ 0 w 238125"/>
                  <a:gd name="connsiteY2" fmla="*/ 119063 h 238125"/>
                  <a:gd name="connsiteX3" fmla="*/ 119062 w 238125"/>
                  <a:gd name="connsiteY3" fmla="*/ 0 h 238125"/>
                  <a:gd name="connsiteX4" fmla="*/ 238125 w 238125"/>
                  <a:gd name="connsiteY4" fmla="*/ 119063 h 2381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8125" h="238125">
                    <a:moveTo>
                      <a:pt x="238125" y="119063"/>
                    </a:moveTo>
                    <a:cubicBezTo>
                      <a:pt x="238125" y="184819"/>
                      <a:pt x="184819" y="238125"/>
                      <a:pt x="119062" y="238125"/>
                    </a:cubicBezTo>
                    <a:cubicBezTo>
                      <a:pt x="53306" y="238125"/>
                      <a:pt x="0" y="184819"/>
                      <a:pt x="0" y="119063"/>
                    </a:cubicBezTo>
                    <a:cubicBezTo>
                      <a:pt x="0" y="53306"/>
                      <a:pt x="53306" y="0"/>
                      <a:pt x="119062" y="0"/>
                    </a:cubicBezTo>
                    <a:cubicBezTo>
                      <a:pt x="184819" y="0"/>
                      <a:pt x="238125" y="53306"/>
                      <a:pt x="238125" y="119063"/>
                    </a:cubicBezTo>
                    <a:close/>
                  </a:path>
                </a:pathLst>
              </a:custGeom>
              <a:grpFill/>
              <a:ln w="19050" cap="flat">
                <a:solidFill>
                  <a:schemeClr val="bg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286" name="Полилиния: фигура 285">
                <a:extLst>
                  <a:ext uri="{FF2B5EF4-FFF2-40B4-BE49-F238E27FC236}">
                    <a16:creationId xmlns:a16="http://schemas.microsoft.com/office/drawing/2014/main" xmlns="" id="{07DA15F1-4BCF-4D8F-86A7-1C44D2975AEA}"/>
                  </a:ext>
                </a:extLst>
              </p:cNvPr>
              <p:cNvSpPr/>
              <p:nvPr/>
            </p:nvSpPr>
            <p:spPr>
              <a:xfrm flipH="1">
                <a:off x="758905" y="3263447"/>
                <a:ext cx="101250" cy="101250"/>
              </a:xfrm>
              <a:custGeom>
                <a:avLst/>
                <a:gdLst>
                  <a:gd name="connsiteX0" fmla="*/ 238125 w 238125"/>
                  <a:gd name="connsiteY0" fmla="*/ 119063 h 238125"/>
                  <a:gd name="connsiteX1" fmla="*/ 119063 w 238125"/>
                  <a:gd name="connsiteY1" fmla="*/ 238125 h 238125"/>
                  <a:gd name="connsiteX2" fmla="*/ 0 w 238125"/>
                  <a:gd name="connsiteY2" fmla="*/ 119063 h 238125"/>
                  <a:gd name="connsiteX3" fmla="*/ 119063 w 238125"/>
                  <a:gd name="connsiteY3" fmla="*/ 0 h 238125"/>
                  <a:gd name="connsiteX4" fmla="*/ 238125 w 238125"/>
                  <a:gd name="connsiteY4" fmla="*/ 119063 h 2381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8125" h="238125">
                    <a:moveTo>
                      <a:pt x="238125" y="119063"/>
                    </a:moveTo>
                    <a:cubicBezTo>
                      <a:pt x="238125" y="184819"/>
                      <a:pt x="184819" y="238125"/>
                      <a:pt x="119063" y="238125"/>
                    </a:cubicBezTo>
                    <a:cubicBezTo>
                      <a:pt x="53306" y="238125"/>
                      <a:pt x="0" y="184819"/>
                      <a:pt x="0" y="119063"/>
                    </a:cubicBezTo>
                    <a:cubicBezTo>
                      <a:pt x="0" y="53306"/>
                      <a:pt x="53306" y="0"/>
                      <a:pt x="119063" y="0"/>
                    </a:cubicBezTo>
                    <a:cubicBezTo>
                      <a:pt x="184819" y="0"/>
                      <a:pt x="238125" y="53306"/>
                      <a:pt x="238125" y="119063"/>
                    </a:cubicBezTo>
                    <a:close/>
                  </a:path>
                </a:pathLst>
              </a:custGeom>
              <a:grpFill/>
              <a:ln w="19050" cap="flat">
                <a:solidFill>
                  <a:schemeClr val="bg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</p:grpSp>
        <p:sp>
          <p:nvSpPr>
            <p:cNvPr id="254" name="Прямоугольник 253">
              <a:extLst>
                <a:ext uri="{FF2B5EF4-FFF2-40B4-BE49-F238E27FC236}">
                  <a16:creationId xmlns:a16="http://schemas.microsoft.com/office/drawing/2014/main" xmlns="" id="{E9A78E1A-71B0-4165-A6B1-CC676A0CDB4E}"/>
                </a:ext>
              </a:extLst>
            </p:cNvPr>
            <p:cNvSpPr/>
            <p:nvPr/>
          </p:nvSpPr>
          <p:spPr>
            <a:xfrm>
              <a:off x="2247894" y="3318871"/>
              <a:ext cx="670440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</a:rPr>
                <a:t>Nyagan</a:t>
              </a:r>
            </a:p>
          </p:txBody>
        </p:sp>
        <p:grpSp>
          <p:nvGrpSpPr>
            <p:cNvPr id="304" name="Группа 303">
              <a:extLst>
                <a:ext uri="{FF2B5EF4-FFF2-40B4-BE49-F238E27FC236}">
                  <a16:creationId xmlns:a16="http://schemas.microsoft.com/office/drawing/2014/main" xmlns="" id="{24D1B335-6150-4F7F-945A-81D3844A7B2B}"/>
                </a:ext>
              </a:extLst>
            </p:cNvPr>
            <p:cNvGrpSpPr/>
            <p:nvPr/>
          </p:nvGrpSpPr>
          <p:grpSpPr>
            <a:xfrm>
              <a:off x="3382673" y="3761114"/>
              <a:ext cx="188128" cy="188128"/>
              <a:chOff x="715466" y="3220008"/>
              <a:chExt cx="188128" cy="188128"/>
            </a:xfrm>
            <a:solidFill>
              <a:srgbClr val="000000"/>
            </a:solidFill>
          </p:grpSpPr>
          <p:sp>
            <p:nvSpPr>
              <p:cNvPr id="305" name="Полилиния: фигура 304">
                <a:extLst>
                  <a:ext uri="{FF2B5EF4-FFF2-40B4-BE49-F238E27FC236}">
                    <a16:creationId xmlns:a16="http://schemas.microsoft.com/office/drawing/2014/main" xmlns="" id="{60067509-3279-4143-AD01-5BE43C86E425}"/>
                  </a:ext>
                </a:extLst>
              </p:cNvPr>
              <p:cNvSpPr/>
              <p:nvPr/>
            </p:nvSpPr>
            <p:spPr>
              <a:xfrm flipH="1">
                <a:off x="715466" y="3220008"/>
                <a:ext cx="188128" cy="188128"/>
              </a:xfrm>
              <a:custGeom>
                <a:avLst/>
                <a:gdLst>
                  <a:gd name="connsiteX0" fmla="*/ 238125 w 238125"/>
                  <a:gd name="connsiteY0" fmla="*/ 119063 h 238125"/>
                  <a:gd name="connsiteX1" fmla="*/ 119062 w 238125"/>
                  <a:gd name="connsiteY1" fmla="*/ 238125 h 238125"/>
                  <a:gd name="connsiteX2" fmla="*/ 0 w 238125"/>
                  <a:gd name="connsiteY2" fmla="*/ 119063 h 238125"/>
                  <a:gd name="connsiteX3" fmla="*/ 119062 w 238125"/>
                  <a:gd name="connsiteY3" fmla="*/ 0 h 238125"/>
                  <a:gd name="connsiteX4" fmla="*/ 238125 w 238125"/>
                  <a:gd name="connsiteY4" fmla="*/ 119063 h 2381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8125" h="238125">
                    <a:moveTo>
                      <a:pt x="238125" y="119063"/>
                    </a:moveTo>
                    <a:cubicBezTo>
                      <a:pt x="238125" y="184819"/>
                      <a:pt x="184819" y="238125"/>
                      <a:pt x="119062" y="238125"/>
                    </a:cubicBezTo>
                    <a:cubicBezTo>
                      <a:pt x="53306" y="238125"/>
                      <a:pt x="0" y="184819"/>
                      <a:pt x="0" y="119063"/>
                    </a:cubicBezTo>
                    <a:cubicBezTo>
                      <a:pt x="0" y="53306"/>
                      <a:pt x="53306" y="0"/>
                      <a:pt x="119062" y="0"/>
                    </a:cubicBezTo>
                    <a:cubicBezTo>
                      <a:pt x="184819" y="0"/>
                      <a:pt x="238125" y="53306"/>
                      <a:pt x="238125" y="119063"/>
                    </a:cubicBezTo>
                    <a:close/>
                  </a:path>
                </a:pathLst>
              </a:custGeom>
              <a:grpFill/>
              <a:ln w="19050" cap="flat">
                <a:solidFill>
                  <a:schemeClr val="bg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306" name="Полилиния: фигура 305">
                <a:extLst>
                  <a:ext uri="{FF2B5EF4-FFF2-40B4-BE49-F238E27FC236}">
                    <a16:creationId xmlns:a16="http://schemas.microsoft.com/office/drawing/2014/main" xmlns="" id="{C4D014AE-F4B1-473C-9CAC-D85E0FBF96C4}"/>
                  </a:ext>
                </a:extLst>
              </p:cNvPr>
              <p:cNvSpPr/>
              <p:nvPr/>
            </p:nvSpPr>
            <p:spPr>
              <a:xfrm flipH="1">
                <a:off x="758905" y="3263447"/>
                <a:ext cx="101250" cy="101250"/>
              </a:xfrm>
              <a:custGeom>
                <a:avLst/>
                <a:gdLst>
                  <a:gd name="connsiteX0" fmla="*/ 238125 w 238125"/>
                  <a:gd name="connsiteY0" fmla="*/ 119063 h 238125"/>
                  <a:gd name="connsiteX1" fmla="*/ 119063 w 238125"/>
                  <a:gd name="connsiteY1" fmla="*/ 238125 h 238125"/>
                  <a:gd name="connsiteX2" fmla="*/ 0 w 238125"/>
                  <a:gd name="connsiteY2" fmla="*/ 119063 h 238125"/>
                  <a:gd name="connsiteX3" fmla="*/ 119063 w 238125"/>
                  <a:gd name="connsiteY3" fmla="*/ 0 h 238125"/>
                  <a:gd name="connsiteX4" fmla="*/ 238125 w 238125"/>
                  <a:gd name="connsiteY4" fmla="*/ 119063 h 2381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8125" h="238125">
                    <a:moveTo>
                      <a:pt x="238125" y="119063"/>
                    </a:moveTo>
                    <a:cubicBezTo>
                      <a:pt x="238125" y="184819"/>
                      <a:pt x="184819" y="238125"/>
                      <a:pt x="119063" y="238125"/>
                    </a:cubicBezTo>
                    <a:cubicBezTo>
                      <a:pt x="53306" y="238125"/>
                      <a:pt x="0" y="184819"/>
                      <a:pt x="0" y="119063"/>
                    </a:cubicBezTo>
                    <a:cubicBezTo>
                      <a:pt x="0" y="53306"/>
                      <a:pt x="53306" y="0"/>
                      <a:pt x="119063" y="0"/>
                    </a:cubicBezTo>
                    <a:cubicBezTo>
                      <a:pt x="184819" y="0"/>
                      <a:pt x="238125" y="53306"/>
                      <a:pt x="238125" y="119063"/>
                    </a:cubicBezTo>
                    <a:close/>
                  </a:path>
                </a:pathLst>
              </a:custGeom>
              <a:grpFill/>
              <a:ln w="19050" cap="flat">
                <a:solidFill>
                  <a:schemeClr val="bg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</p:grpSp>
        <p:sp>
          <p:nvSpPr>
            <p:cNvPr id="307" name="Прямоугольник 306">
              <a:extLst>
                <a:ext uri="{FF2B5EF4-FFF2-40B4-BE49-F238E27FC236}">
                  <a16:creationId xmlns:a16="http://schemas.microsoft.com/office/drawing/2014/main" xmlns="" id="{CF68905E-F1D0-4D0A-BA4F-8014C778C245}"/>
                </a:ext>
              </a:extLst>
            </p:cNvPr>
            <p:cNvSpPr/>
            <p:nvPr/>
          </p:nvSpPr>
          <p:spPr>
            <a:xfrm>
              <a:off x="2662978" y="3958479"/>
              <a:ext cx="1546694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</a:rPr>
                <a:t>Khanty-Mansiysk</a:t>
              </a:r>
              <a:endPara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</a:endParaRPr>
            </a:p>
          </p:txBody>
        </p:sp>
        <p:grpSp>
          <p:nvGrpSpPr>
            <p:cNvPr id="308" name="Группа 307">
              <a:extLst>
                <a:ext uri="{FF2B5EF4-FFF2-40B4-BE49-F238E27FC236}">
                  <a16:creationId xmlns:a16="http://schemas.microsoft.com/office/drawing/2014/main" xmlns="" id="{25119A6F-4C37-442E-B7F5-A5EFF2B8C96C}"/>
                </a:ext>
              </a:extLst>
            </p:cNvPr>
            <p:cNvGrpSpPr/>
            <p:nvPr/>
          </p:nvGrpSpPr>
          <p:grpSpPr>
            <a:xfrm>
              <a:off x="4868267" y="3943886"/>
              <a:ext cx="188128" cy="188128"/>
              <a:chOff x="715466" y="3220008"/>
              <a:chExt cx="188128" cy="188128"/>
            </a:xfrm>
            <a:solidFill>
              <a:srgbClr val="000000"/>
            </a:solidFill>
          </p:grpSpPr>
          <p:sp>
            <p:nvSpPr>
              <p:cNvPr id="309" name="Полилиния: фигура 308">
                <a:extLst>
                  <a:ext uri="{FF2B5EF4-FFF2-40B4-BE49-F238E27FC236}">
                    <a16:creationId xmlns:a16="http://schemas.microsoft.com/office/drawing/2014/main" xmlns="" id="{CCF07A67-5C67-4F0B-9339-400202181A40}"/>
                  </a:ext>
                </a:extLst>
              </p:cNvPr>
              <p:cNvSpPr/>
              <p:nvPr/>
            </p:nvSpPr>
            <p:spPr>
              <a:xfrm flipH="1">
                <a:off x="715466" y="3220008"/>
                <a:ext cx="188128" cy="188128"/>
              </a:xfrm>
              <a:custGeom>
                <a:avLst/>
                <a:gdLst>
                  <a:gd name="connsiteX0" fmla="*/ 238125 w 238125"/>
                  <a:gd name="connsiteY0" fmla="*/ 119063 h 238125"/>
                  <a:gd name="connsiteX1" fmla="*/ 119062 w 238125"/>
                  <a:gd name="connsiteY1" fmla="*/ 238125 h 238125"/>
                  <a:gd name="connsiteX2" fmla="*/ 0 w 238125"/>
                  <a:gd name="connsiteY2" fmla="*/ 119063 h 238125"/>
                  <a:gd name="connsiteX3" fmla="*/ 119062 w 238125"/>
                  <a:gd name="connsiteY3" fmla="*/ 0 h 238125"/>
                  <a:gd name="connsiteX4" fmla="*/ 238125 w 238125"/>
                  <a:gd name="connsiteY4" fmla="*/ 119063 h 2381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8125" h="238125">
                    <a:moveTo>
                      <a:pt x="238125" y="119063"/>
                    </a:moveTo>
                    <a:cubicBezTo>
                      <a:pt x="238125" y="184819"/>
                      <a:pt x="184819" y="238125"/>
                      <a:pt x="119062" y="238125"/>
                    </a:cubicBezTo>
                    <a:cubicBezTo>
                      <a:pt x="53306" y="238125"/>
                      <a:pt x="0" y="184819"/>
                      <a:pt x="0" y="119063"/>
                    </a:cubicBezTo>
                    <a:cubicBezTo>
                      <a:pt x="0" y="53306"/>
                      <a:pt x="53306" y="0"/>
                      <a:pt x="119062" y="0"/>
                    </a:cubicBezTo>
                    <a:cubicBezTo>
                      <a:pt x="184819" y="0"/>
                      <a:pt x="238125" y="53306"/>
                      <a:pt x="238125" y="119063"/>
                    </a:cubicBezTo>
                    <a:close/>
                  </a:path>
                </a:pathLst>
              </a:custGeom>
              <a:grpFill/>
              <a:ln w="19050" cap="flat">
                <a:solidFill>
                  <a:schemeClr val="bg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310" name="Полилиния: фигура 309">
                <a:extLst>
                  <a:ext uri="{FF2B5EF4-FFF2-40B4-BE49-F238E27FC236}">
                    <a16:creationId xmlns:a16="http://schemas.microsoft.com/office/drawing/2014/main" xmlns="" id="{C89AFD38-5751-476D-8331-479C9B886CD5}"/>
                  </a:ext>
                </a:extLst>
              </p:cNvPr>
              <p:cNvSpPr/>
              <p:nvPr/>
            </p:nvSpPr>
            <p:spPr>
              <a:xfrm flipH="1">
                <a:off x="758905" y="3263447"/>
                <a:ext cx="101250" cy="101250"/>
              </a:xfrm>
              <a:custGeom>
                <a:avLst/>
                <a:gdLst>
                  <a:gd name="connsiteX0" fmla="*/ 238125 w 238125"/>
                  <a:gd name="connsiteY0" fmla="*/ 119063 h 238125"/>
                  <a:gd name="connsiteX1" fmla="*/ 119063 w 238125"/>
                  <a:gd name="connsiteY1" fmla="*/ 238125 h 238125"/>
                  <a:gd name="connsiteX2" fmla="*/ 0 w 238125"/>
                  <a:gd name="connsiteY2" fmla="*/ 119063 h 238125"/>
                  <a:gd name="connsiteX3" fmla="*/ 119063 w 238125"/>
                  <a:gd name="connsiteY3" fmla="*/ 0 h 238125"/>
                  <a:gd name="connsiteX4" fmla="*/ 238125 w 238125"/>
                  <a:gd name="connsiteY4" fmla="*/ 119063 h 2381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8125" h="238125">
                    <a:moveTo>
                      <a:pt x="238125" y="119063"/>
                    </a:moveTo>
                    <a:cubicBezTo>
                      <a:pt x="238125" y="184819"/>
                      <a:pt x="184819" y="238125"/>
                      <a:pt x="119063" y="238125"/>
                    </a:cubicBezTo>
                    <a:cubicBezTo>
                      <a:pt x="53306" y="238125"/>
                      <a:pt x="0" y="184819"/>
                      <a:pt x="0" y="119063"/>
                    </a:cubicBezTo>
                    <a:cubicBezTo>
                      <a:pt x="0" y="53306"/>
                      <a:pt x="53306" y="0"/>
                      <a:pt x="119063" y="0"/>
                    </a:cubicBezTo>
                    <a:cubicBezTo>
                      <a:pt x="184819" y="0"/>
                      <a:pt x="238125" y="53306"/>
                      <a:pt x="238125" y="119063"/>
                    </a:cubicBezTo>
                    <a:close/>
                  </a:path>
                </a:pathLst>
              </a:custGeom>
              <a:grpFill/>
              <a:ln w="19050" cap="flat">
                <a:solidFill>
                  <a:schemeClr val="bg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</p:grpSp>
        <p:sp>
          <p:nvSpPr>
            <p:cNvPr id="311" name="Прямоугольник 310">
              <a:extLst>
                <a:ext uri="{FF2B5EF4-FFF2-40B4-BE49-F238E27FC236}">
                  <a16:creationId xmlns:a16="http://schemas.microsoft.com/office/drawing/2014/main" xmlns="" id="{6CB50E53-EE15-47A6-B21C-D803E2B3B8A3}"/>
                </a:ext>
              </a:extLst>
            </p:cNvPr>
            <p:cNvSpPr/>
            <p:nvPr/>
          </p:nvSpPr>
          <p:spPr>
            <a:xfrm>
              <a:off x="4446154" y="3645167"/>
              <a:ext cx="741273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</a:rPr>
                <a:t>Surgut</a:t>
              </a:r>
              <a:endPara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</a:endParaRPr>
            </a:p>
          </p:txBody>
        </p:sp>
        <p:grpSp>
          <p:nvGrpSpPr>
            <p:cNvPr id="312" name="Группа 311">
              <a:extLst>
                <a:ext uri="{FF2B5EF4-FFF2-40B4-BE49-F238E27FC236}">
                  <a16:creationId xmlns:a16="http://schemas.microsoft.com/office/drawing/2014/main" xmlns="" id="{5DFF6FDB-C02D-4B1F-B314-2C70B3C4B36D}"/>
                </a:ext>
              </a:extLst>
            </p:cNvPr>
            <p:cNvGrpSpPr/>
            <p:nvPr/>
          </p:nvGrpSpPr>
          <p:grpSpPr>
            <a:xfrm>
              <a:off x="5725265" y="4029285"/>
              <a:ext cx="188128" cy="188128"/>
              <a:chOff x="715466" y="3220008"/>
              <a:chExt cx="188128" cy="188128"/>
            </a:xfrm>
            <a:solidFill>
              <a:srgbClr val="000000"/>
            </a:solidFill>
          </p:grpSpPr>
          <p:sp>
            <p:nvSpPr>
              <p:cNvPr id="313" name="Полилиния: фигура 312">
                <a:extLst>
                  <a:ext uri="{FF2B5EF4-FFF2-40B4-BE49-F238E27FC236}">
                    <a16:creationId xmlns:a16="http://schemas.microsoft.com/office/drawing/2014/main" xmlns="" id="{83B484BA-3437-4B3C-AAF2-56A6E0472428}"/>
                  </a:ext>
                </a:extLst>
              </p:cNvPr>
              <p:cNvSpPr/>
              <p:nvPr/>
            </p:nvSpPr>
            <p:spPr>
              <a:xfrm flipH="1">
                <a:off x="715466" y="3220008"/>
                <a:ext cx="188128" cy="188128"/>
              </a:xfrm>
              <a:custGeom>
                <a:avLst/>
                <a:gdLst>
                  <a:gd name="connsiteX0" fmla="*/ 238125 w 238125"/>
                  <a:gd name="connsiteY0" fmla="*/ 119063 h 238125"/>
                  <a:gd name="connsiteX1" fmla="*/ 119062 w 238125"/>
                  <a:gd name="connsiteY1" fmla="*/ 238125 h 238125"/>
                  <a:gd name="connsiteX2" fmla="*/ 0 w 238125"/>
                  <a:gd name="connsiteY2" fmla="*/ 119063 h 238125"/>
                  <a:gd name="connsiteX3" fmla="*/ 119062 w 238125"/>
                  <a:gd name="connsiteY3" fmla="*/ 0 h 238125"/>
                  <a:gd name="connsiteX4" fmla="*/ 238125 w 238125"/>
                  <a:gd name="connsiteY4" fmla="*/ 119063 h 2381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8125" h="238125">
                    <a:moveTo>
                      <a:pt x="238125" y="119063"/>
                    </a:moveTo>
                    <a:cubicBezTo>
                      <a:pt x="238125" y="184819"/>
                      <a:pt x="184819" y="238125"/>
                      <a:pt x="119062" y="238125"/>
                    </a:cubicBezTo>
                    <a:cubicBezTo>
                      <a:pt x="53306" y="238125"/>
                      <a:pt x="0" y="184819"/>
                      <a:pt x="0" y="119063"/>
                    </a:cubicBezTo>
                    <a:cubicBezTo>
                      <a:pt x="0" y="53306"/>
                      <a:pt x="53306" y="0"/>
                      <a:pt x="119062" y="0"/>
                    </a:cubicBezTo>
                    <a:cubicBezTo>
                      <a:pt x="184819" y="0"/>
                      <a:pt x="238125" y="53306"/>
                      <a:pt x="238125" y="119063"/>
                    </a:cubicBezTo>
                    <a:close/>
                  </a:path>
                </a:pathLst>
              </a:custGeom>
              <a:grpFill/>
              <a:ln w="19050" cap="flat">
                <a:solidFill>
                  <a:schemeClr val="bg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314" name="Полилиния: фигура 313">
                <a:extLst>
                  <a:ext uri="{FF2B5EF4-FFF2-40B4-BE49-F238E27FC236}">
                    <a16:creationId xmlns:a16="http://schemas.microsoft.com/office/drawing/2014/main" xmlns="" id="{5796E137-D005-49A8-BE17-157B3C7FE990}"/>
                  </a:ext>
                </a:extLst>
              </p:cNvPr>
              <p:cNvSpPr/>
              <p:nvPr/>
            </p:nvSpPr>
            <p:spPr>
              <a:xfrm flipH="1">
                <a:off x="758905" y="3263447"/>
                <a:ext cx="101250" cy="101250"/>
              </a:xfrm>
              <a:custGeom>
                <a:avLst/>
                <a:gdLst>
                  <a:gd name="connsiteX0" fmla="*/ 238125 w 238125"/>
                  <a:gd name="connsiteY0" fmla="*/ 119063 h 238125"/>
                  <a:gd name="connsiteX1" fmla="*/ 119063 w 238125"/>
                  <a:gd name="connsiteY1" fmla="*/ 238125 h 238125"/>
                  <a:gd name="connsiteX2" fmla="*/ 0 w 238125"/>
                  <a:gd name="connsiteY2" fmla="*/ 119063 h 238125"/>
                  <a:gd name="connsiteX3" fmla="*/ 119063 w 238125"/>
                  <a:gd name="connsiteY3" fmla="*/ 0 h 238125"/>
                  <a:gd name="connsiteX4" fmla="*/ 238125 w 238125"/>
                  <a:gd name="connsiteY4" fmla="*/ 119063 h 2381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8125" h="238125">
                    <a:moveTo>
                      <a:pt x="238125" y="119063"/>
                    </a:moveTo>
                    <a:cubicBezTo>
                      <a:pt x="238125" y="184819"/>
                      <a:pt x="184819" y="238125"/>
                      <a:pt x="119063" y="238125"/>
                    </a:cubicBezTo>
                    <a:cubicBezTo>
                      <a:pt x="53306" y="238125"/>
                      <a:pt x="0" y="184819"/>
                      <a:pt x="0" y="119063"/>
                    </a:cubicBezTo>
                    <a:cubicBezTo>
                      <a:pt x="0" y="53306"/>
                      <a:pt x="53306" y="0"/>
                      <a:pt x="119063" y="0"/>
                    </a:cubicBezTo>
                    <a:cubicBezTo>
                      <a:pt x="184819" y="0"/>
                      <a:pt x="238125" y="53306"/>
                      <a:pt x="238125" y="119063"/>
                    </a:cubicBezTo>
                    <a:close/>
                  </a:path>
                </a:pathLst>
              </a:custGeom>
              <a:grpFill/>
              <a:ln w="19050" cap="flat">
                <a:solidFill>
                  <a:schemeClr val="bg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</p:grpSp>
        <p:sp>
          <p:nvSpPr>
            <p:cNvPr id="318" name="Прямоугольник 317">
              <a:extLst>
                <a:ext uri="{FF2B5EF4-FFF2-40B4-BE49-F238E27FC236}">
                  <a16:creationId xmlns:a16="http://schemas.microsoft.com/office/drawing/2014/main" xmlns="" id="{9ACBCF22-A1E8-467D-81D6-C71E16F9D2CE}"/>
                </a:ext>
              </a:extLst>
            </p:cNvPr>
            <p:cNvSpPr/>
            <p:nvPr/>
          </p:nvSpPr>
          <p:spPr>
            <a:xfrm>
              <a:off x="5904188" y="3984849"/>
              <a:ext cx="1228817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</a:rPr>
                <a:t>Nizhnevartovsk</a:t>
              </a:r>
              <a:endPara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</a:endParaRPr>
            </a:p>
          </p:txBody>
        </p:sp>
        <p:sp>
          <p:nvSpPr>
            <p:cNvPr id="217" name="Прямоугольник 216">
              <a:extLst>
                <a:ext uri="{FF2B5EF4-FFF2-40B4-BE49-F238E27FC236}">
                  <a16:creationId xmlns:a16="http://schemas.microsoft.com/office/drawing/2014/main" xmlns="" id="{EB9AF924-E491-4E6D-A4A5-B5EA428A7E7B}"/>
                </a:ext>
              </a:extLst>
            </p:cNvPr>
            <p:cNvSpPr/>
            <p:nvPr/>
          </p:nvSpPr>
          <p:spPr>
            <a:xfrm>
              <a:off x="3727037" y="4330702"/>
              <a:ext cx="1079152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</a:rPr>
                <a:t>Nefteyugansk</a:t>
              </a:r>
              <a:endPara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</a:endParaRPr>
            </a:p>
          </p:txBody>
        </p:sp>
        <p:grpSp>
          <p:nvGrpSpPr>
            <p:cNvPr id="226" name="Группа 225">
              <a:extLst>
                <a:ext uri="{FF2B5EF4-FFF2-40B4-BE49-F238E27FC236}">
                  <a16:creationId xmlns:a16="http://schemas.microsoft.com/office/drawing/2014/main" xmlns="" id="{E4182562-D7AD-45B4-906A-8D2C3DF289A1}"/>
                </a:ext>
              </a:extLst>
            </p:cNvPr>
            <p:cNvGrpSpPr/>
            <p:nvPr/>
          </p:nvGrpSpPr>
          <p:grpSpPr>
            <a:xfrm>
              <a:off x="4395548" y="4212374"/>
              <a:ext cx="188128" cy="188128"/>
              <a:chOff x="715466" y="3220008"/>
              <a:chExt cx="188128" cy="188128"/>
            </a:xfrm>
            <a:solidFill>
              <a:srgbClr val="000000"/>
            </a:solidFill>
          </p:grpSpPr>
          <p:sp>
            <p:nvSpPr>
              <p:cNvPr id="227" name="Полилиния: фигура 226">
                <a:extLst>
                  <a:ext uri="{FF2B5EF4-FFF2-40B4-BE49-F238E27FC236}">
                    <a16:creationId xmlns:a16="http://schemas.microsoft.com/office/drawing/2014/main" xmlns="" id="{35A8B05C-5C46-45B3-A9AE-2515E0F591B2}"/>
                  </a:ext>
                </a:extLst>
              </p:cNvPr>
              <p:cNvSpPr/>
              <p:nvPr/>
            </p:nvSpPr>
            <p:spPr>
              <a:xfrm flipH="1">
                <a:off x="715466" y="3220008"/>
                <a:ext cx="188128" cy="188128"/>
              </a:xfrm>
              <a:custGeom>
                <a:avLst/>
                <a:gdLst>
                  <a:gd name="connsiteX0" fmla="*/ 238125 w 238125"/>
                  <a:gd name="connsiteY0" fmla="*/ 119063 h 238125"/>
                  <a:gd name="connsiteX1" fmla="*/ 119062 w 238125"/>
                  <a:gd name="connsiteY1" fmla="*/ 238125 h 238125"/>
                  <a:gd name="connsiteX2" fmla="*/ 0 w 238125"/>
                  <a:gd name="connsiteY2" fmla="*/ 119063 h 238125"/>
                  <a:gd name="connsiteX3" fmla="*/ 119062 w 238125"/>
                  <a:gd name="connsiteY3" fmla="*/ 0 h 238125"/>
                  <a:gd name="connsiteX4" fmla="*/ 238125 w 238125"/>
                  <a:gd name="connsiteY4" fmla="*/ 119063 h 2381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8125" h="238125">
                    <a:moveTo>
                      <a:pt x="238125" y="119063"/>
                    </a:moveTo>
                    <a:cubicBezTo>
                      <a:pt x="238125" y="184819"/>
                      <a:pt x="184819" y="238125"/>
                      <a:pt x="119062" y="238125"/>
                    </a:cubicBezTo>
                    <a:cubicBezTo>
                      <a:pt x="53306" y="238125"/>
                      <a:pt x="0" y="184819"/>
                      <a:pt x="0" y="119063"/>
                    </a:cubicBezTo>
                    <a:cubicBezTo>
                      <a:pt x="0" y="53306"/>
                      <a:pt x="53306" y="0"/>
                      <a:pt x="119062" y="0"/>
                    </a:cubicBezTo>
                    <a:cubicBezTo>
                      <a:pt x="184819" y="0"/>
                      <a:pt x="238125" y="53306"/>
                      <a:pt x="238125" y="119063"/>
                    </a:cubicBezTo>
                    <a:close/>
                  </a:path>
                </a:pathLst>
              </a:custGeom>
              <a:grpFill/>
              <a:ln w="19050" cap="flat">
                <a:solidFill>
                  <a:schemeClr val="bg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228" name="Полилиния: фигура 227">
                <a:extLst>
                  <a:ext uri="{FF2B5EF4-FFF2-40B4-BE49-F238E27FC236}">
                    <a16:creationId xmlns:a16="http://schemas.microsoft.com/office/drawing/2014/main" xmlns="" id="{603939AD-239C-415D-91B9-8384D3F0CC79}"/>
                  </a:ext>
                </a:extLst>
              </p:cNvPr>
              <p:cNvSpPr/>
              <p:nvPr/>
            </p:nvSpPr>
            <p:spPr>
              <a:xfrm flipH="1">
                <a:off x="758905" y="3263447"/>
                <a:ext cx="101250" cy="101250"/>
              </a:xfrm>
              <a:custGeom>
                <a:avLst/>
                <a:gdLst>
                  <a:gd name="connsiteX0" fmla="*/ 238125 w 238125"/>
                  <a:gd name="connsiteY0" fmla="*/ 119063 h 238125"/>
                  <a:gd name="connsiteX1" fmla="*/ 119063 w 238125"/>
                  <a:gd name="connsiteY1" fmla="*/ 238125 h 238125"/>
                  <a:gd name="connsiteX2" fmla="*/ 0 w 238125"/>
                  <a:gd name="connsiteY2" fmla="*/ 119063 h 238125"/>
                  <a:gd name="connsiteX3" fmla="*/ 119063 w 238125"/>
                  <a:gd name="connsiteY3" fmla="*/ 0 h 238125"/>
                  <a:gd name="connsiteX4" fmla="*/ 238125 w 238125"/>
                  <a:gd name="connsiteY4" fmla="*/ 119063 h 2381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8125" h="238125">
                    <a:moveTo>
                      <a:pt x="238125" y="119063"/>
                    </a:moveTo>
                    <a:cubicBezTo>
                      <a:pt x="238125" y="184819"/>
                      <a:pt x="184819" y="238125"/>
                      <a:pt x="119063" y="238125"/>
                    </a:cubicBezTo>
                    <a:cubicBezTo>
                      <a:pt x="53306" y="238125"/>
                      <a:pt x="0" y="184819"/>
                      <a:pt x="0" y="119063"/>
                    </a:cubicBezTo>
                    <a:cubicBezTo>
                      <a:pt x="0" y="53306"/>
                      <a:pt x="53306" y="0"/>
                      <a:pt x="119063" y="0"/>
                    </a:cubicBezTo>
                    <a:cubicBezTo>
                      <a:pt x="184819" y="0"/>
                      <a:pt x="238125" y="53306"/>
                      <a:pt x="238125" y="119063"/>
                    </a:cubicBezTo>
                    <a:close/>
                  </a:path>
                </a:pathLst>
              </a:custGeom>
              <a:grpFill/>
              <a:ln w="19050" cap="flat">
                <a:solidFill>
                  <a:schemeClr val="bg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</p:grpSp>
      </p:grpSp>
      <p:sp>
        <p:nvSpPr>
          <p:cNvPr id="33" name="Прямоугольник: скругленные углы 32">
            <a:extLst>
              <a:ext uri="{FF2B5EF4-FFF2-40B4-BE49-F238E27FC236}">
                <a16:creationId xmlns:a16="http://schemas.microsoft.com/office/drawing/2014/main" xmlns="" id="{F7084A79-2EB3-42D4-B38E-A4B1606717BB}"/>
              </a:ext>
            </a:extLst>
          </p:cNvPr>
          <p:cNvSpPr/>
          <p:nvPr/>
        </p:nvSpPr>
        <p:spPr>
          <a:xfrm>
            <a:off x="4086574" y="3685952"/>
            <a:ext cx="1258332" cy="298674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1" name="Рисунок 30">
            <a:extLst>
              <a:ext uri="{FF2B5EF4-FFF2-40B4-BE49-F238E27FC236}">
                <a16:creationId xmlns:a16="http://schemas.microsoft.com/office/drawing/2014/main" xmlns="" id="{2EEDF7E9-0B9F-4CBB-8315-F375B3BD8C63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96DAC541-7B7A-43D3-8B79-37D633B846F1}">
                <asvg:svgBlip xmlns:asvg="http://schemas.microsoft.com/office/drawing/2016/SVG/main" xmlns="" r:embed="rId21"/>
              </a:ext>
            </a:extLst>
          </a:blip>
          <a:stretch>
            <a:fillRect/>
          </a:stretch>
        </p:blipFill>
        <p:spPr>
          <a:xfrm>
            <a:off x="7663946" y="1268575"/>
            <a:ext cx="326698" cy="322877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grpSp>
        <p:nvGrpSpPr>
          <p:cNvPr id="253" name="Группа 252">
            <a:extLst>
              <a:ext uri="{FF2B5EF4-FFF2-40B4-BE49-F238E27FC236}">
                <a16:creationId xmlns:a16="http://schemas.microsoft.com/office/drawing/2014/main" xmlns="" id="{C1AFA05B-E276-49DC-B58B-7261F9530A1F}"/>
              </a:ext>
            </a:extLst>
          </p:cNvPr>
          <p:cNvGrpSpPr/>
          <p:nvPr/>
        </p:nvGrpSpPr>
        <p:grpSpPr>
          <a:xfrm>
            <a:off x="7243669" y="2410608"/>
            <a:ext cx="4234479" cy="1356210"/>
            <a:chOff x="6719915" y="1208912"/>
            <a:chExt cx="4234479" cy="1356210"/>
          </a:xfrm>
        </p:grpSpPr>
        <p:sp>
          <p:nvSpPr>
            <p:cNvPr id="255" name="Прямоугольник: скругленные углы 254">
              <a:extLst>
                <a:ext uri="{FF2B5EF4-FFF2-40B4-BE49-F238E27FC236}">
                  <a16:creationId xmlns:a16="http://schemas.microsoft.com/office/drawing/2014/main" xmlns="" id="{2898B524-5D82-46C2-9312-9B7C98A0EE7F}"/>
                </a:ext>
              </a:extLst>
            </p:cNvPr>
            <p:cNvSpPr/>
            <p:nvPr/>
          </p:nvSpPr>
          <p:spPr>
            <a:xfrm>
              <a:off x="6790668" y="1286609"/>
              <a:ext cx="4163726" cy="1252865"/>
            </a:xfrm>
            <a:prstGeom prst="roundRect">
              <a:avLst>
                <a:gd name="adj" fmla="val 4393"/>
              </a:avLst>
            </a:prstGeom>
            <a:solidFill>
              <a:schemeClr val="bg1"/>
            </a:solidFill>
            <a:ln>
              <a:noFill/>
            </a:ln>
            <a:effectLst>
              <a:outerShdw blurRad="127000" sx="98000" sy="98000" algn="ctr" rotWithShape="0">
                <a:schemeClr val="accent6">
                  <a:lumMod val="40000"/>
                  <a:lumOff val="6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56" name="Полилиния: фигура 255">
              <a:extLst>
                <a:ext uri="{FF2B5EF4-FFF2-40B4-BE49-F238E27FC236}">
                  <a16:creationId xmlns:a16="http://schemas.microsoft.com/office/drawing/2014/main" xmlns="" id="{F1CA4C32-C55B-4CB4-B6FB-135596F20A45}"/>
                </a:ext>
              </a:extLst>
            </p:cNvPr>
            <p:cNvSpPr/>
            <p:nvPr/>
          </p:nvSpPr>
          <p:spPr>
            <a:xfrm>
              <a:off x="9773294" y="1286609"/>
              <a:ext cx="1181100" cy="1252865"/>
            </a:xfrm>
            <a:custGeom>
              <a:avLst/>
              <a:gdLst>
                <a:gd name="connsiteX0" fmla="*/ 0 w 1181100"/>
                <a:gd name="connsiteY0" fmla="*/ 0 h 1494407"/>
                <a:gd name="connsiteX1" fmla="*/ 1115451 w 1181100"/>
                <a:gd name="connsiteY1" fmla="*/ 0 h 1494407"/>
                <a:gd name="connsiteX2" fmla="*/ 1181100 w 1181100"/>
                <a:gd name="connsiteY2" fmla="*/ 65649 h 1494407"/>
                <a:gd name="connsiteX3" fmla="*/ 1181100 w 1181100"/>
                <a:gd name="connsiteY3" fmla="*/ 1428758 h 1494407"/>
                <a:gd name="connsiteX4" fmla="*/ 1115451 w 1181100"/>
                <a:gd name="connsiteY4" fmla="*/ 1494407 h 1494407"/>
                <a:gd name="connsiteX5" fmla="*/ 0 w 1181100"/>
                <a:gd name="connsiteY5" fmla="*/ 1494407 h 1494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81100" h="1494407">
                  <a:moveTo>
                    <a:pt x="0" y="0"/>
                  </a:moveTo>
                  <a:lnTo>
                    <a:pt x="1115451" y="0"/>
                  </a:lnTo>
                  <a:cubicBezTo>
                    <a:pt x="1151708" y="0"/>
                    <a:pt x="1181100" y="29392"/>
                    <a:pt x="1181100" y="65649"/>
                  </a:cubicBezTo>
                  <a:lnTo>
                    <a:pt x="1181100" y="1428758"/>
                  </a:lnTo>
                  <a:cubicBezTo>
                    <a:pt x="1181100" y="1465015"/>
                    <a:pt x="1151708" y="1494407"/>
                    <a:pt x="1115451" y="1494407"/>
                  </a:cubicBezTo>
                  <a:lnTo>
                    <a:pt x="0" y="1494407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257" name="Часть круга 256">
              <a:extLst>
                <a:ext uri="{FF2B5EF4-FFF2-40B4-BE49-F238E27FC236}">
                  <a16:creationId xmlns:a16="http://schemas.microsoft.com/office/drawing/2014/main" xmlns="" id="{20B54B07-4902-4E1A-8A0C-A21E09297D8B}"/>
                </a:ext>
              </a:extLst>
            </p:cNvPr>
            <p:cNvSpPr/>
            <p:nvPr/>
          </p:nvSpPr>
          <p:spPr>
            <a:xfrm>
              <a:off x="6719915" y="1208912"/>
              <a:ext cx="246063" cy="246063"/>
            </a:xfrm>
            <a:prstGeom prst="pie">
              <a:avLst>
                <a:gd name="adj1" fmla="val 0"/>
                <a:gd name="adj2" fmla="val 5433043"/>
              </a:avLst>
            </a:prstGeom>
            <a:solidFill>
              <a:srgbClr val="ECC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C27BDF"/>
                </a:solidFill>
              </a:endParaRPr>
            </a:p>
          </p:txBody>
        </p:sp>
        <p:sp>
          <p:nvSpPr>
            <p:cNvPr id="258" name="Прямоугольник 257">
              <a:extLst>
                <a:ext uri="{FF2B5EF4-FFF2-40B4-BE49-F238E27FC236}">
                  <a16:creationId xmlns:a16="http://schemas.microsoft.com/office/drawing/2014/main" xmlns="" id="{50413CA1-D270-4C5B-BF9A-8998DB330B84}"/>
                </a:ext>
              </a:extLst>
            </p:cNvPr>
            <p:cNvSpPr/>
            <p:nvPr/>
          </p:nvSpPr>
          <p:spPr>
            <a:xfrm>
              <a:off x="7456602" y="1527925"/>
              <a:ext cx="2575831" cy="307777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en-US" sz="1400" dirty="0">
                  <a:solidFill>
                    <a:srgbClr val="ECCE29"/>
                  </a:solidFill>
                  <a:latin typeface="Akrobat Black" panose="00000A00000000000000" pitchFamily="50" charset="-52"/>
                  <a:cs typeface="Arial" panose="020B0604020202020204" pitchFamily="34" charset="0"/>
                </a:rPr>
                <a:t>HOUSING AND UTILITIES SECTOR</a:t>
              </a:r>
              <a:endParaRPr lang="ru-RU" sz="1400" dirty="0">
                <a:solidFill>
                  <a:srgbClr val="ECCE29"/>
                </a:solidFill>
                <a:latin typeface="Akrobat Black" panose="00000A00000000000000" pitchFamily="50" charset="-52"/>
                <a:cs typeface="Arial" panose="020B0604020202020204" pitchFamily="34" charset="0"/>
              </a:endParaRPr>
            </a:p>
          </p:txBody>
        </p:sp>
        <p:sp>
          <p:nvSpPr>
            <p:cNvPr id="259" name="Прямоугольник 258">
              <a:extLst>
                <a:ext uri="{FF2B5EF4-FFF2-40B4-BE49-F238E27FC236}">
                  <a16:creationId xmlns:a16="http://schemas.microsoft.com/office/drawing/2014/main" xmlns="" id="{D85B478D-380F-4924-BEE2-0286D412FC4C}"/>
                </a:ext>
              </a:extLst>
            </p:cNvPr>
            <p:cNvSpPr/>
            <p:nvPr/>
          </p:nvSpPr>
          <p:spPr>
            <a:xfrm>
              <a:off x="7006274" y="1918791"/>
              <a:ext cx="2761854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2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</a:rPr>
                <a:t>1 </a:t>
              </a:r>
              <a:r>
                <a:rPr lang="en-US" sz="12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</a:rPr>
                <a:t>concession agreement </a:t>
              </a:r>
              <a:r>
                <a:rPr lang="en-US" sz="1200" dirty="0">
                  <a:solidFill>
                    <a:schemeClr val="bg2">
                      <a:lumMod val="25000"/>
                    </a:schemeClr>
                  </a:solidFill>
                  <a:latin typeface="Akrobat" panose="020B0604020202020204" charset="-52"/>
                </a:rPr>
                <a:t>in the filed of housing and utilities sector signed, </a:t>
              </a:r>
            </a:p>
            <a:p>
              <a:r>
                <a:rPr lang="en-US" sz="1200" dirty="0">
                  <a:solidFill>
                    <a:schemeClr val="bg2">
                      <a:lumMod val="25000"/>
                    </a:schemeClr>
                  </a:solidFill>
                  <a:latin typeface="Akrobat" panose="020B0604020202020204" charset="-52"/>
                </a:rPr>
                <a:t>with total investment worth</a:t>
              </a:r>
              <a:endParaRPr lang="ru-RU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endParaRPr>
            </a:p>
          </p:txBody>
        </p:sp>
        <p:sp>
          <p:nvSpPr>
            <p:cNvPr id="260" name="Полилиния: фигура 259">
              <a:extLst>
                <a:ext uri="{FF2B5EF4-FFF2-40B4-BE49-F238E27FC236}">
                  <a16:creationId xmlns:a16="http://schemas.microsoft.com/office/drawing/2014/main" xmlns="" id="{38D8C0E6-54CD-4F92-A997-F32D80153148}"/>
                </a:ext>
              </a:extLst>
            </p:cNvPr>
            <p:cNvSpPr/>
            <p:nvPr/>
          </p:nvSpPr>
          <p:spPr>
            <a:xfrm rot="2700000">
              <a:off x="10762493" y="1370017"/>
              <a:ext cx="100251" cy="100251"/>
            </a:xfrm>
            <a:custGeom>
              <a:avLst/>
              <a:gdLst>
                <a:gd name="connsiteX0" fmla="*/ 39995 w 100251"/>
                <a:gd name="connsiteY0" fmla="*/ 3377 h 100251"/>
                <a:gd name="connsiteX1" fmla="*/ 43372 w 100251"/>
                <a:gd name="connsiteY1" fmla="*/ 0 h 100251"/>
                <a:gd name="connsiteX2" fmla="*/ 56879 w 100251"/>
                <a:gd name="connsiteY2" fmla="*/ 0 h 100251"/>
                <a:gd name="connsiteX3" fmla="*/ 60256 w 100251"/>
                <a:gd name="connsiteY3" fmla="*/ 3377 h 100251"/>
                <a:gd name="connsiteX4" fmla="*/ 60256 w 100251"/>
                <a:gd name="connsiteY4" fmla="*/ 41487 h 100251"/>
                <a:gd name="connsiteX5" fmla="*/ 96874 w 100251"/>
                <a:gd name="connsiteY5" fmla="*/ 41487 h 100251"/>
                <a:gd name="connsiteX6" fmla="*/ 100251 w 100251"/>
                <a:gd name="connsiteY6" fmla="*/ 44864 h 100251"/>
                <a:gd name="connsiteX7" fmla="*/ 100251 w 100251"/>
                <a:gd name="connsiteY7" fmla="*/ 58371 h 100251"/>
                <a:gd name="connsiteX8" fmla="*/ 96874 w 100251"/>
                <a:gd name="connsiteY8" fmla="*/ 61748 h 100251"/>
                <a:gd name="connsiteX9" fmla="*/ 60256 w 100251"/>
                <a:gd name="connsiteY9" fmla="*/ 61748 h 100251"/>
                <a:gd name="connsiteX10" fmla="*/ 60256 w 100251"/>
                <a:gd name="connsiteY10" fmla="*/ 96874 h 100251"/>
                <a:gd name="connsiteX11" fmla="*/ 56879 w 100251"/>
                <a:gd name="connsiteY11" fmla="*/ 100251 h 100251"/>
                <a:gd name="connsiteX12" fmla="*/ 43372 w 100251"/>
                <a:gd name="connsiteY12" fmla="*/ 100251 h 100251"/>
                <a:gd name="connsiteX13" fmla="*/ 39995 w 100251"/>
                <a:gd name="connsiteY13" fmla="*/ 96874 h 100251"/>
                <a:gd name="connsiteX14" fmla="*/ 39995 w 100251"/>
                <a:gd name="connsiteY14" fmla="*/ 61748 h 100251"/>
                <a:gd name="connsiteX15" fmla="*/ 3377 w 100251"/>
                <a:gd name="connsiteY15" fmla="*/ 61748 h 100251"/>
                <a:gd name="connsiteX16" fmla="*/ 0 w 100251"/>
                <a:gd name="connsiteY16" fmla="*/ 58371 h 100251"/>
                <a:gd name="connsiteX17" fmla="*/ 0 w 100251"/>
                <a:gd name="connsiteY17" fmla="*/ 44864 h 100251"/>
                <a:gd name="connsiteX18" fmla="*/ 3377 w 100251"/>
                <a:gd name="connsiteY18" fmla="*/ 41487 h 100251"/>
                <a:gd name="connsiteX19" fmla="*/ 39995 w 100251"/>
                <a:gd name="connsiteY19" fmla="*/ 41487 h 1002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00251" h="100251">
                  <a:moveTo>
                    <a:pt x="39995" y="3377"/>
                  </a:moveTo>
                  <a:cubicBezTo>
                    <a:pt x="39995" y="1512"/>
                    <a:pt x="41507" y="0"/>
                    <a:pt x="43372" y="0"/>
                  </a:cubicBezTo>
                  <a:lnTo>
                    <a:pt x="56879" y="0"/>
                  </a:lnTo>
                  <a:cubicBezTo>
                    <a:pt x="58744" y="0"/>
                    <a:pt x="60256" y="1512"/>
                    <a:pt x="60256" y="3377"/>
                  </a:cubicBezTo>
                  <a:lnTo>
                    <a:pt x="60256" y="41487"/>
                  </a:lnTo>
                  <a:lnTo>
                    <a:pt x="96874" y="41487"/>
                  </a:lnTo>
                  <a:cubicBezTo>
                    <a:pt x="98739" y="41487"/>
                    <a:pt x="100251" y="42999"/>
                    <a:pt x="100251" y="44864"/>
                  </a:cubicBezTo>
                  <a:lnTo>
                    <a:pt x="100251" y="58371"/>
                  </a:lnTo>
                  <a:cubicBezTo>
                    <a:pt x="100251" y="60236"/>
                    <a:pt x="98739" y="61748"/>
                    <a:pt x="96874" y="61748"/>
                  </a:cubicBezTo>
                  <a:lnTo>
                    <a:pt x="60256" y="61748"/>
                  </a:lnTo>
                  <a:lnTo>
                    <a:pt x="60256" y="96874"/>
                  </a:lnTo>
                  <a:cubicBezTo>
                    <a:pt x="60256" y="98739"/>
                    <a:pt x="58744" y="100251"/>
                    <a:pt x="56879" y="100251"/>
                  </a:cubicBezTo>
                  <a:lnTo>
                    <a:pt x="43372" y="100251"/>
                  </a:lnTo>
                  <a:cubicBezTo>
                    <a:pt x="41507" y="100251"/>
                    <a:pt x="39995" y="98739"/>
                    <a:pt x="39995" y="96874"/>
                  </a:cubicBezTo>
                  <a:lnTo>
                    <a:pt x="39995" y="61748"/>
                  </a:lnTo>
                  <a:lnTo>
                    <a:pt x="3377" y="61748"/>
                  </a:lnTo>
                  <a:cubicBezTo>
                    <a:pt x="1512" y="61748"/>
                    <a:pt x="0" y="60236"/>
                    <a:pt x="0" y="58371"/>
                  </a:cubicBezTo>
                  <a:lnTo>
                    <a:pt x="0" y="44864"/>
                  </a:lnTo>
                  <a:cubicBezTo>
                    <a:pt x="0" y="42999"/>
                    <a:pt x="1512" y="41487"/>
                    <a:pt x="3377" y="41487"/>
                  </a:cubicBezTo>
                  <a:lnTo>
                    <a:pt x="39995" y="41487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/>
            </a:p>
          </p:txBody>
        </p:sp>
        <p:grpSp>
          <p:nvGrpSpPr>
            <p:cNvPr id="261" name="Группа 260">
              <a:extLst>
                <a:ext uri="{FF2B5EF4-FFF2-40B4-BE49-F238E27FC236}">
                  <a16:creationId xmlns:a16="http://schemas.microsoft.com/office/drawing/2014/main" xmlns="" id="{B98833B5-F0F7-4D0E-ABE6-8CDD6C24D911}"/>
                </a:ext>
              </a:extLst>
            </p:cNvPr>
            <p:cNvGrpSpPr/>
            <p:nvPr/>
          </p:nvGrpSpPr>
          <p:grpSpPr>
            <a:xfrm>
              <a:off x="9870686" y="1810049"/>
              <a:ext cx="1002170" cy="564743"/>
              <a:chOff x="10012738" y="1898783"/>
              <a:chExt cx="1002170" cy="564743"/>
            </a:xfrm>
          </p:grpSpPr>
          <p:sp>
            <p:nvSpPr>
              <p:cNvPr id="263" name="Прямоугольник 262">
                <a:extLst>
                  <a:ext uri="{FF2B5EF4-FFF2-40B4-BE49-F238E27FC236}">
                    <a16:creationId xmlns:a16="http://schemas.microsoft.com/office/drawing/2014/main" xmlns="" id="{D9419274-4E55-41D7-84FE-55C24F30D836}"/>
                  </a:ext>
                </a:extLst>
              </p:cNvPr>
              <p:cNvSpPr/>
              <p:nvPr/>
            </p:nvSpPr>
            <p:spPr>
              <a:xfrm>
                <a:off x="10286837" y="1898783"/>
                <a:ext cx="45397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sz="2000" dirty="0">
                    <a:solidFill>
                      <a:schemeClr val="bg2">
                        <a:lumMod val="25000"/>
                      </a:schemeClr>
                    </a:solidFill>
                    <a:latin typeface="Akrobat Black" panose="00000A00000000000000" pitchFamily="50" charset="-52"/>
                    <a:cs typeface="Arial" panose="020B0604020202020204" pitchFamily="34" charset="0"/>
                  </a:rPr>
                  <a:t>7,8</a:t>
                </a:r>
              </a:p>
            </p:txBody>
          </p:sp>
          <p:sp>
            <p:nvSpPr>
              <p:cNvPr id="264" name="Прямоугольник 263">
                <a:extLst>
                  <a:ext uri="{FF2B5EF4-FFF2-40B4-BE49-F238E27FC236}">
                    <a16:creationId xmlns:a16="http://schemas.microsoft.com/office/drawing/2014/main" xmlns="" id="{C0336CAE-8FD6-4188-9268-9823FCC5DC4F}"/>
                  </a:ext>
                </a:extLst>
              </p:cNvPr>
              <p:cNvSpPr/>
              <p:nvPr/>
            </p:nvSpPr>
            <p:spPr>
              <a:xfrm>
                <a:off x="10012738" y="2186527"/>
                <a:ext cx="1002170" cy="2769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1200" dirty="0">
                    <a:solidFill>
                      <a:schemeClr val="bg2">
                        <a:lumMod val="25000"/>
                      </a:schemeClr>
                    </a:solidFill>
                    <a:latin typeface="Akrobat Black" panose="00000A00000000000000" pitchFamily="50" charset="-52"/>
                    <a:cs typeface="Times New Roman" panose="02020603050405020304" pitchFamily="18" charset="0"/>
                  </a:rPr>
                  <a:t>billion RUR</a:t>
                </a:r>
                <a:endParaRPr lang="ru-RU" sz="12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  <a:cs typeface="Times New Roman" panose="02020603050405020304" pitchFamily="18" charset="0"/>
                </a:endParaRPr>
              </a:p>
            </p:txBody>
          </p:sp>
        </p:grpSp>
        <p:pic>
          <p:nvPicPr>
            <p:cNvPr id="262" name="Рисунок 261">
              <a:extLst>
                <a:ext uri="{FF2B5EF4-FFF2-40B4-BE49-F238E27FC236}">
                  <a16:creationId xmlns:a16="http://schemas.microsoft.com/office/drawing/2014/main" xmlns="" id="{EE5189F9-F231-473E-91C4-654E517BEA50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extLst>
                <a:ext uri="{96DAC541-7B7A-43D3-8B79-37D633B846F1}">
                  <asvg:svgBlip xmlns:asvg="http://schemas.microsoft.com/office/drawing/2016/SVG/main" xmlns="" r:embed="rId23"/>
                </a:ext>
              </a:extLst>
            </a:blip>
            <a:stretch>
              <a:fillRect/>
            </a:stretch>
          </p:blipFill>
          <p:spPr>
            <a:xfrm>
              <a:off x="7116346" y="1483975"/>
              <a:ext cx="350570" cy="349548"/>
            </a:xfrm>
            <a:prstGeom prst="rect">
              <a:avLst/>
            </a:prstGeom>
            <a:effectLst>
              <a:outerShdw blurRad="63500" sx="102000" sy="102000" algn="ctr" rotWithShape="0">
                <a:schemeClr val="bg1">
                  <a:alpha val="40000"/>
                </a:schemeClr>
              </a:outerShdw>
            </a:effectLst>
          </p:spPr>
        </p:pic>
      </p:grpSp>
      <p:grpSp>
        <p:nvGrpSpPr>
          <p:cNvPr id="265" name="Группа 264">
            <a:extLst>
              <a:ext uri="{FF2B5EF4-FFF2-40B4-BE49-F238E27FC236}">
                <a16:creationId xmlns:a16="http://schemas.microsoft.com/office/drawing/2014/main" xmlns="" id="{9647DA92-E534-4B82-B019-2747A5499B86}"/>
              </a:ext>
            </a:extLst>
          </p:cNvPr>
          <p:cNvGrpSpPr/>
          <p:nvPr/>
        </p:nvGrpSpPr>
        <p:grpSpPr>
          <a:xfrm>
            <a:off x="7243669" y="3757788"/>
            <a:ext cx="4234479" cy="1330562"/>
            <a:chOff x="6719915" y="1208912"/>
            <a:chExt cx="4234479" cy="1330562"/>
          </a:xfrm>
        </p:grpSpPr>
        <p:sp>
          <p:nvSpPr>
            <p:cNvPr id="266" name="Прямоугольник: скругленные углы 265">
              <a:extLst>
                <a:ext uri="{FF2B5EF4-FFF2-40B4-BE49-F238E27FC236}">
                  <a16:creationId xmlns:a16="http://schemas.microsoft.com/office/drawing/2014/main" xmlns="" id="{A290691C-8C72-4512-81CD-CFCBFD3929EB}"/>
                </a:ext>
              </a:extLst>
            </p:cNvPr>
            <p:cNvSpPr/>
            <p:nvPr/>
          </p:nvSpPr>
          <p:spPr>
            <a:xfrm>
              <a:off x="6790668" y="1286609"/>
              <a:ext cx="4163726" cy="1252865"/>
            </a:xfrm>
            <a:prstGeom prst="roundRect">
              <a:avLst>
                <a:gd name="adj" fmla="val 4393"/>
              </a:avLst>
            </a:prstGeom>
            <a:solidFill>
              <a:schemeClr val="bg1"/>
            </a:solidFill>
            <a:ln>
              <a:noFill/>
            </a:ln>
            <a:effectLst>
              <a:outerShdw blurRad="127000" sx="98000" sy="98000" algn="ctr" rotWithShape="0">
                <a:schemeClr val="accent6">
                  <a:lumMod val="40000"/>
                  <a:lumOff val="6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67" name="Полилиния: фигура 266">
              <a:extLst>
                <a:ext uri="{FF2B5EF4-FFF2-40B4-BE49-F238E27FC236}">
                  <a16:creationId xmlns:a16="http://schemas.microsoft.com/office/drawing/2014/main" xmlns="" id="{06EFBB84-E028-42FF-A6DC-FFCA62955F48}"/>
                </a:ext>
              </a:extLst>
            </p:cNvPr>
            <p:cNvSpPr/>
            <p:nvPr/>
          </p:nvSpPr>
          <p:spPr>
            <a:xfrm>
              <a:off x="9773294" y="1286609"/>
              <a:ext cx="1181100" cy="1252865"/>
            </a:xfrm>
            <a:custGeom>
              <a:avLst/>
              <a:gdLst>
                <a:gd name="connsiteX0" fmla="*/ 0 w 1181100"/>
                <a:gd name="connsiteY0" fmla="*/ 0 h 1494407"/>
                <a:gd name="connsiteX1" fmla="*/ 1115451 w 1181100"/>
                <a:gd name="connsiteY1" fmla="*/ 0 h 1494407"/>
                <a:gd name="connsiteX2" fmla="*/ 1181100 w 1181100"/>
                <a:gd name="connsiteY2" fmla="*/ 65649 h 1494407"/>
                <a:gd name="connsiteX3" fmla="*/ 1181100 w 1181100"/>
                <a:gd name="connsiteY3" fmla="*/ 1428758 h 1494407"/>
                <a:gd name="connsiteX4" fmla="*/ 1115451 w 1181100"/>
                <a:gd name="connsiteY4" fmla="*/ 1494407 h 1494407"/>
                <a:gd name="connsiteX5" fmla="*/ 0 w 1181100"/>
                <a:gd name="connsiteY5" fmla="*/ 1494407 h 1494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81100" h="1494407">
                  <a:moveTo>
                    <a:pt x="0" y="0"/>
                  </a:moveTo>
                  <a:lnTo>
                    <a:pt x="1115451" y="0"/>
                  </a:lnTo>
                  <a:cubicBezTo>
                    <a:pt x="1151708" y="0"/>
                    <a:pt x="1181100" y="29392"/>
                    <a:pt x="1181100" y="65649"/>
                  </a:cubicBezTo>
                  <a:lnTo>
                    <a:pt x="1181100" y="1428758"/>
                  </a:lnTo>
                  <a:cubicBezTo>
                    <a:pt x="1181100" y="1465015"/>
                    <a:pt x="1151708" y="1494407"/>
                    <a:pt x="1115451" y="1494407"/>
                  </a:cubicBezTo>
                  <a:lnTo>
                    <a:pt x="0" y="1494407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268" name="Часть круга 267">
              <a:extLst>
                <a:ext uri="{FF2B5EF4-FFF2-40B4-BE49-F238E27FC236}">
                  <a16:creationId xmlns:a16="http://schemas.microsoft.com/office/drawing/2014/main" xmlns="" id="{5D96B9F3-6C55-49F9-8975-571B3830857F}"/>
                </a:ext>
              </a:extLst>
            </p:cNvPr>
            <p:cNvSpPr/>
            <p:nvPr/>
          </p:nvSpPr>
          <p:spPr>
            <a:xfrm>
              <a:off x="6719915" y="1208912"/>
              <a:ext cx="246063" cy="246063"/>
            </a:xfrm>
            <a:prstGeom prst="pie">
              <a:avLst>
                <a:gd name="adj1" fmla="val 0"/>
                <a:gd name="adj2" fmla="val 5433043"/>
              </a:avLst>
            </a:prstGeom>
            <a:solidFill>
              <a:srgbClr val="65D45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C27BDF"/>
                </a:solidFill>
              </a:endParaRPr>
            </a:p>
          </p:txBody>
        </p:sp>
        <p:sp>
          <p:nvSpPr>
            <p:cNvPr id="269" name="Прямоугольник 268">
              <a:extLst>
                <a:ext uri="{FF2B5EF4-FFF2-40B4-BE49-F238E27FC236}">
                  <a16:creationId xmlns:a16="http://schemas.microsoft.com/office/drawing/2014/main" xmlns="" id="{B7C08026-8EE4-4052-984C-00664CB49B5A}"/>
                </a:ext>
              </a:extLst>
            </p:cNvPr>
            <p:cNvSpPr/>
            <p:nvPr/>
          </p:nvSpPr>
          <p:spPr>
            <a:xfrm>
              <a:off x="7551772" y="1385612"/>
              <a:ext cx="2226604" cy="52322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en-US" sz="1400" dirty="0">
                  <a:solidFill>
                    <a:srgbClr val="65D454"/>
                  </a:solidFill>
                  <a:latin typeface="Akrobat Black" panose="00000A00000000000000" pitchFamily="50" charset="-52"/>
                  <a:cs typeface="Arial" panose="020B0604020202020204" pitchFamily="34" charset="0"/>
                </a:rPr>
                <a:t>CONSTRUCTION OF </a:t>
              </a:r>
              <a:r>
                <a:rPr lang="ru-RU" sz="1400" dirty="0">
                  <a:solidFill>
                    <a:srgbClr val="65D454"/>
                  </a:solidFill>
                  <a:latin typeface="Akrobat Black" panose="00000A00000000000000" pitchFamily="50" charset="-52"/>
                  <a:cs typeface="Arial" panose="020B0604020202020204" pitchFamily="34" charset="0"/>
                </a:rPr>
                <a:t> </a:t>
              </a:r>
              <a:endParaRPr lang="en-US" sz="1400" dirty="0">
                <a:solidFill>
                  <a:srgbClr val="65D454"/>
                </a:solidFill>
                <a:latin typeface="Akrobat Black" panose="00000A00000000000000" pitchFamily="50" charset="-52"/>
                <a:cs typeface="Arial" panose="020B0604020202020204" pitchFamily="34" charset="0"/>
              </a:endParaRPr>
            </a:p>
            <a:p>
              <a:r>
                <a:rPr lang="en-US" sz="1400" dirty="0">
                  <a:solidFill>
                    <a:srgbClr val="65D454"/>
                  </a:solidFill>
                  <a:latin typeface="Akrobat Black" panose="00000A00000000000000" pitchFamily="50" charset="-52"/>
                  <a:cs typeface="Arial" panose="020B0604020202020204" pitchFamily="34" charset="0"/>
                </a:rPr>
                <a:t>SMW TREATMENT FACILITIES</a:t>
              </a:r>
              <a:endParaRPr lang="ru-RU" sz="1400" dirty="0">
                <a:solidFill>
                  <a:srgbClr val="65D454"/>
                </a:solidFill>
                <a:latin typeface="Akrobat Black" panose="00000A00000000000000" pitchFamily="50" charset="-52"/>
                <a:cs typeface="Arial" panose="020B0604020202020204" pitchFamily="34" charset="0"/>
              </a:endParaRPr>
            </a:p>
          </p:txBody>
        </p:sp>
        <p:sp>
          <p:nvSpPr>
            <p:cNvPr id="270" name="Прямоугольник 269">
              <a:extLst>
                <a:ext uri="{FF2B5EF4-FFF2-40B4-BE49-F238E27FC236}">
                  <a16:creationId xmlns:a16="http://schemas.microsoft.com/office/drawing/2014/main" xmlns="" id="{F0DF1788-43D6-4D76-99BC-484071DD01F4}"/>
                </a:ext>
              </a:extLst>
            </p:cNvPr>
            <p:cNvSpPr/>
            <p:nvPr/>
          </p:nvSpPr>
          <p:spPr>
            <a:xfrm>
              <a:off x="7006273" y="1918791"/>
              <a:ext cx="2782873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2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</a:rPr>
                <a:t>3 </a:t>
              </a:r>
              <a:r>
                <a:rPr lang="en-US" sz="12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</a:rPr>
                <a:t>concession agreements </a:t>
              </a:r>
              <a:r>
                <a:rPr lang="en-US" sz="1200" dirty="0">
                  <a:solidFill>
                    <a:schemeClr val="bg2">
                      <a:lumMod val="25000"/>
                    </a:schemeClr>
                  </a:solidFill>
                  <a:latin typeface="Akrobat" panose="020B0604020202020204" charset="-52"/>
                </a:rPr>
                <a:t>on SMW treatment signed, with total investment worth</a:t>
              </a:r>
              <a:endParaRPr lang="ru-RU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endParaRPr>
            </a:p>
          </p:txBody>
        </p:sp>
        <p:sp>
          <p:nvSpPr>
            <p:cNvPr id="271" name="Полилиния: фигура 270">
              <a:extLst>
                <a:ext uri="{FF2B5EF4-FFF2-40B4-BE49-F238E27FC236}">
                  <a16:creationId xmlns:a16="http://schemas.microsoft.com/office/drawing/2014/main" xmlns="" id="{02ED302D-288C-44CC-AC06-56EED9B24CB6}"/>
                </a:ext>
              </a:extLst>
            </p:cNvPr>
            <p:cNvSpPr/>
            <p:nvPr/>
          </p:nvSpPr>
          <p:spPr>
            <a:xfrm rot="2700000">
              <a:off x="10762493" y="1370017"/>
              <a:ext cx="100251" cy="100251"/>
            </a:xfrm>
            <a:custGeom>
              <a:avLst/>
              <a:gdLst>
                <a:gd name="connsiteX0" fmla="*/ 39995 w 100251"/>
                <a:gd name="connsiteY0" fmla="*/ 3377 h 100251"/>
                <a:gd name="connsiteX1" fmla="*/ 43372 w 100251"/>
                <a:gd name="connsiteY1" fmla="*/ 0 h 100251"/>
                <a:gd name="connsiteX2" fmla="*/ 56879 w 100251"/>
                <a:gd name="connsiteY2" fmla="*/ 0 h 100251"/>
                <a:gd name="connsiteX3" fmla="*/ 60256 w 100251"/>
                <a:gd name="connsiteY3" fmla="*/ 3377 h 100251"/>
                <a:gd name="connsiteX4" fmla="*/ 60256 w 100251"/>
                <a:gd name="connsiteY4" fmla="*/ 41487 h 100251"/>
                <a:gd name="connsiteX5" fmla="*/ 96874 w 100251"/>
                <a:gd name="connsiteY5" fmla="*/ 41487 h 100251"/>
                <a:gd name="connsiteX6" fmla="*/ 100251 w 100251"/>
                <a:gd name="connsiteY6" fmla="*/ 44864 h 100251"/>
                <a:gd name="connsiteX7" fmla="*/ 100251 w 100251"/>
                <a:gd name="connsiteY7" fmla="*/ 58371 h 100251"/>
                <a:gd name="connsiteX8" fmla="*/ 96874 w 100251"/>
                <a:gd name="connsiteY8" fmla="*/ 61748 h 100251"/>
                <a:gd name="connsiteX9" fmla="*/ 60256 w 100251"/>
                <a:gd name="connsiteY9" fmla="*/ 61748 h 100251"/>
                <a:gd name="connsiteX10" fmla="*/ 60256 w 100251"/>
                <a:gd name="connsiteY10" fmla="*/ 96874 h 100251"/>
                <a:gd name="connsiteX11" fmla="*/ 56879 w 100251"/>
                <a:gd name="connsiteY11" fmla="*/ 100251 h 100251"/>
                <a:gd name="connsiteX12" fmla="*/ 43372 w 100251"/>
                <a:gd name="connsiteY12" fmla="*/ 100251 h 100251"/>
                <a:gd name="connsiteX13" fmla="*/ 39995 w 100251"/>
                <a:gd name="connsiteY13" fmla="*/ 96874 h 100251"/>
                <a:gd name="connsiteX14" fmla="*/ 39995 w 100251"/>
                <a:gd name="connsiteY14" fmla="*/ 61748 h 100251"/>
                <a:gd name="connsiteX15" fmla="*/ 3377 w 100251"/>
                <a:gd name="connsiteY15" fmla="*/ 61748 h 100251"/>
                <a:gd name="connsiteX16" fmla="*/ 0 w 100251"/>
                <a:gd name="connsiteY16" fmla="*/ 58371 h 100251"/>
                <a:gd name="connsiteX17" fmla="*/ 0 w 100251"/>
                <a:gd name="connsiteY17" fmla="*/ 44864 h 100251"/>
                <a:gd name="connsiteX18" fmla="*/ 3377 w 100251"/>
                <a:gd name="connsiteY18" fmla="*/ 41487 h 100251"/>
                <a:gd name="connsiteX19" fmla="*/ 39995 w 100251"/>
                <a:gd name="connsiteY19" fmla="*/ 41487 h 1002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00251" h="100251">
                  <a:moveTo>
                    <a:pt x="39995" y="3377"/>
                  </a:moveTo>
                  <a:cubicBezTo>
                    <a:pt x="39995" y="1512"/>
                    <a:pt x="41507" y="0"/>
                    <a:pt x="43372" y="0"/>
                  </a:cubicBezTo>
                  <a:lnTo>
                    <a:pt x="56879" y="0"/>
                  </a:lnTo>
                  <a:cubicBezTo>
                    <a:pt x="58744" y="0"/>
                    <a:pt x="60256" y="1512"/>
                    <a:pt x="60256" y="3377"/>
                  </a:cubicBezTo>
                  <a:lnTo>
                    <a:pt x="60256" y="41487"/>
                  </a:lnTo>
                  <a:lnTo>
                    <a:pt x="96874" y="41487"/>
                  </a:lnTo>
                  <a:cubicBezTo>
                    <a:pt x="98739" y="41487"/>
                    <a:pt x="100251" y="42999"/>
                    <a:pt x="100251" y="44864"/>
                  </a:cubicBezTo>
                  <a:lnTo>
                    <a:pt x="100251" y="58371"/>
                  </a:lnTo>
                  <a:cubicBezTo>
                    <a:pt x="100251" y="60236"/>
                    <a:pt x="98739" y="61748"/>
                    <a:pt x="96874" y="61748"/>
                  </a:cubicBezTo>
                  <a:lnTo>
                    <a:pt x="60256" y="61748"/>
                  </a:lnTo>
                  <a:lnTo>
                    <a:pt x="60256" y="96874"/>
                  </a:lnTo>
                  <a:cubicBezTo>
                    <a:pt x="60256" y="98739"/>
                    <a:pt x="58744" y="100251"/>
                    <a:pt x="56879" y="100251"/>
                  </a:cubicBezTo>
                  <a:lnTo>
                    <a:pt x="43372" y="100251"/>
                  </a:lnTo>
                  <a:cubicBezTo>
                    <a:pt x="41507" y="100251"/>
                    <a:pt x="39995" y="98739"/>
                    <a:pt x="39995" y="96874"/>
                  </a:cubicBezTo>
                  <a:lnTo>
                    <a:pt x="39995" y="61748"/>
                  </a:lnTo>
                  <a:lnTo>
                    <a:pt x="3377" y="61748"/>
                  </a:lnTo>
                  <a:cubicBezTo>
                    <a:pt x="1512" y="61748"/>
                    <a:pt x="0" y="60236"/>
                    <a:pt x="0" y="58371"/>
                  </a:cubicBezTo>
                  <a:lnTo>
                    <a:pt x="0" y="44864"/>
                  </a:lnTo>
                  <a:cubicBezTo>
                    <a:pt x="0" y="42999"/>
                    <a:pt x="1512" y="41487"/>
                    <a:pt x="3377" y="41487"/>
                  </a:cubicBezTo>
                  <a:lnTo>
                    <a:pt x="39995" y="41487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/>
            </a:p>
          </p:txBody>
        </p:sp>
        <p:grpSp>
          <p:nvGrpSpPr>
            <p:cNvPr id="272" name="Группа 271">
              <a:extLst>
                <a:ext uri="{FF2B5EF4-FFF2-40B4-BE49-F238E27FC236}">
                  <a16:creationId xmlns:a16="http://schemas.microsoft.com/office/drawing/2014/main" xmlns="" id="{BCDEF6EA-156A-4363-91D5-A622F7763DED}"/>
                </a:ext>
              </a:extLst>
            </p:cNvPr>
            <p:cNvGrpSpPr/>
            <p:nvPr/>
          </p:nvGrpSpPr>
          <p:grpSpPr>
            <a:xfrm>
              <a:off x="9870686" y="1810049"/>
              <a:ext cx="1002170" cy="564743"/>
              <a:chOff x="10012738" y="1898783"/>
              <a:chExt cx="1002170" cy="564743"/>
            </a:xfrm>
          </p:grpSpPr>
          <p:sp>
            <p:nvSpPr>
              <p:cNvPr id="274" name="Прямоугольник 273">
                <a:extLst>
                  <a:ext uri="{FF2B5EF4-FFF2-40B4-BE49-F238E27FC236}">
                    <a16:creationId xmlns:a16="http://schemas.microsoft.com/office/drawing/2014/main" xmlns="" id="{B3D84C83-C4C0-4FDF-86DA-A23D7A4F11F5}"/>
                  </a:ext>
                </a:extLst>
              </p:cNvPr>
              <p:cNvSpPr/>
              <p:nvPr/>
            </p:nvSpPr>
            <p:spPr>
              <a:xfrm>
                <a:off x="10281226" y="1898783"/>
                <a:ext cx="465192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ru-RU" sz="2000" dirty="0">
                    <a:solidFill>
                      <a:schemeClr val="bg2">
                        <a:lumMod val="25000"/>
                      </a:schemeClr>
                    </a:solidFill>
                    <a:latin typeface="Akrobat Black" panose="00000A00000000000000" pitchFamily="50" charset="-52"/>
                    <a:cs typeface="Arial" panose="020B0604020202020204" pitchFamily="34" charset="0"/>
                  </a:rPr>
                  <a:t>5</a:t>
                </a:r>
                <a:r>
                  <a:rPr lang="en-US" sz="2000" dirty="0">
                    <a:solidFill>
                      <a:schemeClr val="bg2">
                        <a:lumMod val="25000"/>
                      </a:schemeClr>
                    </a:solidFill>
                    <a:latin typeface="Akrobat Black" panose="00000A00000000000000" pitchFamily="50" charset="-52"/>
                    <a:cs typeface="Arial" panose="020B0604020202020204" pitchFamily="34" charset="0"/>
                  </a:rPr>
                  <a:t>,</a:t>
                </a:r>
                <a:r>
                  <a:rPr lang="ru-RU" sz="2000" dirty="0">
                    <a:solidFill>
                      <a:schemeClr val="bg2">
                        <a:lumMod val="25000"/>
                      </a:schemeClr>
                    </a:solidFill>
                    <a:latin typeface="Akrobat Black" panose="00000A00000000000000" pitchFamily="50" charset="-52"/>
                    <a:cs typeface="Arial" panose="020B0604020202020204" pitchFamily="34" charset="0"/>
                  </a:rPr>
                  <a:t>3</a:t>
                </a:r>
                <a:endParaRPr lang="en-US" sz="20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  <a:cs typeface="Arial" panose="020B0604020202020204" pitchFamily="34" charset="0"/>
                </a:endParaRPr>
              </a:p>
            </p:txBody>
          </p:sp>
          <p:sp>
            <p:nvSpPr>
              <p:cNvPr id="275" name="Прямоугольник 274">
                <a:extLst>
                  <a:ext uri="{FF2B5EF4-FFF2-40B4-BE49-F238E27FC236}">
                    <a16:creationId xmlns:a16="http://schemas.microsoft.com/office/drawing/2014/main" xmlns="" id="{AC762DCC-B04A-4BAD-B45E-1F687BB536CA}"/>
                  </a:ext>
                </a:extLst>
              </p:cNvPr>
              <p:cNvSpPr/>
              <p:nvPr/>
            </p:nvSpPr>
            <p:spPr>
              <a:xfrm>
                <a:off x="10012738" y="2186527"/>
                <a:ext cx="1002170" cy="2769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1200" dirty="0">
                    <a:solidFill>
                      <a:schemeClr val="bg2">
                        <a:lumMod val="25000"/>
                      </a:schemeClr>
                    </a:solidFill>
                    <a:latin typeface="Akrobat Black" panose="00000A00000000000000" pitchFamily="50" charset="-52"/>
                    <a:cs typeface="Times New Roman" panose="02020603050405020304" pitchFamily="18" charset="0"/>
                  </a:rPr>
                  <a:t>billion RUR</a:t>
                </a:r>
                <a:endParaRPr lang="ru-RU" sz="12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276" name="Группа 275">
            <a:extLst>
              <a:ext uri="{FF2B5EF4-FFF2-40B4-BE49-F238E27FC236}">
                <a16:creationId xmlns:a16="http://schemas.microsoft.com/office/drawing/2014/main" xmlns="" id="{E1190C1C-5353-4A0F-8BD1-D69AF86EE39C}"/>
              </a:ext>
            </a:extLst>
          </p:cNvPr>
          <p:cNvGrpSpPr/>
          <p:nvPr/>
        </p:nvGrpSpPr>
        <p:grpSpPr>
          <a:xfrm>
            <a:off x="7243669" y="5102232"/>
            <a:ext cx="4234479" cy="1467391"/>
            <a:chOff x="6719915" y="1208912"/>
            <a:chExt cx="4234479" cy="1467391"/>
          </a:xfrm>
        </p:grpSpPr>
        <p:sp>
          <p:nvSpPr>
            <p:cNvPr id="277" name="Прямоугольник: скругленные углы 276">
              <a:extLst>
                <a:ext uri="{FF2B5EF4-FFF2-40B4-BE49-F238E27FC236}">
                  <a16:creationId xmlns:a16="http://schemas.microsoft.com/office/drawing/2014/main" xmlns="" id="{DD54AB24-0B8F-4D8B-92E6-83D93DDB077F}"/>
                </a:ext>
              </a:extLst>
            </p:cNvPr>
            <p:cNvSpPr/>
            <p:nvPr/>
          </p:nvSpPr>
          <p:spPr>
            <a:xfrm>
              <a:off x="6790668" y="1286609"/>
              <a:ext cx="4163726" cy="1389694"/>
            </a:xfrm>
            <a:prstGeom prst="roundRect">
              <a:avLst>
                <a:gd name="adj" fmla="val 4393"/>
              </a:avLst>
            </a:prstGeom>
            <a:solidFill>
              <a:schemeClr val="bg1"/>
            </a:solidFill>
            <a:ln>
              <a:noFill/>
            </a:ln>
            <a:effectLst>
              <a:outerShdw blurRad="127000" sx="98000" sy="98000" algn="ctr" rotWithShape="0">
                <a:schemeClr val="accent6">
                  <a:lumMod val="40000"/>
                  <a:lumOff val="6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78" name="Полилиния: фигура 277">
              <a:extLst>
                <a:ext uri="{FF2B5EF4-FFF2-40B4-BE49-F238E27FC236}">
                  <a16:creationId xmlns:a16="http://schemas.microsoft.com/office/drawing/2014/main" xmlns="" id="{BC2039EF-1CD1-4FF0-83EE-F5469F67315B}"/>
                </a:ext>
              </a:extLst>
            </p:cNvPr>
            <p:cNvSpPr/>
            <p:nvPr/>
          </p:nvSpPr>
          <p:spPr>
            <a:xfrm>
              <a:off x="9773294" y="1286609"/>
              <a:ext cx="1181100" cy="1389694"/>
            </a:xfrm>
            <a:custGeom>
              <a:avLst/>
              <a:gdLst>
                <a:gd name="connsiteX0" fmla="*/ 0 w 1181100"/>
                <a:gd name="connsiteY0" fmla="*/ 0 h 1494407"/>
                <a:gd name="connsiteX1" fmla="*/ 1115451 w 1181100"/>
                <a:gd name="connsiteY1" fmla="*/ 0 h 1494407"/>
                <a:gd name="connsiteX2" fmla="*/ 1181100 w 1181100"/>
                <a:gd name="connsiteY2" fmla="*/ 65649 h 1494407"/>
                <a:gd name="connsiteX3" fmla="*/ 1181100 w 1181100"/>
                <a:gd name="connsiteY3" fmla="*/ 1428758 h 1494407"/>
                <a:gd name="connsiteX4" fmla="*/ 1115451 w 1181100"/>
                <a:gd name="connsiteY4" fmla="*/ 1494407 h 1494407"/>
                <a:gd name="connsiteX5" fmla="*/ 0 w 1181100"/>
                <a:gd name="connsiteY5" fmla="*/ 1494407 h 1494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81100" h="1494407">
                  <a:moveTo>
                    <a:pt x="0" y="0"/>
                  </a:moveTo>
                  <a:lnTo>
                    <a:pt x="1115451" y="0"/>
                  </a:lnTo>
                  <a:cubicBezTo>
                    <a:pt x="1151708" y="0"/>
                    <a:pt x="1181100" y="29392"/>
                    <a:pt x="1181100" y="65649"/>
                  </a:cubicBezTo>
                  <a:lnTo>
                    <a:pt x="1181100" y="1428758"/>
                  </a:lnTo>
                  <a:cubicBezTo>
                    <a:pt x="1181100" y="1465015"/>
                    <a:pt x="1151708" y="1494407"/>
                    <a:pt x="1115451" y="1494407"/>
                  </a:cubicBezTo>
                  <a:lnTo>
                    <a:pt x="0" y="1494407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279" name="Часть круга 278">
              <a:extLst>
                <a:ext uri="{FF2B5EF4-FFF2-40B4-BE49-F238E27FC236}">
                  <a16:creationId xmlns:a16="http://schemas.microsoft.com/office/drawing/2014/main" xmlns="" id="{144AC371-E751-461A-892B-54BBD2CA6015}"/>
                </a:ext>
              </a:extLst>
            </p:cNvPr>
            <p:cNvSpPr/>
            <p:nvPr/>
          </p:nvSpPr>
          <p:spPr>
            <a:xfrm>
              <a:off x="6719915" y="1208912"/>
              <a:ext cx="246063" cy="246063"/>
            </a:xfrm>
            <a:prstGeom prst="pie">
              <a:avLst>
                <a:gd name="adj1" fmla="val 0"/>
                <a:gd name="adj2" fmla="val 5433043"/>
              </a:avLst>
            </a:prstGeom>
            <a:solidFill>
              <a:srgbClr val="F392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C27BDF"/>
                </a:solidFill>
              </a:endParaRPr>
            </a:p>
          </p:txBody>
        </p:sp>
        <p:sp>
          <p:nvSpPr>
            <p:cNvPr id="280" name="Прямоугольник 279">
              <a:extLst>
                <a:ext uri="{FF2B5EF4-FFF2-40B4-BE49-F238E27FC236}">
                  <a16:creationId xmlns:a16="http://schemas.microsoft.com/office/drawing/2014/main" xmlns="" id="{2520775D-7160-41A5-AE98-CF0D5531530C}"/>
                </a:ext>
              </a:extLst>
            </p:cNvPr>
            <p:cNvSpPr/>
            <p:nvPr/>
          </p:nvSpPr>
          <p:spPr>
            <a:xfrm>
              <a:off x="7562542" y="1389821"/>
              <a:ext cx="2298071" cy="52322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en-US" sz="1400" dirty="0">
                  <a:solidFill>
                    <a:srgbClr val="F39200"/>
                  </a:solidFill>
                  <a:latin typeface="Akrobat Black" panose="00000A00000000000000" pitchFamily="50" charset="-52"/>
                  <a:cs typeface="Arial" panose="020B0604020202020204" pitchFamily="34" charset="0"/>
                </a:rPr>
                <a:t>CONSTRUCTION OF EDUCATIONAL FACILITIES</a:t>
              </a:r>
              <a:endParaRPr lang="ru-RU" sz="1400" dirty="0">
                <a:solidFill>
                  <a:srgbClr val="F39200"/>
                </a:solidFill>
                <a:latin typeface="Akrobat Black" panose="00000A00000000000000" pitchFamily="50" charset="-52"/>
                <a:cs typeface="Arial" panose="020B0604020202020204" pitchFamily="34" charset="0"/>
              </a:endParaRPr>
            </a:p>
          </p:txBody>
        </p:sp>
        <p:sp>
          <p:nvSpPr>
            <p:cNvPr id="281" name="Прямоугольник 280">
              <a:extLst>
                <a:ext uri="{FF2B5EF4-FFF2-40B4-BE49-F238E27FC236}">
                  <a16:creationId xmlns:a16="http://schemas.microsoft.com/office/drawing/2014/main" xmlns="" id="{2F87F075-2E71-4C63-B310-9262A6889F24}"/>
                </a:ext>
              </a:extLst>
            </p:cNvPr>
            <p:cNvSpPr/>
            <p:nvPr/>
          </p:nvSpPr>
          <p:spPr>
            <a:xfrm>
              <a:off x="7006273" y="1918791"/>
              <a:ext cx="2685483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2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</a:rPr>
                <a:t>2 </a:t>
              </a:r>
              <a:r>
                <a:rPr lang="en-US" sz="12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</a:rPr>
                <a:t>concession agreements </a:t>
              </a:r>
              <a:r>
                <a:rPr lang="en-US" sz="1200" dirty="0">
                  <a:solidFill>
                    <a:schemeClr val="bg2">
                      <a:lumMod val="25000"/>
                    </a:schemeClr>
                  </a:solidFill>
                  <a:latin typeface="Akrobat" panose="020B0604020202020204" charset="-52"/>
                </a:rPr>
                <a:t>on the creation of educational facilities signed, </a:t>
              </a:r>
            </a:p>
            <a:p>
              <a:r>
                <a:rPr lang="en-US" sz="1200" dirty="0">
                  <a:solidFill>
                    <a:schemeClr val="bg2">
                      <a:lumMod val="25000"/>
                    </a:schemeClr>
                  </a:solidFill>
                  <a:latin typeface="Akrobat" panose="020B0604020202020204" charset="-52"/>
                </a:rPr>
                <a:t>with total investment worth</a:t>
              </a:r>
              <a:endParaRPr lang="ru-RU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endParaRPr>
            </a:p>
          </p:txBody>
        </p:sp>
        <p:sp>
          <p:nvSpPr>
            <p:cNvPr id="282" name="Полилиния: фигура 281">
              <a:extLst>
                <a:ext uri="{FF2B5EF4-FFF2-40B4-BE49-F238E27FC236}">
                  <a16:creationId xmlns:a16="http://schemas.microsoft.com/office/drawing/2014/main" xmlns="" id="{402EC6F8-E2CF-4253-8272-358EA7937655}"/>
                </a:ext>
              </a:extLst>
            </p:cNvPr>
            <p:cNvSpPr/>
            <p:nvPr/>
          </p:nvSpPr>
          <p:spPr>
            <a:xfrm rot="2700000">
              <a:off x="10762493" y="1370017"/>
              <a:ext cx="100251" cy="100251"/>
            </a:xfrm>
            <a:custGeom>
              <a:avLst/>
              <a:gdLst>
                <a:gd name="connsiteX0" fmla="*/ 39995 w 100251"/>
                <a:gd name="connsiteY0" fmla="*/ 3377 h 100251"/>
                <a:gd name="connsiteX1" fmla="*/ 43372 w 100251"/>
                <a:gd name="connsiteY1" fmla="*/ 0 h 100251"/>
                <a:gd name="connsiteX2" fmla="*/ 56879 w 100251"/>
                <a:gd name="connsiteY2" fmla="*/ 0 h 100251"/>
                <a:gd name="connsiteX3" fmla="*/ 60256 w 100251"/>
                <a:gd name="connsiteY3" fmla="*/ 3377 h 100251"/>
                <a:gd name="connsiteX4" fmla="*/ 60256 w 100251"/>
                <a:gd name="connsiteY4" fmla="*/ 41487 h 100251"/>
                <a:gd name="connsiteX5" fmla="*/ 96874 w 100251"/>
                <a:gd name="connsiteY5" fmla="*/ 41487 h 100251"/>
                <a:gd name="connsiteX6" fmla="*/ 100251 w 100251"/>
                <a:gd name="connsiteY6" fmla="*/ 44864 h 100251"/>
                <a:gd name="connsiteX7" fmla="*/ 100251 w 100251"/>
                <a:gd name="connsiteY7" fmla="*/ 58371 h 100251"/>
                <a:gd name="connsiteX8" fmla="*/ 96874 w 100251"/>
                <a:gd name="connsiteY8" fmla="*/ 61748 h 100251"/>
                <a:gd name="connsiteX9" fmla="*/ 60256 w 100251"/>
                <a:gd name="connsiteY9" fmla="*/ 61748 h 100251"/>
                <a:gd name="connsiteX10" fmla="*/ 60256 w 100251"/>
                <a:gd name="connsiteY10" fmla="*/ 96874 h 100251"/>
                <a:gd name="connsiteX11" fmla="*/ 56879 w 100251"/>
                <a:gd name="connsiteY11" fmla="*/ 100251 h 100251"/>
                <a:gd name="connsiteX12" fmla="*/ 43372 w 100251"/>
                <a:gd name="connsiteY12" fmla="*/ 100251 h 100251"/>
                <a:gd name="connsiteX13" fmla="*/ 39995 w 100251"/>
                <a:gd name="connsiteY13" fmla="*/ 96874 h 100251"/>
                <a:gd name="connsiteX14" fmla="*/ 39995 w 100251"/>
                <a:gd name="connsiteY14" fmla="*/ 61748 h 100251"/>
                <a:gd name="connsiteX15" fmla="*/ 3377 w 100251"/>
                <a:gd name="connsiteY15" fmla="*/ 61748 h 100251"/>
                <a:gd name="connsiteX16" fmla="*/ 0 w 100251"/>
                <a:gd name="connsiteY16" fmla="*/ 58371 h 100251"/>
                <a:gd name="connsiteX17" fmla="*/ 0 w 100251"/>
                <a:gd name="connsiteY17" fmla="*/ 44864 h 100251"/>
                <a:gd name="connsiteX18" fmla="*/ 3377 w 100251"/>
                <a:gd name="connsiteY18" fmla="*/ 41487 h 100251"/>
                <a:gd name="connsiteX19" fmla="*/ 39995 w 100251"/>
                <a:gd name="connsiteY19" fmla="*/ 41487 h 1002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00251" h="100251">
                  <a:moveTo>
                    <a:pt x="39995" y="3377"/>
                  </a:moveTo>
                  <a:cubicBezTo>
                    <a:pt x="39995" y="1512"/>
                    <a:pt x="41507" y="0"/>
                    <a:pt x="43372" y="0"/>
                  </a:cubicBezTo>
                  <a:lnTo>
                    <a:pt x="56879" y="0"/>
                  </a:lnTo>
                  <a:cubicBezTo>
                    <a:pt x="58744" y="0"/>
                    <a:pt x="60256" y="1512"/>
                    <a:pt x="60256" y="3377"/>
                  </a:cubicBezTo>
                  <a:lnTo>
                    <a:pt x="60256" y="41487"/>
                  </a:lnTo>
                  <a:lnTo>
                    <a:pt x="96874" y="41487"/>
                  </a:lnTo>
                  <a:cubicBezTo>
                    <a:pt x="98739" y="41487"/>
                    <a:pt x="100251" y="42999"/>
                    <a:pt x="100251" y="44864"/>
                  </a:cubicBezTo>
                  <a:lnTo>
                    <a:pt x="100251" y="58371"/>
                  </a:lnTo>
                  <a:cubicBezTo>
                    <a:pt x="100251" y="60236"/>
                    <a:pt x="98739" y="61748"/>
                    <a:pt x="96874" y="61748"/>
                  </a:cubicBezTo>
                  <a:lnTo>
                    <a:pt x="60256" y="61748"/>
                  </a:lnTo>
                  <a:lnTo>
                    <a:pt x="60256" y="96874"/>
                  </a:lnTo>
                  <a:cubicBezTo>
                    <a:pt x="60256" y="98739"/>
                    <a:pt x="58744" y="100251"/>
                    <a:pt x="56879" y="100251"/>
                  </a:cubicBezTo>
                  <a:lnTo>
                    <a:pt x="43372" y="100251"/>
                  </a:lnTo>
                  <a:cubicBezTo>
                    <a:pt x="41507" y="100251"/>
                    <a:pt x="39995" y="98739"/>
                    <a:pt x="39995" y="96874"/>
                  </a:cubicBezTo>
                  <a:lnTo>
                    <a:pt x="39995" y="61748"/>
                  </a:lnTo>
                  <a:lnTo>
                    <a:pt x="3377" y="61748"/>
                  </a:lnTo>
                  <a:cubicBezTo>
                    <a:pt x="1512" y="61748"/>
                    <a:pt x="0" y="60236"/>
                    <a:pt x="0" y="58371"/>
                  </a:cubicBezTo>
                  <a:lnTo>
                    <a:pt x="0" y="44864"/>
                  </a:lnTo>
                  <a:cubicBezTo>
                    <a:pt x="0" y="42999"/>
                    <a:pt x="1512" y="41487"/>
                    <a:pt x="3377" y="41487"/>
                  </a:cubicBezTo>
                  <a:lnTo>
                    <a:pt x="39995" y="41487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/>
            </a:p>
          </p:txBody>
        </p:sp>
        <p:grpSp>
          <p:nvGrpSpPr>
            <p:cNvPr id="283" name="Группа 282">
              <a:extLst>
                <a:ext uri="{FF2B5EF4-FFF2-40B4-BE49-F238E27FC236}">
                  <a16:creationId xmlns:a16="http://schemas.microsoft.com/office/drawing/2014/main" xmlns="" id="{59F99BE6-01E0-40CC-AAB6-ECDF0CD798AF}"/>
                </a:ext>
              </a:extLst>
            </p:cNvPr>
            <p:cNvGrpSpPr/>
            <p:nvPr/>
          </p:nvGrpSpPr>
          <p:grpSpPr>
            <a:xfrm>
              <a:off x="9870686" y="2000093"/>
              <a:ext cx="1002170" cy="564743"/>
              <a:chOff x="10012738" y="2088827"/>
              <a:chExt cx="1002170" cy="564743"/>
            </a:xfrm>
          </p:grpSpPr>
          <p:sp>
            <p:nvSpPr>
              <p:cNvPr id="287" name="Прямоугольник 286">
                <a:extLst>
                  <a:ext uri="{FF2B5EF4-FFF2-40B4-BE49-F238E27FC236}">
                    <a16:creationId xmlns:a16="http://schemas.microsoft.com/office/drawing/2014/main" xmlns="" id="{299A3E90-2C5E-41C9-A341-9B74D2232773}"/>
                  </a:ext>
                </a:extLst>
              </p:cNvPr>
              <p:cNvSpPr/>
              <p:nvPr/>
            </p:nvSpPr>
            <p:spPr>
              <a:xfrm>
                <a:off x="10280425" y="2088827"/>
                <a:ext cx="466795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ru-RU" sz="2000" dirty="0">
                    <a:solidFill>
                      <a:schemeClr val="bg2">
                        <a:lumMod val="25000"/>
                      </a:schemeClr>
                    </a:solidFill>
                    <a:latin typeface="Akrobat Black" panose="00000A00000000000000" pitchFamily="50" charset="-52"/>
                    <a:cs typeface="Arial" panose="020B0604020202020204" pitchFamily="34" charset="0"/>
                  </a:rPr>
                  <a:t>3</a:t>
                </a:r>
                <a:r>
                  <a:rPr lang="en-US" sz="2000" dirty="0">
                    <a:solidFill>
                      <a:schemeClr val="bg2">
                        <a:lumMod val="25000"/>
                      </a:schemeClr>
                    </a:solidFill>
                    <a:latin typeface="Akrobat Black" panose="00000A00000000000000" pitchFamily="50" charset="-52"/>
                    <a:cs typeface="Arial" panose="020B0604020202020204" pitchFamily="34" charset="0"/>
                  </a:rPr>
                  <a:t>,</a:t>
                </a:r>
                <a:r>
                  <a:rPr lang="ru-RU" sz="2000" dirty="0">
                    <a:solidFill>
                      <a:schemeClr val="bg2">
                        <a:lumMod val="25000"/>
                      </a:schemeClr>
                    </a:solidFill>
                    <a:latin typeface="Akrobat Black" panose="00000A00000000000000" pitchFamily="50" charset="-52"/>
                    <a:cs typeface="Arial" panose="020B0604020202020204" pitchFamily="34" charset="0"/>
                  </a:rPr>
                  <a:t>5</a:t>
                </a:r>
                <a:endParaRPr lang="en-US" sz="20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  <a:cs typeface="Arial" panose="020B0604020202020204" pitchFamily="34" charset="0"/>
                </a:endParaRPr>
              </a:p>
            </p:txBody>
          </p:sp>
          <p:sp>
            <p:nvSpPr>
              <p:cNvPr id="288" name="Прямоугольник 287">
                <a:extLst>
                  <a:ext uri="{FF2B5EF4-FFF2-40B4-BE49-F238E27FC236}">
                    <a16:creationId xmlns:a16="http://schemas.microsoft.com/office/drawing/2014/main" xmlns="" id="{49061DAC-595F-4A05-8A5D-4058C73A5A07}"/>
                  </a:ext>
                </a:extLst>
              </p:cNvPr>
              <p:cNvSpPr/>
              <p:nvPr/>
            </p:nvSpPr>
            <p:spPr>
              <a:xfrm>
                <a:off x="10012738" y="2376571"/>
                <a:ext cx="1002170" cy="2769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1200" dirty="0">
                    <a:solidFill>
                      <a:schemeClr val="bg2">
                        <a:lumMod val="25000"/>
                      </a:schemeClr>
                    </a:solidFill>
                    <a:latin typeface="Akrobat Black" panose="00000A00000000000000" pitchFamily="50" charset="-52"/>
                    <a:cs typeface="Times New Roman" panose="02020603050405020304" pitchFamily="18" charset="0"/>
                  </a:rPr>
                  <a:t>billion RUR</a:t>
                </a:r>
                <a:endParaRPr lang="ru-RU" sz="12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  <a:cs typeface="Times New Roman" panose="02020603050405020304" pitchFamily="18" charset="0"/>
                </a:endParaRPr>
              </a:p>
            </p:txBody>
          </p:sp>
        </p:grpSp>
      </p:grpSp>
      <p:sp>
        <p:nvSpPr>
          <p:cNvPr id="289" name="Прямоугольник 288">
            <a:extLst>
              <a:ext uri="{FF2B5EF4-FFF2-40B4-BE49-F238E27FC236}">
                <a16:creationId xmlns:a16="http://schemas.microsoft.com/office/drawing/2014/main" xmlns="" id="{FC0522F0-E17E-4D2C-ACC9-5C5A4B74EB21}"/>
              </a:ext>
            </a:extLst>
          </p:cNvPr>
          <p:cNvSpPr/>
          <p:nvPr/>
        </p:nvSpPr>
        <p:spPr>
          <a:xfrm>
            <a:off x="8489269" y="1602324"/>
            <a:ext cx="69955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Times New Roman" panose="02020603050405020304" pitchFamily="18" charset="0"/>
              </a:rPr>
              <a:t>projects</a:t>
            </a:r>
            <a:endParaRPr lang="ru-RU" sz="1200" dirty="0">
              <a:solidFill>
                <a:schemeClr val="bg2">
                  <a:lumMod val="25000"/>
                </a:schemeClr>
              </a:solidFill>
              <a:latin typeface="Akrobat Black" panose="00000A00000000000000" pitchFamily="50" charset="-52"/>
              <a:cs typeface="Times New Roman" panose="02020603050405020304" pitchFamily="18" charset="0"/>
            </a:endParaRPr>
          </a:p>
        </p:txBody>
      </p:sp>
      <p:pic>
        <p:nvPicPr>
          <p:cNvPr id="290" name="Рисунок 289">
            <a:extLst>
              <a:ext uri="{FF2B5EF4-FFF2-40B4-BE49-F238E27FC236}">
                <a16:creationId xmlns:a16="http://schemas.microsoft.com/office/drawing/2014/main" xmlns="" id="{BBB98ED0-225F-48CB-98A3-A7A54649D62D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96DAC541-7B7A-43D3-8B79-37D633B846F1}">
                <asvg:svgBlip xmlns:asvg="http://schemas.microsoft.com/office/drawing/2016/SVG/main" xmlns="" r:embed="rId25"/>
              </a:ext>
            </a:extLst>
          </a:blip>
          <a:stretch>
            <a:fillRect/>
          </a:stretch>
        </p:blipFill>
        <p:spPr>
          <a:xfrm>
            <a:off x="7648780" y="4072724"/>
            <a:ext cx="328145" cy="301072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291" name="Рисунок 290">
            <a:extLst>
              <a:ext uri="{FF2B5EF4-FFF2-40B4-BE49-F238E27FC236}">
                <a16:creationId xmlns:a16="http://schemas.microsoft.com/office/drawing/2014/main" xmlns="" id="{4A39AFAD-F23C-4ACD-BA56-EFD50B394263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96DAC541-7B7A-43D3-8B79-37D633B846F1}">
                <asvg:svgBlip xmlns:asvg="http://schemas.microsoft.com/office/drawing/2016/SVG/main" xmlns="" r:embed="rId27"/>
              </a:ext>
            </a:extLst>
          </a:blip>
          <a:stretch>
            <a:fillRect/>
          </a:stretch>
        </p:blipFill>
        <p:spPr>
          <a:xfrm>
            <a:off x="7648780" y="5393199"/>
            <a:ext cx="338153" cy="321703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292" name="Рисунок 291">
            <a:extLst>
              <a:ext uri="{FF2B5EF4-FFF2-40B4-BE49-F238E27FC236}">
                <a16:creationId xmlns:a16="http://schemas.microsoft.com/office/drawing/2014/main" xmlns="" id="{D3D46D56-4357-4ABA-BA97-3854068471DC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3662" y="5322768"/>
            <a:ext cx="583701" cy="509064"/>
          </a:xfrm>
          <a:prstGeom prst="rect">
            <a:avLst/>
          </a:prstGeom>
        </p:spPr>
      </p:pic>
      <p:pic>
        <p:nvPicPr>
          <p:cNvPr id="293" name="Рисунок 292">
            <a:extLst>
              <a:ext uri="{FF2B5EF4-FFF2-40B4-BE49-F238E27FC236}">
                <a16:creationId xmlns:a16="http://schemas.microsoft.com/office/drawing/2014/main" xmlns="" id="{746288ED-695A-4636-BA20-34633C04037B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96DAC541-7B7A-43D3-8B79-37D633B846F1}">
                <asvg:svgBlip xmlns:asvg="http://schemas.microsoft.com/office/drawing/2016/SVG/main" xmlns="" r:embed="rId30"/>
              </a:ext>
            </a:extLst>
          </a:blip>
          <a:stretch>
            <a:fillRect/>
          </a:stretch>
        </p:blipFill>
        <p:spPr>
          <a:xfrm>
            <a:off x="4175858" y="3713332"/>
            <a:ext cx="213822" cy="213199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294" name="Рисунок 293">
            <a:extLst>
              <a:ext uri="{FF2B5EF4-FFF2-40B4-BE49-F238E27FC236}">
                <a16:creationId xmlns:a16="http://schemas.microsoft.com/office/drawing/2014/main" xmlns="" id="{704838D1-815B-48BF-911D-7CBCE704EB9B}"/>
              </a:ext>
            </a:extLst>
          </p:cNvPr>
          <p:cNvPicPr>
            <a:picLocks noChangeAspect="1"/>
          </p:cNvPicPr>
          <p:nvPr/>
        </p:nvPicPr>
        <p:blipFill>
          <a:blip r:embed="rId31">
            <a:extLst>
              <a:ext uri="{96DAC541-7B7A-43D3-8B79-37D633B846F1}">
                <asvg:svgBlip xmlns:asvg="http://schemas.microsoft.com/office/drawing/2016/SVG/main" xmlns="" r:embed="rId32"/>
              </a:ext>
            </a:extLst>
          </a:blip>
          <a:stretch>
            <a:fillRect/>
          </a:stretch>
        </p:blipFill>
        <p:spPr>
          <a:xfrm>
            <a:off x="4599745" y="3729107"/>
            <a:ext cx="219634" cy="208949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295" name="Рисунок 294">
            <a:extLst>
              <a:ext uri="{FF2B5EF4-FFF2-40B4-BE49-F238E27FC236}">
                <a16:creationId xmlns:a16="http://schemas.microsoft.com/office/drawing/2014/main" xmlns="" id="{F11257C3-2368-4CB0-A89B-E6F2359F4AAE}"/>
              </a:ext>
            </a:extLst>
          </p:cNvPr>
          <p:cNvPicPr>
            <a:picLocks noChangeAspect="1"/>
          </p:cNvPicPr>
          <p:nvPr/>
        </p:nvPicPr>
        <p:blipFill>
          <a:blip r:embed="rId33">
            <a:extLst>
              <a:ext uri="{96DAC541-7B7A-43D3-8B79-37D633B846F1}">
                <asvg:svgBlip xmlns:asvg="http://schemas.microsoft.com/office/drawing/2016/SVG/main" xmlns="" r:embed="rId34"/>
              </a:ext>
            </a:extLst>
          </a:blip>
          <a:stretch>
            <a:fillRect/>
          </a:stretch>
        </p:blipFill>
        <p:spPr>
          <a:xfrm>
            <a:off x="5003157" y="3735321"/>
            <a:ext cx="219634" cy="201514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sp>
        <p:nvSpPr>
          <p:cNvPr id="296" name="Прямоугольник: скругленные углы 295">
            <a:extLst>
              <a:ext uri="{FF2B5EF4-FFF2-40B4-BE49-F238E27FC236}">
                <a16:creationId xmlns:a16="http://schemas.microsoft.com/office/drawing/2014/main" xmlns="" id="{5B6BD915-3591-43F2-9591-34291BC2FFED}"/>
              </a:ext>
            </a:extLst>
          </p:cNvPr>
          <p:cNvSpPr/>
          <p:nvPr/>
        </p:nvSpPr>
        <p:spPr>
          <a:xfrm>
            <a:off x="2228799" y="3363424"/>
            <a:ext cx="1203399" cy="298674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97" name="Рисунок 296">
            <a:extLst>
              <a:ext uri="{FF2B5EF4-FFF2-40B4-BE49-F238E27FC236}">
                <a16:creationId xmlns:a16="http://schemas.microsoft.com/office/drawing/2014/main" xmlns="" id="{9CB2ADA7-3095-470F-A930-985122FC67A5}"/>
              </a:ext>
            </a:extLst>
          </p:cNvPr>
          <p:cNvPicPr>
            <a:picLocks noChangeAspect="1"/>
          </p:cNvPicPr>
          <p:nvPr/>
        </p:nvPicPr>
        <p:blipFill>
          <a:blip r:embed="rId35">
            <a:extLst>
              <a:ext uri="{96DAC541-7B7A-43D3-8B79-37D633B846F1}">
                <asvg:svgBlip xmlns:asvg="http://schemas.microsoft.com/office/drawing/2016/SVG/main" xmlns="" r:embed="rId36"/>
              </a:ext>
            </a:extLst>
          </a:blip>
          <a:stretch>
            <a:fillRect/>
          </a:stretch>
        </p:blipFill>
        <p:spPr>
          <a:xfrm>
            <a:off x="2318595" y="3383851"/>
            <a:ext cx="214624" cy="255754"/>
          </a:xfrm>
          <a:prstGeom prst="rect">
            <a:avLst/>
          </a:prstGeom>
        </p:spPr>
      </p:pic>
      <p:pic>
        <p:nvPicPr>
          <p:cNvPr id="298" name="Рисунок 297">
            <a:extLst>
              <a:ext uri="{FF2B5EF4-FFF2-40B4-BE49-F238E27FC236}">
                <a16:creationId xmlns:a16="http://schemas.microsoft.com/office/drawing/2014/main" xmlns="" id="{A7E8194C-3208-452A-908F-17503BD5C3AA}"/>
              </a:ext>
            </a:extLst>
          </p:cNvPr>
          <p:cNvPicPr>
            <a:picLocks noChangeAspect="1"/>
          </p:cNvPicPr>
          <p:nvPr/>
        </p:nvPicPr>
        <p:blipFill>
          <a:blip r:embed="rId31">
            <a:extLst>
              <a:ext uri="{96DAC541-7B7A-43D3-8B79-37D633B846F1}">
                <asvg:svgBlip xmlns:asvg="http://schemas.microsoft.com/office/drawing/2016/SVG/main" xmlns="" r:embed="rId32"/>
              </a:ext>
            </a:extLst>
          </a:blip>
          <a:stretch>
            <a:fillRect/>
          </a:stretch>
        </p:blipFill>
        <p:spPr>
          <a:xfrm>
            <a:off x="2707529" y="3410903"/>
            <a:ext cx="219634" cy="208949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299" name="Рисунок 298">
            <a:extLst>
              <a:ext uri="{FF2B5EF4-FFF2-40B4-BE49-F238E27FC236}">
                <a16:creationId xmlns:a16="http://schemas.microsoft.com/office/drawing/2014/main" xmlns="" id="{0382C989-D240-46FE-B551-EB6C0CFA1D18}"/>
              </a:ext>
            </a:extLst>
          </p:cNvPr>
          <p:cNvPicPr>
            <a:picLocks noChangeAspect="1"/>
          </p:cNvPicPr>
          <p:nvPr/>
        </p:nvPicPr>
        <p:blipFill>
          <a:blip r:embed="rId33">
            <a:extLst>
              <a:ext uri="{96DAC541-7B7A-43D3-8B79-37D633B846F1}">
                <asvg:svgBlip xmlns:asvg="http://schemas.microsoft.com/office/drawing/2016/SVG/main" xmlns="" r:embed="rId34"/>
              </a:ext>
            </a:extLst>
          </a:blip>
          <a:stretch>
            <a:fillRect/>
          </a:stretch>
        </p:blipFill>
        <p:spPr>
          <a:xfrm>
            <a:off x="3105583" y="3417117"/>
            <a:ext cx="219634" cy="201514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sp>
        <p:nvSpPr>
          <p:cNvPr id="300" name="Прямоугольник: скругленные углы 299">
            <a:extLst>
              <a:ext uri="{FF2B5EF4-FFF2-40B4-BE49-F238E27FC236}">
                <a16:creationId xmlns:a16="http://schemas.microsoft.com/office/drawing/2014/main" xmlns="" id="{765EB212-B601-456A-A77C-CC471A8F938D}"/>
              </a:ext>
            </a:extLst>
          </p:cNvPr>
          <p:cNvSpPr/>
          <p:nvPr/>
        </p:nvSpPr>
        <p:spPr>
          <a:xfrm>
            <a:off x="2288206" y="4575391"/>
            <a:ext cx="663591" cy="298674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1" name="Рисунок 300">
            <a:extLst>
              <a:ext uri="{FF2B5EF4-FFF2-40B4-BE49-F238E27FC236}">
                <a16:creationId xmlns:a16="http://schemas.microsoft.com/office/drawing/2014/main" xmlns="" id="{DE20B594-E9CE-4762-B950-2514CB0A303E}"/>
              </a:ext>
            </a:extLst>
          </p:cNvPr>
          <p:cNvPicPr>
            <a:picLocks noChangeAspect="1"/>
          </p:cNvPicPr>
          <p:nvPr/>
        </p:nvPicPr>
        <p:blipFill>
          <a:blip r:embed="rId31">
            <a:extLst>
              <a:ext uri="{96DAC541-7B7A-43D3-8B79-37D633B846F1}">
                <asvg:svgBlip xmlns:asvg="http://schemas.microsoft.com/office/drawing/2016/SVG/main" xmlns="" r:embed="rId32"/>
              </a:ext>
            </a:extLst>
          </a:blip>
          <a:stretch>
            <a:fillRect/>
          </a:stretch>
        </p:blipFill>
        <p:spPr>
          <a:xfrm>
            <a:off x="2374217" y="4618247"/>
            <a:ext cx="219634" cy="208949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302" name="Рисунок 301">
            <a:extLst>
              <a:ext uri="{FF2B5EF4-FFF2-40B4-BE49-F238E27FC236}">
                <a16:creationId xmlns:a16="http://schemas.microsoft.com/office/drawing/2014/main" xmlns="" id="{9FF16549-0FC0-4B52-8F5D-1BED9EAE7BD7}"/>
              </a:ext>
            </a:extLst>
          </p:cNvPr>
          <p:cNvPicPr>
            <a:picLocks noChangeAspect="1"/>
          </p:cNvPicPr>
          <p:nvPr/>
        </p:nvPicPr>
        <p:blipFill>
          <a:blip r:embed="rId33">
            <a:extLst>
              <a:ext uri="{96DAC541-7B7A-43D3-8B79-37D633B846F1}">
                <asvg:svgBlip xmlns:asvg="http://schemas.microsoft.com/office/drawing/2016/SVG/main" xmlns="" r:embed="rId34"/>
              </a:ext>
            </a:extLst>
          </a:blip>
          <a:stretch>
            <a:fillRect/>
          </a:stretch>
        </p:blipFill>
        <p:spPr>
          <a:xfrm>
            <a:off x="2637393" y="4624461"/>
            <a:ext cx="219634" cy="201514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sp>
        <p:nvSpPr>
          <p:cNvPr id="34" name="Овал 33">
            <a:extLst>
              <a:ext uri="{FF2B5EF4-FFF2-40B4-BE49-F238E27FC236}">
                <a16:creationId xmlns:a16="http://schemas.microsoft.com/office/drawing/2014/main" xmlns="" id="{2707FD1B-0335-49A7-8CBD-4B7D70C26795}"/>
              </a:ext>
            </a:extLst>
          </p:cNvPr>
          <p:cNvSpPr/>
          <p:nvPr/>
        </p:nvSpPr>
        <p:spPr>
          <a:xfrm>
            <a:off x="1707326" y="3440398"/>
            <a:ext cx="285270" cy="28527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0" name="Овал 359">
            <a:extLst>
              <a:ext uri="{FF2B5EF4-FFF2-40B4-BE49-F238E27FC236}">
                <a16:creationId xmlns:a16="http://schemas.microsoft.com/office/drawing/2014/main" xmlns="" id="{A29968D8-76D1-43B6-8212-3E9C48450C03}"/>
              </a:ext>
            </a:extLst>
          </p:cNvPr>
          <p:cNvSpPr/>
          <p:nvPr/>
        </p:nvSpPr>
        <p:spPr>
          <a:xfrm>
            <a:off x="2004520" y="3722381"/>
            <a:ext cx="280510" cy="28051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1" name="Овал 360">
            <a:extLst>
              <a:ext uri="{FF2B5EF4-FFF2-40B4-BE49-F238E27FC236}">
                <a16:creationId xmlns:a16="http://schemas.microsoft.com/office/drawing/2014/main" xmlns="" id="{F4AD8EBA-F744-466B-8CDE-01B0D87620F6}"/>
              </a:ext>
            </a:extLst>
          </p:cNvPr>
          <p:cNvSpPr/>
          <p:nvPr/>
        </p:nvSpPr>
        <p:spPr>
          <a:xfrm>
            <a:off x="1440993" y="4201263"/>
            <a:ext cx="279342" cy="27934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62" name="Рисунок 361">
            <a:extLst>
              <a:ext uri="{FF2B5EF4-FFF2-40B4-BE49-F238E27FC236}">
                <a16:creationId xmlns:a16="http://schemas.microsoft.com/office/drawing/2014/main" xmlns="" id="{E3538D2B-9237-4041-8F3F-3C0A423F7C6A}"/>
              </a:ext>
            </a:extLst>
          </p:cNvPr>
          <p:cNvPicPr>
            <a:picLocks noChangeAspect="1"/>
          </p:cNvPicPr>
          <p:nvPr/>
        </p:nvPicPr>
        <p:blipFill>
          <a:blip r:embed="rId37">
            <a:extLst>
              <a:ext uri="{96DAC541-7B7A-43D3-8B79-37D633B846F1}">
                <asvg:svgBlip xmlns:asvg="http://schemas.microsoft.com/office/drawing/2016/SVG/main" xmlns="" r:embed="rId38"/>
              </a:ext>
            </a:extLst>
          </a:blip>
          <a:stretch>
            <a:fillRect/>
          </a:stretch>
        </p:blipFill>
        <p:spPr>
          <a:xfrm>
            <a:off x="1744047" y="3479054"/>
            <a:ext cx="214624" cy="214624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363" name="Рисунок 362">
            <a:extLst>
              <a:ext uri="{FF2B5EF4-FFF2-40B4-BE49-F238E27FC236}">
                <a16:creationId xmlns:a16="http://schemas.microsoft.com/office/drawing/2014/main" xmlns="" id="{F9011D03-68D7-43E1-9DD1-FB902ECBD3B0}"/>
              </a:ext>
            </a:extLst>
          </p:cNvPr>
          <p:cNvPicPr>
            <a:picLocks noChangeAspect="1"/>
          </p:cNvPicPr>
          <p:nvPr/>
        </p:nvPicPr>
        <p:blipFill>
          <a:blip r:embed="rId33">
            <a:extLst>
              <a:ext uri="{96DAC541-7B7A-43D3-8B79-37D633B846F1}">
                <asvg:svgBlip xmlns:asvg="http://schemas.microsoft.com/office/drawing/2016/SVG/main" xmlns="" r:embed="rId34"/>
              </a:ext>
            </a:extLst>
          </a:blip>
          <a:stretch>
            <a:fillRect/>
          </a:stretch>
        </p:blipFill>
        <p:spPr>
          <a:xfrm>
            <a:off x="2036440" y="3762498"/>
            <a:ext cx="219634" cy="201514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364" name="Рисунок 363">
            <a:extLst>
              <a:ext uri="{FF2B5EF4-FFF2-40B4-BE49-F238E27FC236}">
                <a16:creationId xmlns:a16="http://schemas.microsoft.com/office/drawing/2014/main" xmlns="" id="{E6A0C53C-FFB0-45F6-84F4-B9421335049E}"/>
              </a:ext>
            </a:extLst>
          </p:cNvPr>
          <p:cNvPicPr>
            <a:picLocks noChangeAspect="1"/>
          </p:cNvPicPr>
          <p:nvPr/>
        </p:nvPicPr>
        <p:blipFill>
          <a:blip r:embed="rId31">
            <a:extLst>
              <a:ext uri="{96DAC541-7B7A-43D3-8B79-37D633B846F1}">
                <asvg:svgBlip xmlns:asvg="http://schemas.microsoft.com/office/drawing/2016/SVG/main" xmlns="" r:embed="rId32"/>
              </a:ext>
            </a:extLst>
          </a:blip>
          <a:stretch>
            <a:fillRect/>
          </a:stretch>
        </p:blipFill>
        <p:spPr>
          <a:xfrm>
            <a:off x="1472687" y="4235478"/>
            <a:ext cx="219634" cy="208949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sp>
        <p:nvSpPr>
          <p:cNvPr id="365" name="Овал 364">
            <a:extLst>
              <a:ext uri="{FF2B5EF4-FFF2-40B4-BE49-F238E27FC236}">
                <a16:creationId xmlns:a16="http://schemas.microsoft.com/office/drawing/2014/main" xmlns="" id="{560A5A0B-B603-4A0A-BD55-33AF8172C58E}"/>
              </a:ext>
            </a:extLst>
          </p:cNvPr>
          <p:cNvSpPr/>
          <p:nvPr/>
        </p:nvSpPr>
        <p:spPr>
          <a:xfrm>
            <a:off x="1095905" y="3571280"/>
            <a:ext cx="279342" cy="27934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6" name="Овал 365">
            <a:extLst>
              <a:ext uri="{FF2B5EF4-FFF2-40B4-BE49-F238E27FC236}">
                <a16:creationId xmlns:a16="http://schemas.microsoft.com/office/drawing/2014/main" xmlns="" id="{7F6B8558-8DE7-4ADB-8A89-DFAF8E591DD2}"/>
              </a:ext>
            </a:extLst>
          </p:cNvPr>
          <p:cNvSpPr/>
          <p:nvPr/>
        </p:nvSpPr>
        <p:spPr>
          <a:xfrm>
            <a:off x="685693" y="2855436"/>
            <a:ext cx="279342" cy="27934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67" name="Рисунок 366">
            <a:extLst>
              <a:ext uri="{FF2B5EF4-FFF2-40B4-BE49-F238E27FC236}">
                <a16:creationId xmlns:a16="http://schemas.microsoft.com/office/drawing/2014/main" xmlns="" id="{8E52BEF2-471D-4E6A-93DC-78848C49A1E6}"/>
              </a:ext>
            </a:extLst>
          </p:cNvPr>
          <p:cNvPicPr>
            <a:picLocks noChangeAspect="1"/>
          </p:cNvPicPr>
          <p:nvPr/>
        </p:nvPicPr>
        <p:blipFill>
          <a:blip r:embed="rId33">
            <a:extLst>
              <a:ext uri="{96DAC541-7B7A-43D3-8B79-37D633B846F1}">
                <asvg:svgBlip xmlns:asvg="http://schemas.microsoft.com/office/drawing/2016/SVG/main" xmlns="" r:embed="rId34"/>
              </a:ext>
            </a:extLst>
          </a:blip>
          <a:stretch>
            <a:fillRect/>
          </a:stretch>
        </p:blipFill>
        <p:spPr>
          <a:xfrm>
            <a:off x="716980" y="2887338"/>
            <a:ext cx="219634" cy="201514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368" name="Рисунок 367">
            <a:extLst>
              <a:ext uri="{FF2B5EF4-FFF2-40B4-BE49-F238E27FC236}">
                <a16:creationId xmlns:a16="http://schemas.microsoft.com/office/drawing/2014/main" xmlns="" id="{BDF8621F-AD1C-4D82-9C17-3715F77B01F3}"/>
              </a:ext>
            </a:extLst>
          </p:cNvPr>
          <p:cNvPicPr>
            <a:picLocks noChangeAspect="1"/>
          </p:cNvPicPr>
          <p:nvPr/>
        </p:nvPicPr>
        <p:blipFill>
          <a:blip r:embed="rId31">
            <a:extLst>
              <a:ext uri="{96DAC541-7B7A-43D3-8B79-37D633B846F1}">
                <asvg:svgBlip xmlns:asvg="http://schemas.microsoft.com/office/drawing/2016/SVG/main" xmlns="" r:embed="rId32"/>
              </a:ext>
            </a:extLst>
          </a:blip>
          <a:stretch>
            <a:fillRect/>
          </a:stretch>
        </p:blipFill>
        <p:spPr>
          <a:xfrm>
            <a:off x="1123599" y="3600445"/>
            <a:ext cx="219634" cy="208949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145" name="Рисунок 144">
            <a:extLst>
              <a:ext uri="{FF2B5EF4-FFF2-40B4-BE49-F238E27FC236}">
                <a16:creationId xmlns:a16="http://schemas.microsoft.com/office/drawing/2014/main" xmlns="" id="{E3538D2B-9237-4041-8F3F-3C0A423F7C6A}"/>
              </a:ext>
            </a:extLst>
          </p:cNvPr>
          <p:cNvPicPr>
            <a:picLocks noChangeAspect="1"/>
          </p:cNvPicPr>
          <p:nvPr/>
        </p:nvPicPr>
        <p:blipFill>
          <a:blip r:embed="rId37">
            <a:extLst>
              <a:ext uri="{96DAC541-7B7A-43D3-8B79-37D633B846F1}">
                <asvg:svgBlip xmlns:asvg="http://schemas.microsoft.com/office/drawing/2016/SVG/main" xmlns="" r:embed="rId38"/>
              </a:ext>
            </a:extLst>
          </a:blip>
          <a:stretch>
            <a:fillRect/>
          </a:stretch>
        </p:blipFill>
        <p:spPr>
          <a:xfrm>
            <a:off x="7579960" y="2015294"/>
            <a:ext cx="214624" cy="225681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sp>
        <p:nvSpPr>
          <p:cNvPr id="146" name="Прямоугольник 145">
            <a:extLst>
              <a:ext uri="{FF2B5EF4-FFF2-40B4-BE49-F238E27FC236}">
                <a16:creationId xmlns:a16="http://schemas.microsoft.com/office/drawing/2014/main" xmlns="" id="{D85B478D-380F-4924-BEE2-0286D412FC4C}"/>
              </a:ext>
            </a:extLst>
          </p:cNvPr>
          <p:cNvSpPr/>
          <p:nvPr/>
        </p:nvSpPr>
        <p:spPr>
          <a:xfrm>
            <a:off x="7829959" y="1905054"/>
            <a:ext cx="24716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including the construction of </a:t>
            </a:r>
          </a:p>
          <a:p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20B0604020202020204" charset="-52"/>
              </a:rPr>
              <a:t>2</a:t>
            </a:r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 </a:t>
            </a:r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multifunctional sports centers</a:t>
            </a:r>
            <a:endParaRPr lang="ru-RU" sz="1200" dirty="0">
              <a:solidFill>
                <a:schemeClr val="bg2">
                  <a:lumMod val="25000"/>
                </a:schemeClr>
              </a:solidFill>
              <a:latin typeface="Akrobat" panose="020B060402020202020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1209873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4.44444E-6 L -0.03463 -0.0740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2" y="-370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2.08333E-6 -3.7037E-7 L 0.04245 -0.06204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3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22" y="-3102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1.875E-6 4.07407E-6 L 0.03516 -0.0576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58" y="-28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Прямоугольник 44">
            <a:extLst>
              <a:ext uri="{FF2B5EF4-FFF2-40B4-BE49-F238E27FC236}">
                <a16:creationId xmlns:a16="http://schemas.microsoft.com/office/drawing/2014/main" xmlns="" id="{CC86AB6B-FBC3-469A-A023-BF5D664E7856}"/>
              </a:ext>
            </a:extLst>
          </p:cNvPr>
          <p:cNvSpPr/>
          <p:nvPr/>
        </p:nvSpPr>
        <p:spPr>
          <a:xfrm>
            <a:off x="0" y="0"/>
            <a:ext cx="12192000" cy="4036291"/>
          </a:xfrm>
          <a:prstGeom prst="rect">
            <a:avLst/>
          </a:prstGeom>
          <a:solidFill>
            <a:srgbClr val="26262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/>
          </a:p>
        </p:txBody>
      </p:sp>
      <p:sp>
        <p:nvSpPr>
          <p:cNvPr id="2" name="Рисунок 3">
            <a:extLst>
              <a:ext uri="{FF2B5EF4-FFF2-40B4-BE49-F238E27FC236}">
                <a16:creationId xmlns:a16="http://schemas.microsoft.com/office/drawing/2014/main" xmlns="" id="{D77FAD7E-8005-4C34-AE8B-A37D3FE2F026}"/>
              </a:ext>
            </a:extLst>
          </p:cNvPr>
          <p:cNvSpPr/>
          <p:nvPr/>
        </p:nvSpPr>
        <p:spPr>
          <a:xfrm>
            <a:off x="4324191" y="1585181"/>
            <a:ext cx="7199027" cy="1447730"/>
          </a:xfrm>
          <a:custGeom>
            <a:avLst/>
            <a:gdLst>
              <a:gd name="connsiteX0" fmla="*/ 7199027 w 7199027"/>
              <a:gd name="connsiteY0" fmla="*/ 513055 h 1447730"/>
              <a:gd name="connsiteX1" fmla="*/ 7199027 w 7199027"/>
              <a:gd name="connsiteY1" fmla="*/ 1384106 h 1447730"/>
              <a:gd name="connsiteX2" fmla="*/ 7135403 w 7199027"/>
              <a:gd name="connsiteY2" fmla="*/ 1447730 h 1447730"/>
              <a:gd name="connsiteX3" fmla="*/ 63624 w 7199027"/>
              <a:gd name="connsiteY3" fmla="*/ 1447730 h 1447730"/>
              <a:gd name="connsiteX4" fmla="*/ 0 w 7199027"/>
              <a:gd name="connsiteY4" fmla="*/ 1384106 h 1447730"/>
              <a:gd name="connsiteX5" fmla="*/ 0 w 7199027"/>
              <a:gd name="connsiteY5" fmla="*/ 63624 h 1447730"/>
              <a:gd name="connsiteX6" fmla="*/ 63624 w 7199027"/>
              <a:gd name="connsiteY6" fmla="*/ 0 h 1447730"/>
              <a:gd name="connsiteX7" fmla="*/ 2796036 w 7199027"/>
              <a:gd name="connsiteY7" fmla="*/ 0 h 1447730"/>
              <a:gd name="connsiteX8" fmla="*/ 2905721 w 7199027"/>
              <a:gd name="connsiteY8" fmla="*/ 45420 h 1447730"/>
              <a:gd name="connsiteX9" fmla="*/ 3256770 w 7199027"/>
              <a:gd name="connsiteY9" fmla="*/ 396382 h 1447730"/>
              <a:gd name="connsiteX10" fmla="*/ 3384869 w 7199027"/>
              <a:gd name="connsiteY10" fmla="*/ 449431 h 1447730"/>
              <a:gd name="connsiteX11" fmla="*/ 7135403 w 7199027"/>
              <a:gd name="connsiteY11" fmla="*/ 449431 h 1447730"/>
              <a:gd name="connsiteX12" fmla="*/ 7199027 w 7199027"/>
              <a:gd name="connsiteY12" fmla="*/ 513055 h 14477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199027" h="1447730">
                <a:moveTo>
                  <a:pt x="7199027" y="513055"/>
                </a:moveTo>
                <a:lnTo>
                  <a:pt x="7199027" y="1384106"/>
                </a:lnTo>
                <a:cubicBezTo>
                  <a:pt x="7199027" y="1419245"/>
                  <a:pt x="7170543" y="1447730"/>
                  <a:pt x="7135403" y="1447730"/>
                </a:cubicBezTo>
                <a:lnTo>
                  <a:pt x="63624" y="1447730"/>
                </a:lnTo>
                <a:cubicBezTo>
                  <a:pt x="28485" y="1447730"/>
                  <a:pt x="0" y="1419245"/>
                  <a:pt x="0" y="1384106"/>
                </a:cubicBezTo>
                <a:lnTo>
                  <a:pt x="0" y="63624"/>
                </a:lnTo>
                <a:cubicBezTo>
                  <a:pt x="0" y="28485"/>
                  <a:pt x="28485" y="0"/>
                  <a:pt x="63624" y="0"/>
                </a:cubicBezTo>
                <a:lnTo>
                  <a:pt x="2796036" y="0"/>
                </a:lnTo>
                <a:cubicBezTo>
                  <a:pt x="2837170" y="0"/>
                  <a:pt x="2876627" y="16338"/>
                  <a:pt x="2905721" y="45420"/>
                </a:cubicBezTo>
                <a:lnTo>
                  <a:pt x="3256770" y="396382"/>
                </a:lnTo>
                <a:cubicBezTo>
                  <a:pt x="3290754" y="430349"/>
                  <a:pt x="3336827" y="449431"/>
                  <a:pt x="3384869" y="449431"/>
                </a:cubicBezTo>
                <a:lnTo>
                  <a:pt x="7135403" y="449431"/>
                </a:lnTo>
                <a:cubicBezTo>
                  <a:pt x="7170581" y="449431"/>
                  <a:pt x="7199027" y="478005"/>
                  <a:pt x="7199027" y="513055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grpSp>
        <p:nvGrpSpPr>
          <p:cNvPr id="119" name="Группа 118">
            <a:extLst>
              <a:ext uri="{FF2B5EF4-FFF2-40B4-BE49-F238E27FC236}">
                <a16:creationId xmlns:a16="http://schemas.microsoft.com/office/drawing/2014/main" xmlns="" id="{DD74DF49-35F0-4B98-A3FC-4FFC713E49CC}"/>
              </a:ext>
            </a:extLst>
          </p:cNvPr>
          <p:cNvGrpSpPr/>
          <p:nvPr/>
        </p:nvGrpSpPr>
        <p:grpSpPr>
          <a:xfrm rot="10800000" flipH="1">
            <a:off x="-1648" y="-741"/>
            <a:ext cx="4140397" cy="3225295"/>
            <a:chOff x="-3557" y="3635634"/>
            <a:chExt cx="4140397" cy="3225295"/>
          </a:xfrm>
        </p:grpSpPr>
        <p:sp>
          <p:nvSpPr>
            <p:cNvPr id="123" name="Равнобедренный треугольник 122">
              <a:extLst>
                <a:ext uri="{FF2B5EF4-FFF2-40B4-BE49-F238E27FC236}">
                  <a16:creationId xmlns:a16="http://schemas.microsoft.com/office/drawing/2014/main" xmlns="" id="{63F636F8-7274-4B74-97C9-4AAA0FAFC9B6}"/>
                </a:ext>
              </a:extLst>
            </p:cNvPr>
            <p:cNvSpPr/>
            <p:nvPr/>
          </p:nvSpPr>
          <p:spPr>
            <a:xfrm>
              <a:off x="751697" y="6208841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8" name="Равнобедренный треугольник 167">
              <a:extLst>
                <a:ext uri="{FF2B5EF4-FFF2-40B4-BE49-F238E27FC236}">
                  <a16:creationId xmlns:a16="http://schemas.microsoft.com/office/drawing/2014/main" xmlns="" id="{AFBFF88C-A100-4C2E-BD0C-D9E6C33F48AD}"/>
                </a:ext>
              </a:extLst>
            </p:cNvPr>
            <p:cNvSpPr/>
            <p:nvPr/>
          </p:nvSpPr>
          <p:spPr>
            <a:xfrm rot="10800000">
              <a:off x="1127360" y="6211770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9" name="Равнобедренный треугольник 168">
              <a:extLst>
                <a:ext uri="{FF2B5EF4-FFF2-40B4-BE49-F238E27FC236}">
                  <a16:creationId xmlns:a16="http://schemas.microsoft.com/office/drawing/2014/main" xmlns="" id="{B4FFA6F3-8A65-4B05-BD8C-AA8929C8737C}"/>
                </a:ext>
              </a:extLst>
            </p:cNvPr>
            <p:cNvSpPr/>
            <p:nvPr/>
          </p:nvSpPr>
          <p:spPr>
            <a:xfrm>
              <a:off x="1503024" y="6210305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0" name="Равнобедренный треугольник 169">
              <a:extLst>
                <a:ext uri="{FF2B5EF4-FFF2-40B4-BE49-F238E27FC236}">
                  <a16:creationId xmlns:a16="http://schemas.microsoft.com/office/drawing/2014/main" xmlns="" id="{79435BC5-A4D0-4C10-9C08-BA5CF1D13448}"/>
                </a:ext>
              </a:extLst>
            </p:cNvPr>
            <p:cNvSpPr/>
            <p:nvPr/>
          </p:nvSpPr>
          <p:spPr>
            <a:xfrm>
              <a:off x="2254721" y="6208841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1" name="Равнобедренный треугольник 170">
              <a:extLst>
                <a:ext uri="{FF2B5EF4-FFF2-40B4-BE49-F238E27FC236}">
                  <a16:creationId xmlns:a16="http://schemas.microsoft.com/office/drawing/2014/main" xmlns="" id="{24D1B2E0-A699-4B20-865B-9640E9C3A7D7}"/>
                </a:ext>
              </a:extLst>
            </p:cNvPr>
            <p:cNvSpPr/>
            <p:nvPr/>
          </p:nvSpPr>
          <p:spPr>
            <a:xfrm rot="10800000">
              <a:off x="750957" y="5569577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3" name="Равнобедренный треугольник 172">
              <a:extLst>
                <a:ext uri="{FF2B5EF4-FFF2-40B4-BE49-F238E27FC236}">
                  <a16:creationId xmlns:a16="http://schemas.microsoft.com/office/drawing/2014/main" xmlns="" id="{9A062614-2D39-42E0-94C4-61E226B2C8AB}"/>
                </a:ext>
              </a:extLst>
            </p:cNvPr>
            <p:cNvSpPr/>
            <p:nvPr/>
          </p:nvSpPr>
          <p:spPr>
            <a:xfrm rot="10800000">
              <a:off x="1502654" y="5568113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4" name="Равнобедренный треугольник 173">
              <a:extLst>
                <a:ext uri="{FF2B5EF4-FFF2-40B4-BE49-F238E27FC236}">
                  <a16:creationId xmlns:a16="http://schemas.microsoft.com/office/drawing/2014/main" xmlns="" id="{EB2F0FB2-6D3C-4DBD-B77F-82FBA6444F31}"/>
                </a:ext>
              </a:extLst>
            </p:cNvPr>
            <p:cNvSpPr/>
            <p:nvPr/>
          </p:nvSpPr>
          <p:spPr>
            <a:xfrm>
              <a:off x="1878318" y="5566648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5" name="Равнобедренный треугольник 174">
              <a:extLst>
                <a:ext uri="{FF2B5EF4-FFF2-40B4-BE49-F238E27FC236}">
                  <a16:creationId xmlns:a16="http://schemas.microsoft.com/office/drawing/2014/main" xmlns="" id="{61144A05-DEC3-4DFE-B791-FF64526170AE}"/>
                </a:ext>
              </a:extLst>
            </p:cNvPr>
            <p:cNvSpPr/>
            <p:nvPr/>
          </p:nvSpPr>
          <p:spPr>
            <a:xfrm rot="10800000">
              <a:off x="2253981" y="5569577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6" name="Равнобедренный треугольник 175">
              <a:extLst>
                <a:ext uri="{FF2B5EF4-FFF2-40B4-BE49-F238E27FC236}">
                  <a16:creationId xmlns:a16="http://schemas.microsoft.com/office/drawing/2014/main" xmlns="" id="{FD172E01-D00B-4CA6-9DE6-3786233A2649}"/>
                </a:ext>
              </a:extLst>
            </p:cNvPr>
            <p:cNvSpPr/>
            <p:nvPr/>
          </p:nvSpPr>
          <p:spPr>
            <a:xfrm>
              <a:off x="2630015" y="5565184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7" name="Равнобедренный треугольник 176">
              <a:extLst>
                <a:ext uri="{FF2B5EF4-FFF2-40B4-BE49-F238E27FC236}">
                  <a16:creationId xmlns:a16="http://schemas.microsoft.com/office/drawing/2014/main" xmlns="" id="{E6773FDC-68A9-41BA-81C0-FF0FFAC6C12A}"/>
                </a:ext>
              </a:extLst>
            </p:cNvPr>
            <p:cNvSpPr/>
            <p:nvPr/>
          </p:nvSpPr>
          <p:spPr>
            <a:xfrm rot="10800000">
              <a:off x="3005678" y="5568113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8" name="Равнобедренный треугольник 177">
              <a:extLst>
                <a:ext uri="{FF2B5EF4-FFF2-40B4-BE49-F238E27FC236}">
                  <a16:creationId xmlns:a16="http://schemas.microsoft.com/office/drawing/2014/main" xmlns="" id="{016E6652-FB5F-4ECC-BE37-42278074585D}"/>
                </a:ext>
              </a:extLst>
            </p:cNvPr>
            <p:cNvSpPr/>
            <p:nvPr/>
          </p:nvSpPr>
          <p:spPr>
            <a:xfrm>
              <a:off x="750957" y="4921505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9" name="Равнобедренный треугольник 178">
              <a:extLst>
                <a:ext uri="{FF2B5EF4-FFF2-40B4-BE49-F238E27FC236}">
                  <a16:creationId xmlns:a16="http://schemas.microsoft.com/office/drawing/2014/main" xmlns="" id="{6667E335-0180-4F0D-9B21-681455ADDEA5}"/>
                </a:ext>
              </a:extLst>
            </p:cNvPr>
            <p:cNvSpPr/>
            <p:nvPr/>
          </p:nvSpPr>
          <p:spPr>
            <a:xfrm rot="10800000">
              <a:off x="1126620" y="4924434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0" name="Равнобедренный треугольник 179">
              <a:extLst>
                <a:ext uri="{FF2B5EF4-FFF2-40B4-BE49-F238E27FC236}">
                  <a16:creationId xmlns:a16="http://schemas.microsoft.com/office/drawing/2014/main" xmlns="" id="{19555F50-F740-410B-A3A3-6244EACBA51A}"/>
                </a:ext>
              </a:extLst>
            </p:cNvPr>
            <p:cNvSpPr/>
            <p:nvPr/>
          </p:nvSpPr>
          <p:spPr>
            <a:xfrm>
              <a:off x="1502654" y="4920041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1" name="Равнобедренный треугольник 180">
              <a:extLst>
                <a:ext uri="{FF2B5EF4-FFF2-40B4-BE49-F238E27FC236}">
                  <a16:creationId xmlns:a16="http://schemas.microsoft.com/office/drawing/2014/main" xmlns="" id="{AB7DA00C-7403-4AEE-B29B-7506A502F5D8}"/>
                </a:ext>
              </a:extLst>
            </p:cNvPr>
            <p:cNvSpPr/>
            <p:nvPr/>
          </p:nvSpPr>
          <p:spPr>
            <a:xfrm>
              <a:off x="2253981" y="4921505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2" name="Равнобедренный треугольник 181">
              <a:extLst>
                <a:ext uri="{FF2B5EF4-FFF2-40B4-BE49-F238E27FC236}">
                  <a16:creationId xmlns:a16="http://schemas.microsoft.com/office/drawing/2014/main" xmlns="" id="{B7FAF76B-3982-4847-B29E-F891A864C594}"/>
                </a:ext>
              </a:extLst>
            </p:cNvPr>
            <p:cNvSpPr/>
            <p:nvPr/>
          </p:nvSpPr>
          <p:spPr>
            <a:xfrm rot="10800000">
              <a:off x="1501914" y="4280777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3" name="Равнобедренный треугольник 182">
              <a:extLst>
                <a:ext uri="{FF2B5EF4-FFF2-40B4-BE49-F238E27FC236}">
                  <a16:creationId xmlns:a16="http://schemas.microsoft.com/office/drawing/2014/main" xmlns="" id="{B010D724-6C86-4A9A-819E-B5FC239CCBA4}"/>
                </a:ext>
              </a:extLst>
            </p:cNvPr>
            <p:cNvSpPr/>
            <p:nvPr/>
          </p:nvSpPr>
          <p:spPr>
            <a:xfrm>
              <a:off x="1877948" y="4276384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4" name="Равнобедренный треугольник 183">
              <a:extLst>
                <a:ext uri="{FF2B5EF4-FFF2-40B4-BE49-F238E27FC236}">
                  <a16:creationId xmlns:a16="http://schemas.microsoft.com/office/drawing/2014/main" xmlns="" id="{8429AABB-1ABB-41BD-A072-B5B4FE8D5B4A}"/>
                </a:ext>
              </a:extLst>
            </p:cNvPr>
            <p:cNvSpPr/>
            <p:nvPr/>
          </p:nvSpPr>
          <p:spPr>
            <a:xfrm rot="10800000">
              <a:off x="749847" y="4282241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5" name="Равнобедренный треугольник 184">
              <a:extLst>
                <a:ext uri="{FF2B5EF4-FFF2-40B4-BE49-F238E27FC236}">
                  <a16:creationId xmlns:a16="http://schemas.microsoft.com/office/drawing/2014/main" xmlns="" id="{DD1B30CD-C3E3-4784-A349-A5933E523BD9}"/>
                </a:ext>
              </a:extLst>
            </p:cNvPr>
            <p:cNvSpPr/>
            <p:nvPr/>
          </p:nvSpPr>
          <p:spPr>
            <a:xfrm>
              <a:off x="3009850" y="6207376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6" name="Равнобедренный треугольник 185">
              <a:extLst>
                <a:ext uri="{FF2B5EF4-FFF2-40B4-BE49-F238E27FC236}">
                  <a16:creationId xmlns:a16="http://schemas.microsoft.com/office/drawing/2014/main" xmlns="" id="{4D390389-2EDF-4CD3-B917-27A392D19D0F}"/>
                </a:ext>
              </a:extLst>
            </p:cNvPr>
            <p:cNvSpPr/>
            <p:nvPr/>
          </p:nvSpPr>
          <p:spPr>
            <a:xfrm rot="10800000">
              <a:off x="3385513" y="6210305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7" name="Равнобедренный треугольник 186">
              <a:extLst>
                <a:ext uri="{FF2B5EF4-FFF2-40B4-BE49-F238E27FC236}">
                  <a16:creationId xmlns:a16="http://schemas.microsoft.com/office/drawing/2014/main" xmlns="" id="{BCB63967-643B-423C-A058-83BE51B4565F}"/>
                </a:ext>
              </a:extLst>
            </p:cNvPr>
            <p:cNvSpPr/>
            <p:nvPr/>
          </p:nvSpPr>
          <p:spPr>
            <a:xfrm>
              <a:off x="3381408" y="5566648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8" name="Равнобедренный треугольник 187">
              <a:extLst>
                <a:ext uri="{FF2B5EF4-FFF2-40B4-BE49-F238E27FC236}">
                  <a16:creationId xmlns:a16="http://schemas.microsoft.com/office/drawing/2014/main" xmlns="" id="{F13F7DAE-80B3-4F7F-97CD-2A9ECFBA2F49}"/>
                </a:ext>
              </a:extLst>
            </p:cNvPr>
            <p:cNvSpPr/>
            <p:nvPr/>
          </p:nvSpPr>
          <p:spPr>
            <a:xfrm rot="10800000">
              <a:off x="375663" y="6213234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9" name="Равнобедренный треугольник 188">
              <a:extLst>
                <a:ext uri="{FF2B5EF4-FFF2-40B4-BE49-F238E27FC236}">
                  <a16:creationId xmlns:a16="http://schemas.microsoft.com/office/drawing/2014/main" xmlns="" id="{BA65D943-4A32-47BA-B0EA-178964D6A0FB}"/>
                </a:ext>
              </a:extLst>
            </p:cNvPr>
            <p:cNvSpPr/>
            <p:nvPr/>
          </p:nvSpPr>
          <p:spPr>
            <a:xfrm>
              <a:off x="375294" y="5566648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0" name="Равнобедренный треугольник 189">
              <a:extLst>
                <a:ext uri="{FF2B5EF4-FFF2-40B4-BE49-F238E27FC236}">
                  <a16:creationId xmlns:a16="http://schemas.microsoft.com/office/drawing/2014/main" xmlns="" id="{0669E9AF-8AF0-4740-A031-B30F08377FCB}"/>
                </a:ext>
              </a:extLst>
            </p:cNvPr>
            <p:cNvSpPr/>
            <p:nvPr/>
          </p:nvSpPr>
          <p:spPr>
            <a:xfrm>
              <a:off x="-3557" y="3637098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1" name="Равнобедренный треугольник 190">
              <a:extLst>
                <a:ext uri="{FF2B5EF4-FFF2-40B4-BE49-F238E27FC236}">
                  <a16:creationId xmlns:a16="http://schemas.microsoft.com/office/drawing/2014/main" xmlns="" id="{AFE6D34A-54FC-4816-B3C9-22F4E56E85F7}"/>
                </a:ext>
              </a:extLst>
            </p:cNvPr>
            <p:cNvSpPr/>
            <p:nvPr/>
          </p:nvSpPr>
          <p:spPr>
            <a:xfrm rot="10800000">
              <a:off x="372106" y="3640027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2" name="Равнобедренный треугольник 191">
              <a:extLst>
                <a:ext uri="{FF2B5EF4-FFF2-40B4-BE49-F238E27FC236}">
                  <a16:creationId xmlns:a16="http://schemas.microsoft.com/office/drawing/2014/main" xmlns="" id="{94FF00CE-07EA-4765-BBE6-3AA7C05E5200}"/>
                </a:ext>
              </a:extLst>
            </p:cNvPr>
            <p:cNvSpPr/>
            <p:nvPr/>
          </p:nvSpPr>
          <p:spPr>
            <a:xfrm>
              <a:off x="748140" y="3635634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3" name="Равнобедренный треугольник 192">
              <a:extLst>
                <a:ext uri="{FF2B5EF4-FFF2-40B4-BE49-F238E27FC236}">
                  <a16:creationId xmlns:a16="http://schemas.microsoft.com/office/drawing/2014/main" xmlns="" id="{00FDE7F7-E255-41DD-A471-2B9E8418498C}"/>
                </a:ext>
              </a:extLst>
            </p:cNvPr>
            <p:cNvSpPr/>
            <p:nvPr/>
          </p:nvSpPr>
          <p:spPr>
            <a:xfrm rot="10800000">
              <a:off x="-3557" y="4282619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4" name="Равнобедренный треугольник 193">
              <a:extLst>
                <a:ext uri="{FF2B5EF4-FFF2-40B4-BE49-F238E27FC236}">
                  <a16:creationId xmlns:a16="http://schemas.microsoft.com/office/drawing/2014/main" xmlns="" id="{1ACC34C1-6E71-4E1C-8193-C6D2E8493EFC}"/>
                </a:ext>
              </a:extLst>
            </p:cNvPr>
            <p:cNvSpPr/>
            <p:nvPr/>
          </p:nvSpPr>
          <p:spPr>
            <a:xfrm>
              <a:off x="-1420" y="4925393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5" name="Равнобедренный треугольник 194">
              <a:extLst>
                <a:ext uri="{FF2B5EF4-FFF2-40B4-BE49-F238E27FC236}">
                  <a16:creationId xmlns:a16="http://schemas.microsoft.com/office/drawing/2014/main" xmlns="" id="{5C0302D2-E690-466C-83E9-EF25395718E0}"/>
                </a:ext>
              </a:extLst>
            </p:cNvPr>
            <p:cNvSpPr/>
            <p:nvPr/>
          </p:nvSpPr>
          <p:spPr>
            <a:xfrm rot="10800000">
              <a:off x="374243" y="4928322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46" name="Прямоугольник: скругленные углы 45">
            <a:extLst>
              <a:ext uri="{FF2B5EF4-FFF2-40B4-BE49-F238E27FC236}">
                <a16:creationId xmlns:a16="http://schemas.microsoft.com/office/drawing/2014/main" xmlns="" id="{F4FF9060-FC65-42B9-8482-DE0A9AA889A1}"/>
              </a:ext>
            </a:extLst>
          </p:cNvPr>
          <p:cNvSpPr/>
          <p:nvPr/>
        </p:nvSpPr>
        <p:spPr>
          <a:xfrm>
            <a:off x="662175" y="1584357"/>
            <a:ext cx="3528984" cy="1448554"/>
          </a:xfrm>
          <a:prstGeom prst="roundRect">
            <a:avLst>
              <a:gd name="adj" fmla="val 4393"/>
            </a:avLst>
          </a:prstGeom>
          <a:solidFill>
            <a:schemeClr val="bg1"/>
          </a:solidFill>
          <a:ln>
            <a:noFill/>
          </a:ln>
          <a:effectLst>
            <a:outerShdw blurRad="127000" sx="98000" sy="98000" algn="ctr" rotWithShape="0">
              <a:schemeClr val="accent6">
                <a:lumMod val="40000"/>
                <a:lumOff val="6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9" name="Прямоугольник: скругленные углы 48">
            <a:extLst>
              <a:ext uri="{FF2B5EF4-FFF2-40B4-BE49-F238E27FC236}">
                <a16:creationId xmlns:a16="http://schemas.microsoft.com/office/drawing/2014/main" xmlns="" id="{FB166E9B-D94E-4C96-8B90-828F106951E7}"/>
              </a:ext>
            </a:extLst>
          </p:cNvPr>
          <p:cNvSpPr/>
          <p:nvPr/>
        </p:nvSpPr>
        <p:spPr>
          <a:xfrm>
            <a:off x="662175" y="3228882"/>
            <a:ext cx="3528984" cy="3251164"/>
          </a:xfrm>
          <a:prstGeom prst="roundRect">
            <a:avLst>
              <a:gd name="adj" fmla="val 1888"/>
            </a:avLst>
          </a:prstGeom>
          <a:solidFill>
            <a:schemeClr val="bg1"/>
          </a:solidFill>
          <a:ln>
            <a:noFill/>
          </a:ln>
          <a:effectLst>
            <a:outerShdw blurRad="127000" sx="98000" sy="98000" algn="ctr" rotWithShape="0">
              <a:srgbClr val="F39200">
                <a:alpha val="67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Прямоугольник: скругленные углы 49">
            <a:extLst>
              <a:ext uri="{FF2B5EF4-FFF2-40B4-BE49-F238E27FC236}">
                <a16:creationId xmlns:a16="http://schemas.microsoft.com/office/drawing/2014/main" xmlns="" id="{27D6A9D9-7C0A-42A0-8638-38CE93E78CAE}"/>
              </a:ext>
            </a:extLst>
          </p:cNvPr>
          <p:cNvSpPr/>
          <p:nvPr/>
        </p:nvSpPr>
        <p:spPr>
          <a:xfrm>
            <a:off x="4329271" y="3228099"/>
            <a:ext cx="3528984" cy="3251164"/>
          </a:xfrm>
          <a:prstGeom prst="roundRect">
            <a:avLst>
              <a:gd name="adj" fmla="val 1945"/>
            </a:avLst>
          </a:prstGeom>
          <a:solidFill>
            <a:schemeClr val="bg1"/>
          </a:solidFill>
          <a:ln>
            <a:noFill/>
          </a:ln>
          <a:effectLst>
            <a:outerShdw blurRad="127000" sx="98000" sy="98000" algn="ctr" rotWithShape="0">
              <a:srgbClr val="F39200">
                <a:alpha val="67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40" name="Прямоугольник 239">
            <a:extLst>
              <a:ext uri="{FF2B5EF4-FFF2-40B4-BE49-F238E27FC236}">
                <a16:creationId xmlns:a16="http://schemas.microsoft.com/office/drawing/2014/main" xmlns="" id="{2E04DBCE-9B46-4DEE-A1D1-8A93ABA80152}"/>
              </a:ext>
            </a:extLst>
          </p:cNvPr>
          <p:cNvSpPr/>
          <p:nvPr/>
        </p:nvSpPr>
        <p:spPr>
          <a:xfrm>
            <a:off x="553511" y="428258"/>
            <a:ext cx="686744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COMPETENCE CENTER ON AGRICULTURAL COOPERATION AND SUPPORT OF FARMERS</a:t>
            </a:r>
            <a:endParaRPr lang="ru-RU" sz="2800" dirty="0">
              <a:solidFill>
                <a:schemeClr val="bg1"/>
              </a:solidFill>
              <a:latin typeface="Akrobat Black" panose="00000A00000000000000" pitchFamily="50" charset="-52"/>
              <a:cs typeface="Arial" panose="020B0604020202020204" pitchFamily="34" charset="0"/>
            </a:endParaRPr>
          </a:p>
        </p:txBody>
      </p:sp>
      <p:grpSp>
        <p:nvGrpSpPr>
          <p:cNvPr id="253" name="Группа 252">
            <a:extLst>
              <a:ext uri="{FF2B5EF4-FFF2-40B4-BE49-F238E27FC236}">
                <a16:creationId xmlns:a16="http://schemas.microsoft.com/office/drawing/2014/main" xmlns="" id="{708C7946-AD25-405A-A8C7-8300EBA6D4DE}"/>
              </a:ext>
            </a:extLst>
          </p:cNvPr>
          <p:cNvGrpSpPr/>
          <p:nvPr/>
        </p:nvGrpSpPr>
        <p:grpSpPr>
          <a:xfrm>
            <a:off x="784654" y="2159547"/>
            <a:ext cx="715822" cy="564743"/>
            <a:chOff x="618282" y="3066853"/>
            <a:chExt cx="715822" cy="564743"/>
          </a:xfrm>
        </p:grpSpPr>
        <p:sp>
          <p:nvSpPr>
            <p:cNvPr id="254" name="Прямоугольник 253">
              <a:extLst>
                <a:ext uri="{FF2B5EF4-FFF2-40B4-BE49-F238E27FC236}">
                  <a16:creationId xmlns:a16="http://schemas.microsoft.com/office/drawing/2014/main" xmlns="" id="{71A3240C-5781-48C6-A83C-47E71358877F}"/>
                </a:ext>
              </a:extLst>
            </p:cNvPr>
            <p:cNvSpPr/>
            <p:nvPr/>
          </p:nvSpPr>
          <p:spPr>
            <a:xfrm>
              <a:off x="677873" y="3066853"/>
              <a:ext cx="596638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ru-RU" sz="20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  <a:cs typeface="Arial" panose="020B0604020202020204" pitchFamily="34" charset="0"/>
                </a:rPr>
                <a:t>20,0</a:t>
              </a:r>
            </a:p>
          </p:txBody>
        </p:sp>
        <p:sp>
          <p:nvSpPr>
            <p:cNvPr id="255" name="Прямоугольник 254">
              <a:extLst>
                <a:ext uri="{FF2B5EF4-FFF2-40B4-BE49-F238E27FC236}">
                  <a16:creationId xmlns:a16="http://schemas.microsoft.com/office/drawing/2014/main" xmlns="" id="{1F4A3ABF-DE25-444B-AA36-8AFA7E00A669}"/>
                </a:ext>
              </a:extLst>
            </p:cNvPr>
            <p:cNvSpPr/>
            <p:nvPr/>
          </p:nvSpPr>
          <p:spPr>
            <a:xfrm>
              <a:off x="618282" y="3354597"/>
              <a:ext cx="715822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  <a:cs typeface="Times New Roman" panose="02020603050405020304" pitchFamily="18" charset="0"/>
                </a:rPr>
                <a:t>mln RUR</a:t>
              </a:r>
              <a:endPara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</a:endParaRPr>
            </a:p>
          </p:txBody>
        </p:sp>
      </p:grpSp>
      <p:sp>
        <p:nvSpPr>
          <p:cNvPr id="52" name="Часть круга 51">
            <a:extLst>
              <a:ext uri="{FF2B5EF4-FFF2-40B4-BE49-F238E27FC236}">
                <a16:creationId xmlns:a16="http://schemas.microsoft.com/office/drawing/2014/main" xmlns="" id="{59DDFCD4-E90D-4581-BDC8-0A690B80F432}"/>
              </a:ext>
            </a:extLst>
          </p:cNvPr>
          <p:cNvSpPr/>
          <p:nvPr/>
        </p:nvSpPr>
        <p:spPr>
          <a:xfrm>
            <a:off x="585781" y="1506661"/>
            <a:ext cx="246063" cy="246063"/>
          </a:xfrm>
          <a:prstGeom prst="pie">
            <a:avLst>
              <a:gd name="adj1" fmla="val 0"/>
              <a:gd name="adj2" fmla="val 5433043"/>
            </a:avLst>
          </a:prstGeom>
          <a:solidFill>
            <a:srgbClr val="65D4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Часть круга 52">
            <a:extLst>
              <a:ext uri="{FF2B5EF4-FFF2-40B4-BE49-F238E27FC236}">
                <a16:creationId xmlns:a16="http://schemas.microsoft.com/office/drawing/2014/main" xmlns="" id="{3B000546-9609-49F8-BAEA-68FA3BFB570E}"/>
              </a:ext>
            </a:extLst>
          </p:cNvPr>
          <p:cNvSpPr/>
          <p:nvPr/>
        </p:nvSpPr>
        <p:spPr>
          <a:xfrm>
            <a:off x="4251522" y="1506661"/>
            <a:ext cx="246063" cy="246063"/>
          </a:xfrm>
          <a:prstGeom prst="pie">
            <a:avLst>
              <a:gd name="adj1" fmla="val 0"/>
              <a:gd name="adj2" fmla="val 5433043"/>
            </a:avLst>
          </a:prstGeom>
          <a:solidFill>
            <a:srgbClr val="65D4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6" name="Прямоугольник 55">
            <a:extLst>
              <a:ext uri="{FF2B5EF4-FFF2-40B4-BE49-F238E27FC236}">
                <a16:creationId xmlns:a16="http://schemas.microsoft.com/office/drawing/2014/main" xmlns="" id="{209F707C-7A02-4F83-A578-E99B2AD44BDD}"/>
              </a:ext>
            </a:extLst>
          </p:cNvPr>
          <p:cNvSpPr/>
          <p:nvPr/>
        </p:nvSpPr>
        <p:spPr>
          <a:xfrm>
            <a:off x="1424384" y="4414170"/>
            <a:ext cx="238802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Procurement session </a:t>
            </a:r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</a:rPr>
              <a:t>42 </a:t>
            </a:r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</a:rPr>
              <a:t>participants</a:t>
            </a:r>
            <a:endParaRPr lang="ru-RU" sz="1200" dirty="0">
              <a:solidFill>
                <a:schemeClr val="bg2">
                  <a:lumMod val="25000"/>
                </a:schemeClr>
              </a:solidFill>
              <a:latin typeface="Akrobat Black" panose="00000A00000000000000" pitchFamily="50" charset="-52"/>
            </a:endParaRPr>
          </a:p>
        </p:txBody>
      </p:sp>
      <p:sp>
        <p:nvSpPr>
          <p:cNvPr id="57" name="Часть круга 56">
            <a:extLst>
              <a:ext uri="{FF2B5EF4-FFF2-40B4-BE49-F238E27FC236}">
                <a16:creationId xmlns:a16="http://schemas.microsoft.com/office/drawing/2014/main" xmlns="" id="{F1E31B84-2873-4369-80B5-EADE87FC4443}"/>
              </a:ext>
            </a:extLst>
          </p:cNvPr>
          <p:cNvSpPr/>
          <p:nvPr/>
        </p:nvSpPr>
        <p:spPr>
          <a:xfrm>
            <a:off x="585781" y="3151187"/>
            <a:ext cx="246063" cy="246063"/>
          </a:xfrm>
          <a:prstGeom prst="pie">
            <a:avLst>
              <a:gd name="adj1" fmla="val 0"/>
              <a:gd name="adj2" fmla="val 5433043"/>
            </a:avLst>
          </a:prstGeom>
          <a:solidFill>
            <a:srgbClr val="F39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0" name="Часть круга 59">
            <a:extLst>
              <a:ext uri="{FF2B5EF4-FFF2-40B4-BE49-F238E27FC236}">
                <a16:creationId xmlns:a16="http://schemas.microsoft.com/office/drawing/2014/main" xmlns="" id="{98A59FE1-7854-499B-ACB2-68A393FF5E58}"/>
              </a:ext>
            </a:extLst>
          </p:cNvPr>
          <p:cNvSpPr/>
          <p:nvPr/>
        </p:nvSpPr>
        <p:spPr>
          <a:xfrm>
            <a:off x="4254733" y="3150404"/>
            <a:ext cx="246063" cy="246063"/>
          </a:xfrm>
          <a:prstGeom prst="pie">
            <a:avLst>
              <a:gd name="adj1" fmla="val 0"/>
              <a:gd name="adj2" fmla="val 5433043"/>
            </a:avLst>
          </a:prstGeom>
          <a:solidFill>
            <a:srgbClr val="F39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" name="Прямоугольник 63">
            <a:extLst>
              <a:ext uri="{FF2B5EF4-FFF2-40B4-BE49-F238E27FC236}">
                <a16:creationId xmlns:a16="http://schemas.microsoft.com/office/drawing/2014/main" xmlns="" id="{CF3EB3C1-CD2D-44A0-BFB6-737E73A30E3B}"/>
              </a:ext>
            </a:extLst>
          </p:cNvPr>
          <p:cNvSpPr/>
          <p:nvPr/>
        </p:nvSpPr>
        <p:spPr>
          <a:xfrm>
            <a:off x="820850" y="1762073"/>
            <a:ext cx="246365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solidFill>
                  <a:srgbClr val="65D454"/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FINANCIAL SUPPORT</a:t>
            </a:r>
            <a:endParaRPr lang="ru-RU" sz="1600" dirty="0">
              <a:solidFill>
                <a:srgbClr val="65D454"/>
              </a:solidFill>
              <a:latin typeface="Akrobat Black" panose="00000A00000000000000" pitchFamily="50" charset="-52"/>
              <a:cs typeface="Arial" panose="020B0604020202020204" pitchFamily="34" charset="0"/>
            </a:endParaRPr>
          </a:p>
        </p:txBody>
      </p:sp>
      <p:sp>
        <p:nvSpPr>
          <p:cNvPr id="65" name="Прямоугольник 64">
            <a:extLst>
              <a:ext uri="{FF2B5EF4-FFF2-40B4-BE49-F238E27FC236}">
                <a16:creationId xmlns:a16="http://schemas.microsoft.com/office/drawing/2014/main" xmlns="" id="{8CCAC28B-97ED-48FD-80A5-992F576B8A89}"/>
              </a:ext>
            </a:extLst>
          </p:cNvPr>
          <p:cNvSpPr/>
          <p:nvPr/>
        </p:nvSpPr>
        <p:spPr>
          <a:xfrm>
            <a:off x="1479550" y="2001423"/>
            <a:ext cx="282744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</a:rPr>
              <a:t>Agricultural cooperative </a:t>
            </a:r>
          </a:p>
          <a:p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</a:rPr>
              <a:t>“YUGORSKOE PODVORYE”</a:t>
            </a:r>
            <a:endParaRPr lang="ru-RU" sz="1200" dirty="0">
              <a:solidFill>
                <a:schemeClr val="bg2">
                  <a:lumMod val="25000"/>
                </a:schemeClr>
              </a:solidFill>
              <a:latin typeface="Akrobat Black" panose="00000A00000000000000" pitchFamily="50" charset="-52"/>
            </a:endParaRPr>
          </a:p>
        </p:txBody>
      </p:sp>
      <p:sp>
        <p:nvSpPr>
          <p:cNvPr id="67" name="Прямоугольник 66">
            <a:extLst>
              <a:ext uri="{FF2B5EF4-FFF2-40B4-BE49-F238E27FC236}">
                <a16:creationId xmlns:a16="http://schemas.microsoft.com/office/drawing/2014/main" xmlns="" id="{C03D78D9-945C-43E5-90FE-4A163623CDBF}"/>
              </a:ext>
            </a:extLst>
          </p:cNvPr>
          <p:cNvSpPr/>
          <p:nvPr/>
        </p:nvSpPr>
        <p:spPr>
          <a:xfrm>
            <a:off x="1445856" y="2400865"/>
            <a:ext cx="274367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Creation of a full cycle poultry farming cooperative </a:t>
            </a:r>
            <a:endParaRPr lang="ru-RU" sz="1200" dirty="0">
              <a:solidFill>
                <a:schemeClr val="bg2">
                  <a:lumMod val="25000"/>
                </a:schemeClr>
              </a:solidFill>
              <a:latin typeface="Akrobat" panose="020B0604020202020204" charset="-52"/>
            </a:endParaRPr>
          </a:p>
        </p:txBody>
      </p:sp>
      <p:grpSp>
        <p:nvGrpSpPr>
          <p:cNvPr id="70" name="Группа 69">
            <a:extLst>
              <a:ext uri="{FF2B5EF4-FFF2-40B4-BE49-F238E27FC236}">
                <a16:creationId xmlns:a16="http://schemas.microsoft.com/office/drawing/2014/main" xmlns="" id="{412EB9E7-BA6B-41F8-94CA-651AEFD145FE}"/>
              </a:ext>
            </a:extLst>
          </p:cNvPr>
          <p:cNvGrpSpPr/>
          <p:nvPr/>
        </p:nvGrpSpPr>
        <p:grpSpPr>
          <a:xfrm>
            <a:off x="4005330" y="1668823"/>
            <a:ext cx="100251" cy="100251"/>
            <a:chOff x="4238625" y="2510076"/>
            <a:chExt cx="226219" cy="226219"/>
          </a:xfrm>
          <a:solidFill>
            <a:schemeClr val="bg1">
              <a:lumMod val="85000"/>
            </a:schemeClr>
          </a:solidFill>
        </p:grpSpPr>
        <p:sp>
          <p:nvSpPr>
            <p:cNvPr id="71" name="Прямоугольник: скругленные углы 70">
              <a:extLst>
                <a:ext uri="{FF2B5EF4-FFF2-40B4-BE49-F238E27FC236}">
                  <a16:creationId xmlns:a16="http://schemas.microsoft.com/office/drawing/2014/main" xmlns="" id="{C4F4D050-7856-4CCE-A840-BEA6FA237ACB}"/>
                </a:ext>
              </a:extLst>
            </p:cNvPr>
            <p:cNvSpPr/>
            <p:nvPr/>
          </p:nvSpPr>
          <p:spPr>
            <a:xfrm rot="18900000">
              <a:off x="4238625" y="2597944"/>
              <a:ext cx="226219" cy="4571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2" name="Прямоугольник: скругленные углы 71">
              <a:extLst>
                <a:ext uri="{FF2B5EF4-FFF2-40B4-BE49-F238E27FC236}">
                  <a16:creationId xmlns:a16="http://schemas.microsoft.com/office/drawing/2014/main" xmlns="" id="{29573EB4-72A9-47F4-BAB2-D7A2FB239D90}"/>
                </a:ext>
              </a:extLst>
            </p:cNvPr>
            <p:cNvSpPr/>
            <p:nvPr/>
          </p:nvSpPr>
          <p:spPr>
            <a:xfrm rot="2700000">
              <a:off x="4236244" y="2600326"/>
              <a:ext cx="226219" cy="4571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76" name="Группа 75">
            <a:extLst>
              <a:ext uri="{FF2B5EF4-FFF2-40B4-BE49-F238E27FC236}">
                <a16:creationId xmlns:a16="http://schemas.microsoft.com/office/drawing/2014/main" xmlns="" id="{75953E28-E819-46FF-AE84-DC4ECA82B282}"/>
              </a:ext>
            </a:extLst>
          </p:cNvPr>
          <p:cNvGrpSpPr/>
          <p:nvPr/>
        </p:nvGrpSpPr>
        <p:grpSpPr>
          <a:xfrm>
            <a:off x="11347720" y="2115701"/>
            <a:ext cx="100251" cy="100251"/>
            <a:chOff x="4238625" y="2510076"/>
            <a:chExt cx="226219" cy="226219"/>
          </a:xfrm>
          <a:solidFill>
            <a:schemeClr val="bg1">
              <a:lumMod val="85000"/>
            </a:schemeClr>
          </a:solidFill>
        </p:grpSpPr>
        <p:sp>
          <p:nvSpPr>
            <p:cNvPr id="77" name="Прямоугольник: скругленные углы 76">
              <a:extLst>
                <a:ext uri="{FF2B5EF4-FFF2-40B4-BE49-F238E27FC236}">
                  <a16:creationId xmlns:a16="http://schemas.microsoft.com/office/drawing/2014/main" xmlns="" id="{54B497BA-D0FD-437C-8873-6896FFBA979D}"/>
                </a:ext>
              </a:extLst>
            </p:cNvPr>
            <p:cNvSpPr/>
            <p:nvPr/>
          </p:nvSpPr>
          <p:spPr>
            <a:xfrm rot="18900000">
              <a:off x="4238625" y="2597944"/>
              <a:ext cx="226219" cy="4571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8" name="Прямоугольник: скругленные углы 77">
              <a:extLst>
                <a:ext uri="{FF2B5EF4-FFF2-40B4-BE49-F238E27FC236}">
                  <a16:creationId xmlns:a16="http://schemas.microsoft.com/office/drawing/2014/main" xmlns="" id="{5213A3C6-873D-4A55-B574-C13761C3CD44}"/>
                </a:ext>
              </a:extLst>
            </p:cNvPr>
            <p:cNvSpPr/>
            <p:nvPr/>
          </p:nvSpPr>
          <p:spPr>
            <a:xfrm rot="2700000">
              <a:off x="4236244" y="2600326"/>
              <a:ext cx="226219" cy="4571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80" name="Группа 79">
            <a:extLst>
              <a:ext uri="{FF2B5EF4-FFF2-40B4-BE49-F238E27FC236}">
                <a16:creationId xmlns:a16="http://schemas.microsoft.com/office/drawing/2014/main" xmlns="" id="{C008983D-11E1-4490-A5D1-C5D762D4C493}"/>
              </a:ext>
            </a:extLst>
          </p:cNvPr>
          <p:cNvGrpSpPr/>
          <p:nvPr/>
        </p:nvGrpSpPr>
        <p:grpSpPr>
          <a:xfrm>
            <a:off x="4451651" y="2159547"/>
            <a:ext cx="715822" cy="564743"/>
            <a:chOff x="618282" y="3066853"/>
            <a:chExt cx="715822" cy="564743"/>
          </a:xfrm>
        </p:grpSpPr>
        <p:sp>
          <p:nvSpPr>
            <p:cNvPr id="81" name="Прямоугольник 80">
              <a:extLst>
                <a:ext uri="{FF2B5EF4-FFF2-40B4-BE49-F238E27FC236}">
                  <a16:creationId xmlns:a16="http://schemas.microsoft.com/office/drawing/2014/main" xmlns="" id="{E3464A80-4612-44BC-B0E7-25BF5667C208}"/>
                </a:ext>
              </a:extLst>
            </p:cNvPr>
            <p:cNvSpPr/>
            <p:nvPr/>
          </p:nvSpPr>
          <p:spPr>
            <a:xfrm>
              <a:off x="768443" y="3066853"/>
              <a:ext cx="415498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ru-RU" sz="20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  <a:cs typeface="Arial" panose="020B0604020202020204" pitchFamily="34" charset="0"/>
                </a:rPr>
                <a:t>35</a:t>
              </a:r>
            </a:p>
          </p:txBody>
        </p:sp>
        <p:sp>
          <p:nvSpPr>
            <p:cNvPr id="82" name="Прямоугольник 81">
              <a:extLst>
                <a:ext uri="{FF2B5EF4-FFF2-40B4-BE49-F238E27FC236}">
                  <a16:creationId xmlns:a16="http://schemas.microsoft.com/office/drawing/2014/main" xmlns="" id="{B8BE633A-BBF2-4BDD-8610-D93877F06A60}"/>
                </a:ext>
              </a:extLst>
            </p:cNvPr>
            <p:cNvSpPr/>
            <p:nvPr/>
          </p:nvSpPr>
          <p:spPr>
            <a:xfrm>
              <a:off x="618282" y="3354597"/>
              <a:ext cx="715822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  <a:cs typeface="Times New Roman" panose="02020603050405020304" pitchFamily="18" charset="0"/>
                </a:rPr>
                <a:t>mln RUR</a:t>
              </a:r>
              <a:endPara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</a:endParaRPr>
            </a:p>
          </p:txBody>
        </p:sp>
      </p:grpSp>
      <p:sp>
        <p:nvSpPr>
          <p:cNvPr id="83" name="Прямоугольник 82">
            <a:extLst>
              <a:ext uri="{FF2B5EF4-FFF2-40B4-BE49-F238E27FC236}">
                <a16:creationId xmlns:a16="http://schemas.microsoft.com/office/drawing/2014/main" xmlns="" id="{8C673A12-6D88-419D-BA1F-D9502DFA2A3A}"/>
              </a:ext>
            </a:extLst>
          </p:cNvPr>
          <p:cNvSpPr/>
          <p:nvPr/>
        </p:nvSpPr>
        <p:spPr>
          <a:xfrm>
            <a:off x="4487846" y="1762073"/>
            <a:ext cx="288326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solidFill>
                  <a:srgbClr val="65D454"/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GRANT SUPPORT</a:t>
            </a:r>
            <a:endParaRPr lang="ru-RU" sz="1600" dirty="0">
              <a:solidFill>
                <a:srgbClr val="65D454"/>
              </a:solidFill>
              <a:latin typeface="Akrobat Black" panose="00000A00000000000000" pitchFamily="50" charset="-52"/>
              <a:cs typeface="Arial" panose="020B0604020202020204" pitchFamily="34" charset="0"/>
            </a:endParaRPr>
          </a:p>
        </p:txBody>
      </p:sp>
      <p:sp>
        <p:nvSpPr>
          <p:cNvPr id="84" name="Прямоугольник 83">
            <a:extLst>
              <a:ext uri="{FF2B5EF4-FFF2-40B4-BE49-F238E27FC236}">
                <a16:creationId xmlns:a16="http://schemas.microsoft.com/office/drawing/2014/main" xmlns="" id="{3C57D7AD-671A-4BAE-B0E4-FA44DE994D84}"/>
              </a:ext>
            </a:extLst>
          </p:cNvPr>
          <p:cNvSpPr/>
          <p:nvPr/>
        </p:nvSpPr>
        <p:spPr>
          <a:xfrm>
            <a:off x="5184669" y="2246369"/>
            <a:ext cx="26477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"AGROSTARTUP"</a:t>
            </a:r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 </a:t>
            </a:r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grant for setting up agricultural enterprises in Ugra</a:t>
            </a:r>
            <a:endParaRPr lang="ru-RU" sz="1200" dirty="0">
              <a:solidFill>
                <a:schemeClr val="bg2">
                  <a:lumMod val="25000"/>
                </a:schemeClr>
              </a:solidFill>
              <a:latin typeface="Akrobat" panose="020B0604020202020204" charset="-52"/>
            </a:endParaRPr>
          </a:p>
        </p:txBody>
      </p:sp>
      <p:grpSp>
        <p:nvGrpSpPr>
          <p:cNvPr id="86" name="Группа 85">
            <a:extLst>
              <a:ext uri="{FF2B5EF4-FFF2-40B4-BE49-F238E27FC236}">
                <a16:creationId xmlns:a16="http://schemas.microsoft.com/office/drawing/2014/main" xmlns="" id="{FBE10D4A-06FC-47AD-B490-285796BB6171}"/>
              </a:ext>
            </a:extLst>
          </p:cNvPr>
          <p:cNvGrpSpPr/>
          <p:nvPr/>
        </p:nvGrpSpPr>
        <p:grpSpPr>
          <a:xfrm>
            <a:off x="8000838" y="2159547"/>
            <a:ext cx="715822" cy="564743"/>
            <a:chOff x="618282" y="3066853"/>
            <a:chExt cx="715822" cy="564743"/>
          </a:xfrm>
        </p:grpSpPr>
        <p:sp>
          <p:nvSpPr>
            <p:cNvPr id="87" name="Прямоугольник 86">
              <a:extLst>
                <a:ext uri="{FF2B5EF4-FFF2-40B4-BE49-F238E27FC236}">
                  <a16:creationId xmlns:a16="http://schemas.microsoft.com/office/drawing/2014/main" xmlns="" id="{63011C01-CDEB-423F-B9D7-E60164754B06}"/>
                </a:ext>
              </a:extLst>
            </p:cNvPr>
            <p:cNvSpPr/>
            <p:nvPr/>
          </p:nvSpPr>
          <p:spPr>
            <a:xfrm>
              <a:off x="721956" y="3066853"/>
              <a:ext cx="508473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ru-RU" sz="20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  <a:cs typeface="Arial" panose="020B0604020202020204" pitchFamily="34" charset="0"/>
                </a:rPr>
                <a:t>140</a:t>
              </a:r>
            </a:p>
          </p:txBody>
        </p:sp>
        <p:sp>
          <p:nvSpPr>
            <p:cNvPr id="88" name="Прямоугольник 87">
              <a:extLst>
                <a:ext uri="{FF2B5EF4-FFF2-40B4-BE49-F238E27FC236}">
                  <a16:creationId xmlns:a16="http://schemas.microsoft.com/office/drawing/2014/main" xmlns="" id="{B02959E3-5230-48D3-87F0-FB5AA9E85567}"/>
                </a:ext>
              </a:extLst>
            </p:cNvPr>
            <p:cNvSpPr/>
            <p:nvPr/>
          </p:nvSpPr>
          <p:spPr>
            <a:xfrm>
              <a:off x="618282" y="3354597"/>
              <a:ext cx="715822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  <a:cs typeface="Times New Roman" panose="02020603050405020304" pitchFamily="18" charset="0"/>
                </a:rPr>
                <a:t>mln RUR</a:t>
              </a:r>
              <a:endPara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</a:endParaRPr>
            </a:p>
          </p:txBody>
        </p:sp>
      </p:grpSp>
      <p:sp>
        <p:nvSpPr>
          <p:cNvPr id="89" name="Прямоугольник 88">
            <a:extLst>
              <a:ext uri="{FF2B5EF4-FFF2-40B4-BE49-F238E27FC236}">
                <a16:creationId xmlns:a16="http://schemas.microsoft.com/office/drawing/2014/main" xmlns="" id="{3C805B26-CC8D-44AD-ABBC-1196FAAA29DD}"/>
              </a:ext>
            </a:extLst>
          </p:cNvPr>
          <p:cNvSpPr/>
          <p:nvPr/>
        </p:nvSpPr>
        <p:spPr>
          <a:xfrm>
            <a:off x="8667772" y="2266734"/>
            <a:ext cx="26477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“Family Farm” grant for the development of existing agricultural enterprises in Ugra</a:t>
            </a:r>
            <a:endParaRPr lang="ru-RU" sz="1200" dirty="0">
              <a:solidFill>
                <a:schemeClr val="bg2">
                  <a:lumMod val="25000"/>
                </a:schemeClr>
              </a:solidFill>
              <a:latin typeface="Akrobat" panose="020B0604020202020204" charset="-52"/>
            </a:endParaRPr>
          </a:p>
        </p:txBody>
      </p:sp>
      <p:pic>
        <p:nvPicPr>
          <p:cNvPr id="91" name="Picture 2">
            <a:extLst>
              <a:ext uri="{FF2B5EF4-FFF2-40B4-BE49-F238E27FC236}">
                <a16:creationId xmlns:a16="http://schemas.microsoft.com/office/drawing/2014/main" xmlns="" id="{7648DCCE-58D2-4D07-9D50-831B045882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27086" y="4886074"/>
            <a:ext cx="459258" cy="306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3" name="Прямоугольник 92">
            <a:extLst>
              <a:ext uri="{FF2B5EF4-FFF2-40B4-BE49-F238E27FC236}">
                <a16:creationId xmlns:a16="http://schemas.microsoft.com/office/drawing/2014/main" xmlns="" id="{2C592367-EC29-4A70-8B68-FF3A4DD57836}"/>
              </a:ext>
            </a:extLst>
          </p:cNvPr>
          <p:cNvSpPr/>
          <p:nvPr/>
        </p:nvSpPr>
        <p:spPr>
          <a:xfrm>
            <a:off x="1426537" y="4199135"/>
            <a:ext cx="139286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“X5 RETAIL GROUP”</a:t>
            </a:r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 </a:t>
            </a:r>
            <a:endParaRPr lang="ru-RU" sz="1200" dirty="0">
              <a:solidFill>
                <a:schemeClr val="bg2">
                  <a:lumMod val="25000"/>
                </a:schemeClr>
              </a:solidFill>
              <a:latin typeface="Akrobat Black" panose="00000A00000000000000" pitchFamily="50" charset="-52"/>
            </a:endParaRPr>
          </a:p>
        </p:txBody>
      </p:sp>
      <p:pic>
        <p:nvPicPr>
          <p:cNvPr id="94" name="Picture 2" descr="Картинки по запросу x5 retail group logo png">
            <a:extLst>
              <a:ext uri="{FF2B5EF4-FFF2-40B4-BE49-F238E27FC236}">
                <a16:creationId xmlns:a16="http://schemas.microsoft.com/office/drawing/2014/main" xmlns="" id="{3DDB6636-E5E6-40C3-AD41-C833238D74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603"/>
          <a:stretch/>
        </p:blipFill>
        <p:spPr bwMode="auto">
          <a:xfrm>
            <a:off x="907476" y="4251267"/>
            <a:ext cx="444522" cy="278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8" name="Picture 6" descr="Картинки по запросу лента лого png">
            <a:extLst>
              <a:ext uri="{FF2B5EF4-FFF2-40B4-BE49-F238E27FC236}">
                <a16:creationId xmlns:a16="http://schemas.microsoft.com/office/drawing/2014/main" xmlns="" id="{446A7191-CB79-4F8E-A517-AFEBC2537BE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79" t="11829" r="70159" b="9279"/>
          <a:stretch/>
        </p:blipFill>
        <p:spPr bwMode="auto">
          <a:xfrm>
            <a:off x="1029582" y="5663983"/>
            <a:ext cx="250522" cy="325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5" name="Прямоугольник 104">
            <a:extLst>
              <a:ext uri="{FF2B5EF4-FFF2-40B4-BE49-F238E27FC236}">
                <a16:creationId xmlns:a16="http://schemas.microsoft.com/office/drawing/2014/main" xmlns="" id="{C94EF0A1-8217-486F-8AFF-E3A469D79426}"/>
              </a:ext>
            </a:extLst>
          </p:cNvPr>
          <p:cNvSpPr/>
          <p:nvPr/>
        </p:nvSpPr>
        <p:spPr>
          <a:xfrm>
            <a:off x="1424385" y="5024904"/>
            <a:ext cx="25874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Agreement signed</a:t>
            </a:r>
            <a:endParaRPr lang="ru-RU" sz="1200" dirty="0">
              <a:solidFill>
                <a:schemeClr val="bg2">
                  <a:lumMod val="25000"/>
                </a:schemeClr>
              </a:solidFill>
              <a:latin typeface="Akrobat" panose="020B0604020202020204" charset="-52"/>
            </a:endParaRPr>
          </a:p>
          <a:p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Procurement session </a:t>
            </a:r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</a:rPr>
              <a:t>64 </a:t>
            </a:r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</a:rPr>
              <a:t>participants</a:t>
            </a:r>
            <a:endParaRPr lang="ru-RU" sz="1200" dirty="0">
              <a:solidFill>
                <a:schemeClr val="bg2">
                  <a:lumMod val="25000"/>
                </a:schemeClr>
              </a:solidFill>
              <a:latin typeface="Akrobat Black" panose="00000A00000000000000" pitchFamily="50" charset="-52"/>
            </a:endParaRPr>
          </a:p>
        </p:txBody>
      </p:sp>
      <p:sp>
        <p:nvSpPr>
          <p:cNvPr id="106" name="Прямоугольник 105">
            <a:extLst>
              <a:ext uri="{FF2B5EF4-FFF2-40B4-BE49-F238E27FC236}">
                <a16:creationId xmlns:a16="http://schemas.microsoft.com/office/drawing/2014/main" xmlns="" id="{BE47A54B-DDC0-4C2B-AF15-E2289B45084A}"/>
              </a:ext>
            </a:extLst>
          </p:cNvPr>
          <p:cNvSpPr/>
          <p:nvPr/>
        </p:nvSpPr>
        <p:spPr>
          <a:xfrm>
            <a:off x="1426537" y="4809869"/>
            <a:ext cx="139286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“MAGNIT”</a:t>
            </a:r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07" name="Прямоугольник 106">
            <a:extLst>
              <a:ext uri="{FF2B5EF4-FFF2-40B4-BE49-F238E27FC236}">
                <a16:creationId xmlns:a16="http://schemas.microsoft.com/office/drawing/2014/main" xmlns="" id="{501631BB-021C-4A74-8240-319CE13D464D}"/>
              </a:ext>
            </a:extLst>
          </p:cNvPr>
          <p:cNvSpPr/>
          <p:nvPr/>
        </p:nvSpPr>
        <p:spPr>
          <a:xfrm>
            <a:off x="1424385" y="5826620"/>
            <a:ext cx="21560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“Farmers’ Corners” set up for Ugra-based suppliers</a:t>
            </a:r>
            <a:endParaRPr lang="ru-RU" sz="1200" dirty="0">
              <a:solidFill>
                <a:schemeClr val="bg2">
                  <a:lumMod val="25000"/>
                </a:schemeClr>
              </a:solidFill>
              <a:latin typeface="Akrobat" panose="020B0604020202020204" charset="-52"/>
            </a:endParaRPr>
          </a:p>
        </p:txBody>
      </p:sp>
      <p:sp>
        <p:nvSpPr>
          <p:cNvPr id="108" name="Прямоугольник 107">
            <a:extLst>
              <a:ext uri="{FF2B5EF4-FFF2-40B4-BE49-F238E27FC236}">
                <a16:creationId xmlns:a16="http://schemas.microsoft.com/office/drawing/2014/main" xmlns="" id="{824AE055-3A6E-4762-8D78-A7C72ED018D8}"/>
              </a:ext>
            </a:extLst>
          </p:cNvPr>
          <p:cNvSpPr/>
          <p:nvPr/>
        </p:nvSpPr>
        <p:spPr>
          <a:xfrm>
            <a:off x="1426537" y="5611585"/>
            <a:ext cx="139286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“LENTA”</a:t>
            </a:r>
            <a:endParaRPr lang="ru-RU" sz="1200" dirty="0">
              <a:solidFill>
                <a:schemeClr val="bg2">
                  <a:lumMod val="25000"/>
                </a:schemeClr>
              </a:solidFill>
              <a:latin typeface="Akrobat Black" panose="00000A00000000000000" pitchFamily="50" charset="-52"/>
              <a:cs typeface="Arial" panose="020B0604020202020204" pitchFamily="34" charset="0"/>
            </a:endParaRPr>
          </a:p>
        </p:txBody>
      </p:sp>
      <p:sp>
        <p:nvSpPr>
          <p:cNvPr id="109" name="Прямоугольник 108">
            <a:extLst>
              <a:ext uri="{FF2B5EF4-FFF2-40B4-BE49-F238E27FC236}">
                <a16:creationId xmlns:a16="http://schemas.microsoft.com/office/drawing/2014/main" xmlns="" id="{6A1B28BB-6DCE-40D7-A25A-282CBDFC8799}"/>
              </a:ext>
            </a:extLst>
          </p:cNvPr>
          <p:cNvSpPr/>
          <p:nvPr/>
        </p:nvSpPr>
        <p:spPr>
          <a:xfrm>
            <a:off x="4980165" y="3521719"/>
            <a:ext cx="168733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BIO-CLUSTER OF UGRA</a:t>
            </a:r>
            <a:endParaRPr lang="ru-RU" sz="1400" dirty="0">
              <a:solidFill>
                <a:schemeClr val="bg2">
                  <a:lumMod val="25000"/>
                </a:schemeClr>
              </a:solidFill>
              <a:latin typeface="Akrobat Black" panose="00000A00000000000000" pitchFamily="50" charset="-52"/>
              <a:cs typeface="Arial" panose="020B0604020202020204" pitchFamily="34" charset="0"/>
            </a:endParaRPr>
          </a:p>
        </p:txBody>
      </p:sp>
      <p:sp>
        <p:nvSpPr>
          <p:cNvPr id="110" name="Прямоугольник 109">
            <a:extLst>
              <a:ext uri="{FF2B5EF4-FFF2-40B4-BE49-F238E27FC236}">
                <a16:creationId xmlns:a16="http://schemas.microsoft.com/office/drawing/2014/main" xmlns="" id="{F00C6525-BFBE-480E-BBA8-1FE988F67C91}"/>
              </a:ext>
            </a:extLst>
          </p:cNvPr>
          <p:cNvSpPr/>
          <p:nvPr/>
        </p:nvSpPr>
        <p:spPr>
          <a:xfrm>
            <a:off x="4980165" y="4030627"/>
            <a:ext cx="2284215" cy="1615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Working group established for the implementation of the project</a:t>
            </a:r>
            <a:endParaRPr lang="ru-RU" sz="1200" dirty="0">
              <a:solidFill>
                <a:schemeClr val="bg2">
                  <a:lumMod val="25000"/>
                </a:schemeClr>
              </a:solidFill>
              <a:latin typeface="Akrobat" panose="020B0604020202020204" charset="-52"/>
            </a:endParaRPr>
          </a:p>
          <a:p>
            <a:endParaRPr lang="en-US" sz="1200" dirty="0">
              <a:solidFill>
                <a:schemeClr val="bg2">
                  <a:lumMod val="25000"/>
                </a:schemeClr>
              </a:solidFill>
              <a:latin typeface="Akrobat" panose="020B0604020202020204" charset="-52"/>
            </a:endParaRPr>
          </a:p>
          <a:p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Project concept developed</a:t>
            </a:r>
            <a:endParaRPr lang="ru-RU" sz="1200" dirty="0">
              <a:solidFill>
                <a:schemeClr val="bg2">
                  <a:lumMod val="25000"/>
                </a:schemeClr>
              </a:solidFill>
              <a:latin typeface="Akrobat" panose="020B0604020202020204" charset="-52"/>
            </a:endParaRPr>
          </a:p>
          <a:p>
            <a:endParaRPr lang="ru-RU" sz="900" dirty="0">
              <a:solidFill>
                <a:schemeClr val="bg2">
                  <a:lumMod val="25000"/>
                </a:schemeClr>
              </a:solidFill>
              <a:latin typeface="Akrobat" panose="020B0604020202020204" charset="-52"/>
            </a:endParaRPr>
          </a:p>
          <a:p>
            <a:endParaRPr lang="ru-RU" sz="900" dirty="0">
              <a:solidFill>
                <a:schemeClr val="bg2">
                  <a:lumMod val="25000"/>
                </a:schemeClr>
              </a:solidFill>
              <a:latin typeface="Akrobat" panose="020B0604020202020204" charset="-52"/>
            </a:endParaRPr>
          </a:p>
          <a:p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Training undergone by </a:t>
            </a:r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24 </a:t>
            </a:r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participants of the project</a:t>
            </a:r>
            <a:endParaRPr lang="ru-RU" sz="1200" dirty="0">
              <a:solidFill>
                <a:schemeClr val="bg2">
                  <a:lumMod val="25000"/>
                </a:schemeClr>
              </a:solidFill>
              <a:latin typeface="Akrobat" panose="020B0604020202020204" charset="-52"/>
            </a:endParaRPr>
          </a:p>
          <a:p>
            <a:endParaRPr lang="ru-RU" sz="900" dirty="0">
              <a:solidFill>
                <a:schemeClr val="bg2">
                  <a:lumMod val="25000"/>
                </a:schemeClr>
              </a:solidFill>
              <a:latin typeface="Akrobat" panose="020B0604020202020204" charset="-52"/>
            </a:endParaRPr>
          </a:p>
        </p:txBody>
      </p:sp>
      <p:sp>
        <p:nvSpPr>
          <p:cNvPr id="116" name="Прямоугольник 115">
            <a:extLst>
              <a:ext uri="{FF2B5EF4-FFF2-40B4-BE49-F238E27FC236}">
                <a16:creationId xmlns:a16="http://schemas.microsoft.com/office/drawing/2014/main" xmlns="" id="{172FB2B1-30E8-412E-A160-EA5A48404450}"/>
              </a:ext>
            </a:extLst>
          </p:cNvPr>
          <p:cNvSpPr/>
          <p:nvPr/>
        </p:nvSpPr>
        <p:spPr>
          <a:xfrm>
            <a:off x="4980165" y="5555054"/>
            <a:ext cx="295087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3</a:t>
            </a:r>
            <a:r>
              <a:rPr lang="en-US" sz="1400" baseline="30000" dirty="0" err="1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rd</a:t>
            </a:r>
            <a:r>
              <a:rPr lang="en-US" sz="14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 PLACE IN “TASTES OF RUSSIA” COMPETITION TAKEN BY “SOSVA HERRING” BRAND OF INDIVIDUAL ENTREPRENEUR DAVYDKOV YU. P.</a:t>
            </a:r>
            <a:endParaRPr lang="ru-RU" sz="1400" dirty="0">
              <a:solidFill>
                <a:schemeClr val="bg2">
                  <a:lumMod val="25000"/>
                </a:schemeClr>
              </a:solidFill>
              <a:latin typeface="Akrobat Black" panose="00000A00000000000000" pitchFamily="50" charset="-52"/>
              <a:cs typeface="Arial" panose="020B0604020202020204" pitchFamily="34" charset="0"/>
            </a:endParaRPr>
          </a:p>
        </p:txBody>
      </p:sp>
      <p:grpSp>
        <p:nvGrpSpPr>
          <p:cNvPr id="129" name="Группа 128">
            <a:extLst>
              <a:ext uri="{FF2B5EF4-FFF2-40B4-BE49-F238E27FC236}">
                <a16:creationId xmlns:a16="http://schemas.microsoft.com/office/drawing/2014/main" xmlns="" id="{CC7B143E-728F-4A5A-AEC1-753F693B165E}"/>
              </a:ext>
            </a:extLst>
          </p:cNvPr>
          <p:cNvGrpSpPr/>
          <p:nvPr/>
        </p:nvGrpSpPr>
        <p:grpSpPr>
          <a:xfrm>
            <a:off x="4005330" y="3316567"/>
            <a:ext cx="100251" cy="100251"/>
            <a:chOff x="4238625" y="2510076"/>
            <a:chExt cx="226219" cy="226219"/>
          </a:xfrm>
          <a:solidFill>
            <a:schemeClr val="bg1">
              <a:lumMod val="85000"/>
            </a:schemeClr>
          </a:solidFill>
        </p:grpSpPr>
        <p:sp>
          <p:nvSpPr>
            <p:cNvPr id="130" name="Прямоугольник: скругленные углы 129">
              <a:extLst>
                <a:ext uri="{FF2B5EF4-FFF2-40B4-BE49-F238E27FC236}">
                  <a16:creationId xmlns:a16="http://schemas.microsoft.com/office/drawing/2014/main" xmlns="" id="{ABC8D81F-1F93-40EC-86A6-DFA4870BA0FD}"/>
                </a:ext>
              </a:extLst>
            </p:cNvPr>
            <p:cNvSpPr/>
            <p:nvPr/>
          </p:nvSpPr>
          <p:spPr>
            <a:xfrm rot="18900000">
              <a:off x="4238625" y="2597944"/>
              <a:ext cx="226219" cy="4571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1" name="Прямоугольник: скругленные углы 130">
              <a:extLst>
                <a:ext uri="{FF2B5EF4-FFF2-40B4-BE49-F238E27FC236}">
                  <a16:creationId xmlns:a16="http://schemas.microsoft.com/office/drawing/2014/main" xmlns="" id="{EDC513BA-2516-4A91-AD05-6BB6715D2CA8}"/>
                </a:ext>
              </a:extLst>
            </p:cNvPr>
            <p:cNvSpPr/>
            <p:nvPr/>
          </p:nvSpPr>
          <p:spPr>
            <a:xfrm rot="2700000">
              <a:off x="4236244" y="2600326"/>
              <a:ext cx="226219" cy="4571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32" name="Группа 131">
            <a:extLst>
              <a:ext uri="{FF2B5EF4-FFF2-40B4-BE49-F238E27FC236}">
                <a16:creationId xmlns:a16="http://schemas.microsoft.com/office/drawing/2014/main" xmlns="" id="{3C3A59FE-3BDF-4E4D-B90F-B69F8DA74806}"/>
              </a:ext>
            </a:extLst>
          </p:cNvPr>
          <p:cNvGrpSpPr/>
          <p:nvPr/>
        </p:nvGrpSpPr>
        <p:grpSpPr>
          <a:xfrm>
            <a:off x="7669655" y="3316567"/>
            <a:ext cx="100251" cy="100251"/>
            <a:chOff x="4238625" y="2510076"/>
            <a:chExt cx="226219" cy="226219"/>
          </a:xfrm>
          <a:solidFill>
            <a:schemeClr val="bg1">
              <a:lumMod val="85000"/>
            </a:schemeClr>
          </a:solidFill>
        </p:grpSpPr>
        <p:sp>
          <p:nvSpPr>
            <p:cNvPr id="133" name="Прямоугольник: скругленные углы 132">
              <a:extLst>
                <a:ext uri="{FF2B5EF4-FFF2-40B4-BE49-F238E27FC236}">
                  <a16:creationId xmlns:a16="http://schemas.microsoft.com/office/drawing/2014/main" xmlns="" id="{20C23947-9106-40DA-92F1-CCF6DB7E9B73}"/>
                </a:ext>
              </a:extLst>
            </p:cNvPr>
            <p:cNvSpPr/>
            <p:nvPr/>
          </p:nvSpPr>
          <p:spPr>
            <a:xfrm rot="18900000">
              <a:off x="4238625" y="2597944"/>
              <a:ext cx="226219" cy="4571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4" name="Прямоугольник: скругленные углы 133">
              <a:extLst>
                <a:ext uri="{FF2B5EF4-FFF2-40B4-BE49-F238E27FC236}">
                  <a16:creationId xmlns:a16="http://schemas.microsoft.com/office/drawing/2014/main" xmlns="" id="{5983B54B-E4B5-48C1-91FE-4A41F067A879}"/>
                </a:ext>
              </a:extLst>
            </p:cNvPr>
            <p:cNvSpPr/>
            <p:nvPr/>
          </p:nvSpPr>
          <p:spPr>
            <a:xfrm rot="2700000">
              <a:off x="4236244" y="2600326"/>
              <a:ext cx="226219" cy="4571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38" name="TextBox 137">
            <a:extLst>
              <a:ext uri="{FF2B5EF4-FFF2-40B4-BE49-F238E27FC236}">
                <a16:creationId xmlns:a16="http://schemas.microsoft.com/office/drawing/2014/main" xmlns="" id="{B557DB6C-DE2E-42BC-8970-944E25A8ED1B}"/>
              </a:ext>
            </a:extLst>
          </p:cNvPr>
          <p:cNvSpPr txBox="1"/>
          <p:nvPr/>
        </p:nvSpPr>
        <p:spPr>
          <a:xfrm>
            <a:off x="11678415" y="6509956"/>
            <a:ext cx="4001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>
                <a:solidFill>
                  <a:schemeClr val="bg1">
                    <a:lumMod val="65000"/>
                  </a:schemeClr>
                </a:solidFill>
                <a:latin typeface="Akrobat ExtraBold" panose="00000900000000000000" pitchFamily="50" charset="-52"/>
                <a:cs typeface="Times New Roman" panose="02020603050405020304" pitchFamily="18" charset="0"/>
              </a:rPr>
              <a:t>- 7 -</a:t>
            </a:r>
          </a:p>
        </p:txBody>
      </p:sp>
      <p:sp>
        <p:nvSpPr>
          <p:cNvPr id="51" name="Прямоугольник: скругленные углы 50">
            <a:extLst>
              <a:ext uri="{FF2B5EF4-FFF2-40B4-BE49-F238E27FC236}">
                <a16:creationId xmlns:a16="http://schemas.microsoft.com/office/drawing/2014/main" xmlns="" id="{4A9D6D78-BD7B-4B44-88F7-68DF99258AD3}"/>
              </a:ext>
            </a:extLst>
          </p:cNvPr>
          <p:cNvSpPr/>
          <p:nvPr/>
        </p:nvSpPr>
        <p:spPr>
          <a:xfrm>
            <a:off x="8037638" y="3237620"/>
            <a:ext cx="3528984" cy="3248901"/>
          </a:xfrm>
          <a:prstGeom prst="roundRect">
            <a:avLst>
              <a:gd name="adj" fmla="val 1943"/>
            </a:avLst>
          </a:prstGeom>
          <a:solidFill>
            <a:schemeClr val="bg1"/>
          </a:solidFill>
          <a:ln>
            <a:noFill/>
          </a:ln>
          <a:effectLst>
            <a:outerShdw blurRad="127000" sx="98000" sy="98000" algn="ctr" rotWithShape="0">
              <a:srgbClr val="F39200">
                <a:alpha val="67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3" name="Часть круга 62">
            <a:extLst>
              <a:ext uri="{FF2B5EF4-FFF2-40B4-BE49-F238E27FC236}">
                <a16:creationId xmlns:a16="http://schemas.microsoft.com/office/drawing/2014/main" xmlns="" id="{C896A872-9034-45EB-B348-BCF4F71F5C0D}"/>
              </a:ext>
            </a:extLst>
          </p:cNvPr>
          <p:cNvSpPr/>
          <p:nvPr/>
        </p:nvSpPr>
        <p:spPr>
          <a:xfrm>
            <a:off x="7923557" y="3150404"/>
            <a:ext cx="246063" cy="246063"/>
          </a:xfrm>
          <a:prstGeom prst="pie">
            <a:avLst>
              <a:gd name="adj1" fmla="val 0"/>
              <a:gd name="adj2" fmla="val 5433043"/>
            </a:avLst>
          </a:prstGeom>
          <a:solidFill>
            <a:srgbClr val="F39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1" name="Прямоугольник 120">
            <a:extLst>
              <a:ext uri="{FF2B5EF4-FFF2-40B4-BE49-F238E27FC236}">
                <a16:creationId xmlns:a16="http://schemas.microsoft.com/office/drawing/2014/main" xmlns="" id="{E735A983-4452-456D-960B-CA192AD09372}"/>
              </a:ext>
            </a:extLst>
          </p:cNvPr>
          <p:cNvSpPr/>
          <p:nvPr/>
        </p:nvSpPr>
        <p:spPr>
          <a:xfrm>
            <a:off x="8646333" y="4264507"/>
            <a:ext cx="282938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CONSULTANCY SUPPORT</a:t>
            </a:r>
            <a:r>
              <a:rPr lang="ru-RU" sz="14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:</a:t>
            </a:r>
          </a:p>
        </p:txBody>
      </p:sp>
      <p:sp>
        <p:nvSpPr>
          <p:cNvPr id="124" name="TextBox 123">
            <a:extLst>
              <a:ext uri="{FF2B5EF4-FFF2-40B4-BE49-F238E27FC236}">
                <a16:creationId xmlns:a16="http://schemas.microsoft.com/office/drawing/2014/main" xmlns="" id="{D6EC1264-DD7E-4C77-9ED5-E479DCC20B3B}"/>
              </a:ext>
            </a:extLst>
          </p:cNvPr>
          <p:cNvSpPr txBox="1"/>
          <p:nvPr/>
        </p:nvSpPr>
        <p:spPr>
          <a:xfrm>
            <a:off x="8143196" y="4767567"/>
            <a:ext cx="2077866" cy="26161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>
              <a:defRPr sz="1200">
                <a:solidFill>
                  <a:schemeClr val="tx1">
                    <a:lumMod val="50000"/>
                    <a:lumOff val="50000"/>
                  </a:schemeClr>
                </a:solidFill>
                <a:latin typeface="Akrobat" panose="020B0604020202020204" charset="-52"/>
              </a:defRPr>
            </a:lvl1pPr>
          </a:lstStyle>
          <a:p>
            <a:r>
              <a:rPr lang="en-US" sz="1100" dirty="0">
                <a:solidFill>
                  <a:schemeClr val="bg2">
                    <a:lumMod val="25000"/>
                  </a:schemeClr>
                </a:solidFill>
                <a:latin typeface="Akrobat Black" panose="020B0604020202020204" charset="-52"/>
              </a:rPr>
              <a:t>Agricultural </a:t>
            </a:r>
            <a:r>
              <a:rPr lang="en-US" sz="1100" dirty="0" smtClean="0">
                <a:solidFill>
                  <a:schemeClr val="bg2">
                    <a:lumMod val="25000"/>
                  </a:schemeClr>
                </a:solidFill>
                <a:latin typeface="Akrobat Black" panose="020B0604020202020204" charset="-52"/>
              </a:rPr>
              <a:t>enterprises</a:t>
            </a:r>
            <a:r>
              <a:rPr lang="ru-RU" sz="1100" dirty="0" smtClean="0">
                <a:solidFill>
                  <a:schemeClr val="bg2">
                    <a:lumMod val="25000"/>
                  </a:schemeClr>
                </a:solidFill>
                <a:latin typeface="Akrobat Black" panose="020B0604020202020204" charset="-52"/>
              </a:rPr>
              <a:t> -</a:t>
            </a:r>
            <a:endParaRPr lang="ru-RU" sz="1100" dirty="0">
              <a:solidFill>
                <a:srgbClr val="65D454"/>
              </a:solidFill>
              <a:latin typeface="Akrobat Black" panose="020B0604020202020204" charset="-52"/>
            </a:endParaRPr>
          </a:p>
        </p:txBody>
      </p:sp>
      <p:sp>
        <p:nvSpPr>
          <p:cNvPr id="125" name="TextBox 124">
            <a:extLst>
              <a:ext uri="{FF2B5EF4-FFF2-40B4-BE49-F238E27FC236}">
                <a16:creationId xmlns:a16="http://schemas.microsoft.com/office/drawing/2014/main" xmlns="" id="{3CAB4D68-89ED-4EF5-A6D8-0F5F4834A514}"/>
              </a:ext>
            </a:extLst>
          </p:cNvPr>
          <p:cNvSpPr txBox="1"/>
          <p:nvPr/>
        </p:nvSpPr>
        <p:spPr>
          <a:xfrm>
            <a:off x="8134183" y="4988607"/>
            <a:ext cx="1806632" cy="26161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>
              <a:defRPr sz="1200">
                <a:solidFill>
                  <a:schemeClr val="tx1">
                    <a:lumMod val="50000"/>
                    <a:lumOff val="50000"/>
                  </a:schemeClr>
                </a:solidFill>
                <a:latin typeface="Akrobat" panose="020B0604020202020204" charset="-52"/>
              </a:defRPr>
            </a:lvl1pPr>
          </a:lstStyle>
          <a:p>
            <a:r>
              <a:rPr lang="en-US" sz="1100" dirty="0">
                <a:solidFill>
                  <a:schemeClr val="bg2">
                    <a:lumMod val="25000"/>
                  </a:schemeClr>
                </a:solidFill>
                <a:latin typeface="Akrobat Black" panose="020B0604020202020204" charset="-52"/>
              </a:rPr>
              <a:t>Household </a:t>
            </a:r>
            <a:r>
              <a:rPr lang="en-US" sz="1100" dirty="0" smtClean="0">
                <a:solidFill>
                  <a:schemeClr val="bg2">
                    <a:lumMod val="25000"/>
                  </a:schemeClr>
                </a:solidFill>
                <a:latin typeface="Akrobat Black" panose="020B0604020202020204" charset="-52"/>
              </a:rPr>
              <a:t>farms</a:t>
            </a:r>
            <a:r>
              <a:rPr lang="ru-RU" sz="1100" dirty="0" smtClean="0">
                <a:solidFill>
                  <a:schemeClr val="bg2">
                    <a:lumMod val="25000"/>
                  </a:schemeClr>
                </a:solidFill>
                <a:latin typeface="Akrobat Black" panose="020B0604020202020204" charset="-52"/>
              </a:rPr>
              <a:t> -</a:t>
            </a:r>
            <a:endParaRPr lang="ru-RU" sz="1100" dirty="0">
              <a:solidFill>
                <a:srgbClr val="65D454"/>
              </a:solidFill>
              <a:latin typeface="Akrobat Black" panose="020B0604020202020204" charset="-52"/>
            </a:endParaRPr>
          </a:p>
        </p:txBody>
      </p:sp>
      <p:sp>
        <p:nvSpPr>
          <p:cNvPr id="126" name="TextBox 125">
            <a:extLst>
              <a:ext uri="{FF2B5EF4-FFF2-40B4-BE49-F238E27FC236}">
                <a16:creationId xmlns:a16="http://schemas.microsoft.com/office/drawing/2014/main" xmlns="" id="{681E373D-EFDE-4DD6-9CA0-7782EFF26C02}"/>
              </a:ext>
            </a:extLst>
          </p:cNvPr>
          <p:cNvSpPr txBox="1"/>
          <p:nvPr/>
        </p:nvSpPr>
        <p:spPr>
          <a:xfrm>
            <a:off x="8146489" y="5213113"/>
            <a:ext cx="1750496" cy="43088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>
              <a:defRPr sz="1200">
                <a:solidFill>
                  <a:schemeClr val="tx1">
                    <a:lumMod val="50000"/>
                    <a:lumOff val="50000"/>
                  </a:schemeClr>
                </a:solidFill>
                <a:latin typeface="Akrobat" panose="020B0604020202020204" charset="-52"/>
              </a:defRPr>
            </a:lvl1pPr>
          </a:lstStyle>
          <a:p>
            <a:pPr>
              <a:spcAft>
                <a:spcPts val="60"/>
              </a:spcAft>
            </a:pPr>
            <a:r>
              <a:rPr lang="en-US" sz="1100" dirty="0">
                <a:solidFill>
                  <a:schemeClr val="bg2">
                    <a:lumMod val="25000"/>
                  </a:schemeClr>
                </a:solidFill>
                <a:latin typeface="Akrobat Black" panose="020B0604020202020204" charset="-52"/>
              </a:rPr>
              <a:t>Agricultural production </a:t>
            </a:r>
            <a:r>
              <a:rPr lang="en-US" sz="1100" dirty="0" smtClean="0">
                <a:solidFill>
                  <a:schemeClr val="bg2">
                    <a:lumMod val="25000"/>
                  </a:schemeClr>
                </a:solidFill>
                <a:latin typeface="Akrobat Black" panose="020B0604020202020204" charset="-52"/>
              </a:rPr>
              <a:t>cooperatives</a:t>
            </a:r>
            <a:r>
              <a:rPr lang="ru-RU" sz="1100" dirty="0" smtClean="0">
                <a:solidFill>
                  <a:schemeClr val="bg2">
                    <a:lumMod val="25000"/>
                  </a:schemeClr>
                </a:solidFill>
                <a:latin typeface="Akrobat Black" panose="020B0604020202020204" charset="-52"/>
              </a:rPr>
              <a:t> -</a:t>
            </a:r>
            <a:endParaRPr lang="ru-RU" sz="1100" dirty="0">
              <a:solidFill>
                <a:srgbClr val="65D454"/>
              </a:solidFill>
              <a:latin typeface="Akrobat Black" panose="020B0604020202020204" charset="-52"/>
            </a:endParaRPr>
          </a:p>
        </p:txBody>
      </p:sp>
      <p:sp>
        <p:nvSpPr>
          <p:cNvPr id="127" name="Прямоугольник 126">
            <a:extLst>
              <a:ext uri="{FF2B5EF4-FFF2-40B4-BE49-F238E27FC236}">
                <a16:creationId xmlns:a16="http://schemas.microsoft.com/office/drawing/2014/main" xmlns="" id="{C17B71DB-91A2-46E4-B33E-20D5182A8444}"/>
              </a:ext>
            </a:extLst>
          </p:cNvPr>
          <p:cNvSpPr/>
          <p:nvPr/>
        </p:nvSpPr>
        <p:spPr>
          <a:xfrm>
            <a:off x="8646332" y="5555054"/>
            <a:ext cx="251608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Agreements signed with </a:t>
            </a:r>
          </a:p>
          <a:p>
            <a:r>
              <a:rPr lang="en-US" sz="14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JSC Russian Agricultural Bank and </a:t>
            </a:r>
          </a:p>
          <a:p>
            <a:r>
              <a:rPr lang="en-US" sz="14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PJSC Sberbank of Russia </a:t>
            </a:r>
            <a:endParaRPr lang="ru-RU" sz="1400" dirty="0">
              <a:solidFill>
                <a:schemeClr val="bg2">
                  <a:lumMod val="25000"/>
                </a:schemeClr>
              </a:solidFill>
              <a:latin typeface="Akrobat Black" panose="00000A00000000000000" pitchFamily="50" charset="-52"/>
              <a:cs typeface="Arial" panose="020B0604020202020204" pitchFamily="34" charset="0"/>
            </a:endParaRPr>
          </a:p>
        </p:txBody>
      </p:sp>
      <p:grpSp>
        <p:nvGrpSpPr>
          <p:cNvPr id="135" name="Группа 134">
            <a:extLst>
              <a:ext uri="{FF2B5EF4-FFF2-40B4-BE49-F238E27FC236}">
                <a16:creationId xmlns:a16="http://schemas.microsoft.com/office/drawing/2014/main" xmlns="" id="{BDC9FB20-C647-4559-BF6C-43BC45731676}"/>
              </a:ext>
            </a:extLst>
          </p:cNvPr>
          <p:cNvGrpSpPr/>
          <p:nvPr/>
        </p:nvGrpSpPr>
        <p:grpSpPr>
          <a:xfrm>
            <a:off x="11342105" y="3316567"/>
            <a:ext cx="100251" cy="100251"/>
            <a:chOff x="4238625" y="2510076"/>
            <a:chExt cx="226219" cy="226219"/>
          </a:xfrm>
          <a:solidFill>
            <a:schemeClr val="bg1">
              <a:lumMod val="85000"/>
            </a:schemeClr>
          </a:solidFill>
        </p:grpSpPr>
        <p:sp>
          <p:nvSpPr>
            <p:cNvPr id="136" name="Прямоугольник: скругленные углы 135">
              <a:extLst>
                <a:ext uri="{FF2B5EF4-FFF2-40B4-BE49-F238E27FC236}">
                  <a16:creationId xmlns:a16="http://schemas.microsoft.com/office/drawing/2014/main" xmlns="" id="{6E944652-3C1D-4F1F-9627-24C6F077BC88}"/>
                </a:ext>
              </a:extLst>
            </p:cNvPr>
            <p:cNvSpPr/>
            <p:nvPr/>
          </p:nvSpPr>
          <p:spPr>
            <a:xfrm rot="18900000">
              <a:off x="4238625" y="2597944"/>
              <a:ext cx="226219" cy="4571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7" name="Прямоугольник: скругленные углы 136">
              <a:extLst>
                <a:ext uri="{FF2B5EF4-FFF2-40B4-BE49-F238E27FC236}">
                  <a16:creationId xmlns:a16="http://schemas.microsoft.com/office/drawing/2014/main" xmlns="" id="{511271EA-A867-4205-8764-3E6DF8A1FE91}"/>
                </a:ext>
              </a:extLst>
            </p:cNvPr>
            <p:cNvSpPr/>
            <p:nvPr/>
          </p:nvSpPr>
          <p:spPr>
            <a:xfrm rot="2700000">
              <a:off x="4236244" y="2600326"/>
              <a:ext cx="226219" cy="4571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0E9BF74B-97BB-48BC-8D78-771C4D77F66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05275">
            <a:off x="11094289" y="1299334"/>
            <a:ext cx="658975" cy="679969"/>
          </a:xfrm>
          <a:prstGeom prst="rect">
            <a:avLst/>
          </a:prstGeom>
          <a:ln w="2689" cap="flat">
            <a:noFill/>
            <a:prstDash val="solid"/>
            <a:miter/>
          </a:ln>
          <a:effectLst>
            <a:outerShdw blurRad="50800" dir="21540000" sy="23000" kx="-1200000" algn="bl" rotWithShape="0">
              <a:schemeClr val="tx1">
                <a:alpha val="19000"/>
              </a:schemeClr>
            </a:outerShdw>
          </a:effectLst>
        </p:spPr>
      </p:pic>
      <p:pic>
        <p:nvPicPr>
          <p:cNvPr id="172" name="Рисунок 171">
            <a:extLst>
              <a:ext uri="{FF2B5EF4-FFF2-40B4-BE49-F238E27FC236}">
                <a16:creationId xmlns:a16="http://schemas.microsoft.com/office/drawing/2014/main" xmlns="" id="{D118655B-4F0F-402F-B35D-B2D840DD3A45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0" t="65011" r="71297" b="8791"/>
          <a:stretch/>
        </p:blipFill>
        <p:spPr>
          <a:xfrm>
            <a:off x="6781437" y="4203330"/>
            <a:ext cx="339996" cy="344441"/>
          </a:xfrm>
          <a:prstGeom prst="rect">
            <a:avLst/>
          </a:prstGeom>
          <a:effectLst>
            <a:outerShdw blurRad="139700" dist="88900" dir="6840000" sx="65000" sy="65000" rotWithShape="0">
              <a:prstClr val="black">
                <a:alpha val="59000"/>
              </a:prstClr>
            </a:outerShdw>
          </a:effec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82763333-A74F-431E-9558-5556F0105C9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7782" y="5005616"/>
            <a:ext cx="345510" cy="345510"/>
          </a:xfrm>
          <a:prstGeom prst="rect">
            <a:avLst/>
          </a:prstGeom>
        </p:spPr>
      </p:pic>
      <p:cxnSp>
        <p:nvCxnSpPr>
          <p:cNvPr id="6" name="Прямая со стрелкой 5">
            <a:extLst>
              <a:ext uri="{FF2B5EF4-FFF2-40B4-BE49-F238E27FC236}">
                <a16:creationId xmlns:a16="http://schemas.microsoft.com/office/drawing/2014/main" xmlns="" id="{4B110EEE-7D3C-4808-B2AD-BD6B331C5027}"/>
              </a:ext>
            </a:extLst>
          </p:cNvPr>
          <p:cNvCxnSpPr>
            <a:cxnSpLocks/>
          </p:cNvCxnSpPr>
          <p:nvPr/>
        </p:nvCxnSpPr>
        <p:spPr>
          <a:xfrm flipV="1">
            <a:off x="11032754" y="4911682"/>
            <a:ext cx="0" cy="405913"/>
          </a:xfrm>
          <a:prstGeom prst="straightConnector1">
            <a:avLst/>
          </a:prstGeom>
          <a:ln w="19050">
            <a:solidFill>
              <a:srgbClr val="65D454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9" name="TextBox 148">
            <a:extLst>
              <a:ext uri="{FF2B5EF4-FFF2-40B4-BE49-F238E27FC236}">
                <a16:creationId xmlns:a16="http://schemas.microsoft.com/office/drawing/2014/main" xmlns="" id="{B40AE279-29F0-4590-9397-2723F6904130}"/>
              </a:ext>
            </a:extLst>
          </p:cNvPr>
          <p:cNvSpPr txBox="1"/>
          <p:nvPr/>
        </p:nvSpPr>
        <p:spPr>
          <a:xfrm>
            <a:off x="11040061" y="4871908"/>
            <a:ext cx="65296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</a:rPr>
              <a:t>1,3</a:t>
            </a:r>
            <a:r>
              <a:rPr lang="en-US" sz="14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</a:rPr>
              <a:t>-fold</a:t>
            </a:r>
            <a:endParaRPr lang="ru-RU" sz="1400" dirty="0">
              <a:solidFill>
                <a:schemeClr val="bg2">
                  <a:lumMod val="25000"/>
                </a:schemeClr>
              </a:solidFill>
              <a:latin typeface="Akrobat" panose="00000600000000000000" pitchFamily="50" charset="-52"/>
            </a:endParaRPr>
          </a:p>
        </p:txBody>
      </p:sp>
      <p:sp>
        <p:nvSpPr>
          <p:cNvPr id="151" name="TextBox 150">
            <a:extLst>
              <a:ext uri="{FF2B5EF4-FFF2-40B4-BE49-F238E27FC236}">
                <a16:creationId xmlns:a16="http://schemas.microsoft.com/office/drawing/2014/main" xmlns="" id="{E2451DF6-758E-466F-8EBB-A3C21B1C74DB}"/>
              </a:ext>
            </a:extLst>
          </p:cNvPr>
          <p:cNvSpPr txBox="1"/>
          <p:nvPr/>
        </p:nvSpPr>
        <p:spPr>
          <a:xfrm>
            <a:off x="3649574" y="3511460"/>
            <a:ext cx="52738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7</a:t>
            </a:r>
            <a:r>
              <a:rPr lang="en-US" sz="14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.</a:t>
            </a:r>
            <a:r>
              <a:rPr lang="ru-RU" sz="14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6</a:t>
            </a:r>
            <a:r>
              <a:rPr lang="en-US" sz="14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-fold</a:t>
            </a:r>
            <a:endParaRPr lang="ru-RU" sz="1400" dirty="0">
              <a:solidFill>
                <a:schemeClr val="bg2">
                  <a:lumMod val="25000"/>
                </a:schemeClr>
              </a:solidFill>
              <a:latin typeface="Akrobat" panose="00000600000000000000" pitchFamily="50" charset="-52"/>
              <a:cs typeface="Arial" panose="020B0604020202020204" pitchFamily="34" charset="0"/>
            </a:endParaRPr>
          </a:p>
        </p:txBody>
      </p:sp>
      <p:sp>
        <p:nvSpPr>
          <p:cNvPr id="152" name="TextBox 151">
            <a:extLst>
              <a:ext uri="{FF2B5EF4-FFF2-40B4-BE49-F238E27FC236}">
                <a16:creationId xmlns:a16="http://schemas.microsoft.com/office/drawing/2014/main" xmlns="" id="{5D42E480-D433-490C-9621-98FFFFCBCA77}"/>
              </a:ext>
            </a:extLst>
          </p:cNvPr>
          <p:cNvSpPr txBox="1"/>
          <p:nvPr/>
        </p:nvSpPr>
        <p:spPr>
          <a:xfrm>
            <a:off x="844245" y="3352409"/>
            <a:ext cx="2060711" cy="73866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>
              <a:defRPr sz="140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defRPr>
            </a:lvl1pPr>
          </a:lstStyle>
          <a:p>
            <a:r>
              <a:rPr lang="en-US" dirty="0"/>
              <a:t>COOPERATION </a:t>
            </a:r>
          </a:p>
          <a:p>
            <a:r>
              <a:rPr lang="en-US" dirty="0"/>
              <a:t>WITH NATIONWIDE </a:t>
            </a:r>
          </a:p>
          <a:p>
            <a:r>
              <a:rPr lang="en-US" dirty="0"/>
              <a:t>RETAIL CHAINS</a:t>
            </a:r>
            <a:r>
              <a:rPr lang="ru-RU" dirty="0"/>
              <a:t>:</a:t>
            </a:r>
          </a:p>
        </p:txBody>
      </p:sp>
      <p:sp>
        <p:nvSpPr>
          <p:cNvPr id="153" name="TextBox 152">
            <a:extLst>
              <a:ext uri="{FF2B5EF4-FFF2-40B4-BE49-F238E27FC236}">
                <a16:creationId xmlns:a16="http://schemas.microsoft.com/office/drawing/2014/main" xmlns="" id="{6E3C4532-0150-46D6-A87C-3C05DE1FF12E}"/>
              </a:ext>
            </a:extLst>
          </p:cNvPr>
          <p:cNvSpPr txBox="1"/>
          <p:nvPr/>
        </p:nvSpPr>
        <p:spPr>
          <a:xfrm>
            <a:off x="2641937" y="3443408"/>
            <a:ext cx="44543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F39200"/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8</a:t>
            </a:r>
            <a:endParaRPr lang="ru-RU" sz="1400" dirty="0">
              <a:solidFill>
                <a:srgbClr val="F39200"/>
              </a:solidFill>
            </a:endParaRPr>
          </a:p>
        </p:txBody>
      </p:sp>
      <p:cxnSp>
        <p:nvCxnSpPr>
          <p:cNvPr id="150" name="Прямая со стрелкой 149">
            <a:extLst>
              <a:ext uri="{FF2B5EF4-FFF2-40B4-BE49-F238E27FC236}">
                <a16:creationId xmlns:a16="http://schemas.microsoft.com/office/drawing/2014/main" xmlns="" id="{B9654B6F-B531-4177-879A-5CB02983F860}"/>
              </a:ext>
            </a:extLst>
          </p:cNvPr>
          <p:cNvCxnSpPr>
            <a:cxnSpLocks/>
          </p:cNvCxnSpPr>
          <p:nvPr/>
        </p:nvCxnSpPr>
        <p:spPr>
          <a:xfrm flipV="1">
            <a:off x="3649187" y="3480420"/>
            <a:ext cx="0" cy="481980"/>
          </a:xfrm>
          <a:prstGeom prst="straightConnector1">
            <a:avLst/>
          </a:prstGeom>
          <a:ln w="19050">
            <a:solidFill>
              <a:srgbClr val="65D454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F8C33EC3-D42C-490D-882C-3B971038C85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4663053" y="4125519"/>
            <a:ext cx="237907" cy="237907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xmlns="" id="{0707FC00-4DD7-4327-AF45-10AF9E595B11}"/>
              </a:ext>
            </a:extLst>
          </p:cNvPr>
          <p:cNvCxnSpPr>
            <a:cxnSpLocks/>
          </p:cNvCxnSpPr>
          <p:nvPr/>
        </p:nvCxnSpPr>
        <p:spPr>
          <a:xfrm>
            <a:off x="3088198" y="3480419"/>
            <a:ext cx="0" cy="511547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Прямая соединительная линия 143">
            <a:extLst>
              <a:ext uri="{FF2B5EF4-FFF2-40B4-BE49-F238E27FC236}">
                <a16:creationId xmlns:a16="http://schemas.microsoft.com/office/drawing/2014/main" xmlns="" id="{52A17F68-1C10-4383-9260-80B2C193A4C5}"/>
              </a:ext>
            </a:extLst>
          </p:cNvPr>
          <p:cNvCxnSpPr>
            <a:cxnSpLocks/>
          </p:cNvCxnSpPr>
          <p:nvPr/>
        </p:nvCxnSpPr>
        <p:spPr>
          <a:xfrm>
            <a:off x="2644313" y="3731410"/>
            <a:ext cx="873587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4" name="TextBox 153">
            <a:extLst>
              <a:ext uri="{FF2B5EF4-FFF2-40B4-BE49-F238E27FC236}">
                <a16:creationId xmlns:a16="http://schemas.microsoft.com/office/drawing/2014/main" xmlns="" id="{98B515B3-F8A6-4CA1-9BCC-B9C5D8069807}"/>
              </a:ext>
            </a:extLst>
          </p:cNvPr>
          <p:cNvSpPr txBox="1"/>
          <p:nvPr/>
        </p:nvSpPr>
        <p:spPr>
          <a:xfrm>
            <a:off x="3091922" y="3443408"/>
            <a:ext cx="41468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65D454"/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61</a:t>
            </a:r>
            <a:endParaRPr lang="ru-RU" sz="1400" dirty="0">
              <a:solidFill>
                <a:srgbClr val="65D454"/>
              </a:solidFill>
            </a:endParaRPr>
          </a:p>
        </p:txBody>
      </p:sp>
      <p:sp>
        <p:nvSpPr>
          <p:cNvPr id="155" name="TextBox 154">
            <a:extLst>
              <a:ext uri="{FF2B5EF4-FFF2-40B4-BE49-F238E27FC236}">
                <a16:creationId xmlns:a16="http://schemas.microsoft.com/office/drawing/2014/main" xmlns="" id="{A4F6F2C8-7338-45CF-806B-DBFE66DF5D97}"/>
              </a:ext>
            </a:extLst>
          </p:cNvPr>
          <p:cNvSpPr txBox="1"/>
          <p:nvPr/>
        </p:nvSpPr>
        <p:spPr>
          <a:xfrm>
            <a:off x="2639034" y="3742358"/>
            <a:ext cx="44543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cs typeface="Arial" panose="020B0604020202020204" pitchFamily="34" charset="0"/>
              </a:rPr>
              <a:t>2019</a:t>
            </a:r>
            <a:endParaRPr lang="ru-RU" sz="1200" dirty="0"/>
          </a:p>
        </p:txBody>
      </p:sp>
      <p:sp>
        <p:nvSpPr>
          <p:cNvPr id="156" name="TextBox 155">
            <a:extLst>
              <a:ext uri="{FF2B5EF4-FFF2-40B4-BE49-F238E27FC236}">
                <a16:creationId xmlns:a16="http://schemas.microsoft.com/office/drawing/2014/main" xmlns="" id="{D2595C82-ADF3-49B0-ADB9-C66D05C0E94F}"/>
              </a:ext>
            </a:extLst>
          </p:cNvPr>
          <p:cNvSpPr txBox="1"/>
          <p:nvPr/>
        </p:nvSpPr>
        <p:spPr>
          <a:xfrm>
            <a:off x="3042189" y="3742358"/>
            <a:ext cx="541574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cs typeface="Arial" panose="020B0604020202020204" pitchFamily="34" charset="0"/>
              </a:rPr>
              <a:t>2020</a:t>
            </a:r>
            <a:endParaRPr lang="ru-RU" sz="1200" dirty="0"/>
          </a:p>
        </p:txBody>
      </p:sp>
      <p:sp>
        <p:nvSpPr>
          <p:cNvPr id="157" name="TextBox 156">
            <a:extLst>
              <a:ext uri="{FF2B5EF4-FFF2-40B4-BE49-F238E27FC236}">
                <a16:creationId xmlns:a16="http://schemas.microsoft.com/office/drawing/2014/main" xmlns="" id="{EDEE2E4F-0A3E-4379-95BB-AA95A6A27789}"/>
              </a:ext>
            </a:extLst>
          </p:cNvPr>
          <p:cNvSpPr txBox="1"/>
          <p:nvPr/>
        </p:nvSpPr>
        <p:spPr>
          <a:xfrm>
            <a:off x="9976404" y="4868728"/>
            <a:ext cx="62117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FF9D05"/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1 388</a:t>
            </a:r>
            <a:endParaRPr lang="ru-RU" sz="1400" dirty="0">
              <a:solidFill>
                <a:srgbClr val="FF9D05"/>
              </a:solidFill>
            </a:endParaRPr>
          </a:p>
        </p:txBody>
      </p:sp>
      <p:cxnSp>
        <p:nvCxnSpPr>
          <p:cNvPr id="158" name="Прямая соединительная линия 157">
            <a:extLst>
              <a:ext uri="{FF2B5EF4-FFF2-40B4-BE49-F238E27FC236}">
                <a16:creationId xmlns:a16="http://schemas.microsoft.com/office/drawing/2014/main" xmlns="" id="{E56C718E-60EB-4A14-B3C6-F89407B7C605}"/>
              </a:ext>
            </a:extLst>
          </p:cNvPr>
          <p:cNvCxnSpPr>
            <a:cxnSpLocks/>
          </p:cNvCxnSpPr>
          <p:nvPr/>
        </p:nvCxnSpPr>
        <p:spPr>
          <a:xfrm>
            <a:off x="10522363" y="4908112"/>
            <a:ext cx="0" cy="511547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9" name="Прямая соединительная линия 158">
            <a:extLst>
              <a:ext uri="{FF2B5EF4-FFF2-40B4-BE49-F238E27FC236}">
                <a16:creationId xmlns:a16="http://schemas.microsoft.com/office/drawing/2014/main" xmlns="" id="{335674A4-E7F7-4FCB-A836-E760204EC003}"/>
              </a:ext>
            </a:extLst>
          </p:cNvPr>
          <p:cNvCxnSpPr>
            <a:cxnSpLocks/>
          </p:cNvCxnSpPr>
          <p:nvPr/>
        </p:nvCxnSpPr>
        <p:spPr>
          <a:xfrm>
            <a:off x="10084101" y="5159836"/>
            <a:ext cx="873587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0" name="TextBox 159">
            <a:extLst>
              <a:ext uri="{FF2B5EF4-FFF2-40B4-BE49-F238E27FC236}">
                <a16:creationId xmlns:a16="http://schemas.microsoft.com/office/drawing/2014/main" xmlns="" id="{A1D2045C-2BEE-4B37-BAE4-F574C49BBEF7}"/>
              </a:ext>
            </a:extLst>
          </p:cNvPr>
          <p:cNvSpPr txBox="1"/>
          <p:nvPr/>
        </p:nvSpPr>
        <p:spPr>
          <a:xfrm>
            <a:off x="10447579" y="4876032"/>
            <a:ext cx="61683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65D454"/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1 850</a:t>
            </a:r>
            <a:endParaRPr lang="ru-RU" sz="1400" dirty="0">
              <a:solidFill>
                <a:srgbClr val="65D454"/>
              </a:solidFill>
            </a:endParaRPr>
          </a:p>
        </p:txBody>
      </p:sp>
      <p:sp>
        <p:nvSpPr>
          <p:cNvPr id="161" name="TextBox 160">
            <a:extLst>
              <a:ext uri="{FF2B5EF4-FFF2-40B4-BE49-F238E27FC236}">
                <a16:creationId xmlns:a16="http://schemas.microsoft.com/office/drawing/2014/main" xmlns="" id="{8640FD2B-FE52-4326-BAAC-C7DF8ACD3267}"/>
              </a:ext>
            </a:extLst>
          </p:cNvPr>
          <p:cNvSpPr txBox="1"/>
          <p:nvPr/>
        </p:nvSpPr>
        <p:spPr>
          <a:xfrm>
            <a:off x="10098871" y="5145163"/>
            <a:ext cx="44543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cs typeface="Arial" panose="020B0604020202020204" pitchFamily="34" charset="0"/>
              </a:rPr>
              <a:t>2019</a:t>
            </a:r>
            <a:endParaRPr lang="ru-RU" sz="1200" dirty="0"/>
          </a:p>
        </p:txBody>
      </p:sp>
      <p:sp>
        <p:nvSpPr>
          <p:cNvPr id="162" name="TextBox 161">
            <a:extLst>
              <a:ext uri="{FF2B5EF4-FFF2-40B4-BE49-F238E27FC236}">
                <a16:creationId xmlns:a16="http://schemas.microsoft.com/office/drawing/2014/main" xmlns="" id="{790757D5-FB7D-4AA3-8BD1-9C90A5FBAD71}"/>
              </a:ext>
            </a:extLst>
          </p:cNvPr>
          <p:cNvSpPr txBox="1"/>
          <p:nvPr/>
        </p:nvSpPr>
        <p:spPr>
          <a:xfrm>
            <a:off x="10488016" y="5136965"/>
            <a:ext cx="541574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cs typeface="Arial" panose="020B0604020202020204" pitchFamily="34" charset="0"/>
              </a:rPr>
              <a:t>2020</a:t>
            </a:r>
            <a:endParaRPr lang="ru-RU" sz="1200" dirty="0"/>
          </a:p>
        </p:txBody>
      </p:sp>
      <p:grpSp>
        <p:nvGrpSpPr>
          <p:cNvPr id="95" name="Группа 94">
            <a:extLst>
              <a:ext uri="{FF2B5EF4-FFF2-40B4-BE49-F238E27FC236}">
                <a16:creationId xmlns:a16="http://schemas.microsoft.com/office/drawing/2014/main" xmlns="" id="{15162FE6-D6DD-4D96-A90E-0C105D80D1D0}"/>
              </a:ext>
            </a:extLst>
          </p:cNvPr>
          <p:cNvGrpSpPr/>
          <p:nvPr/>
        </p:nvGrpSpPr>
        <p:grpSpPr>
          <a:xfrm>
            <a:off x="8255954" y="3416818"/>
            <a:ext cx="3136636" cy="738664"/>
            <a:chOff x="8255954" y="3416818"/>
            <a:chExt cx="3136636" cy="738664"/>
          </a:xfrm>
        </p:grpSpPr>
        <p:sp>
          <p:nvSpPr>
            <p:cNvPr id="118" name="Прямоугольник 117">
              <a:extLst>
                <a:ext uri="{FF2B5EF4-FFF2-40B4-BE49-F238E27FC236}">
                  <a16:creationId xmlns:a16="http://schemas.microsoft.com/office/drawing/2014/main" xmlns="" id="{E1089AA4-8627-43C7-8EC9-0AB98FA5CC37}"/>
                </a:ext>
              </a:extLst>
            </p:cNvPr>
            <p:cNvSpPr/>
            <p:nvPr/>
          </p:nvSpPr>
          <p:spPr>
            <a:xfrm>
              <a:off x="8667772" y="3416818"/>
              <a:ext cx="2724818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4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  <a:cs typeface="Arial" panose="020B0604020202020204" pitchFamily="34" charset="0"/>
                </a:rPr>
                <a:t>12 </a:t>
              </a:r>
              <a:r>
                <a:rPr lang="en-US" sz="14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  <a:cs typeface="Arial" panose="020B0604020202020204" pitchFamily="34" charset="0"/>
                </a:rPr>
                <a:t>TRAINING EVENTS HELD FOR AGRICULTURAL PRODUCERS OPERATING IN UGRA</a:t>
              </a:r>
              <a:endParaRPr lang="ru-RU" sz="14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endParaRPr>
            </a:p>
          </p:txBody>
        </p:sp>
        <p:sp>
          <p:nvSpPr>
            <p:cNvPr id="120" name="Овал 119">
              <a:extLst>
                <a:ext uri="{FF2B5EF4-FFF2-40B4-BE49-F238E27FC236}">
                  <a16:creationId xmlns:a16="http://schemas.microsoft.com/office/drawing/2014/main" xmlns="" id="{28D9E72B-AC73-40E4-86E4-59DF97580EEC}"/>
                </a:ext>
              </a:extLst>
            </p:cNvPr>
            <p:cNvSpPr/>
            <p:nvPr/>
          </p:nvSpPr>
          <p:spPr>
            <a:xfrm>
              <a:off x="8255954" y="3480419"/>
              <a:ext cx="390380" cy="390378"/>
            </a:xfrm>
            <a:prstGeom prst="ellipse">
              <a:avLst/>
            </a:prstGeom>
            <a:noFill/>
            <a:ln w="19050">
              <a:solidFill>
                <a:srgbClr val="FF9D05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15" name="Рисунок 13">
              <a:extLst>
                <a:ext uri="{FF2B5EF4-FFF2-40B4-BE49-F238E27FC236}">
                  <a16:creationId xmlns:a16="http://schemas.microsoft.com/office/drawing/2014/main" xmlns="" id="{D17FC1F4-CEA5-4F87-BE96-F54D1548ED47}"/>
                </a:ext>
              </a:extLst>
            </p:cNvPr>
            <p:cNvSpPr/>
            <p:nvPr/>
          </p:nvSpPr>
          <p:spPr>
            <a:xfrm>
              <a:off x="8326613" y="3557133"/>
              <a:ext cx="249062" cy="237164"/>
            </a:xfrm>
            <a:custGeom>
              <a:avLst/>
              <a:gdLst>
                <a:gd name="connsiteX0" fmla="*/ 237290 w 249062"/>
                <a:gd name="connsiteY0" fmla="*/ 53822 h 237164"/>
                <a:gd name="connsiteX1" fmla="*/ 137918 w 249062"/>
                <a:gd name="connsiteY1" fmla="*/ 3203 h 237164"/>
                <a:gd name="connsiteX2" fmla="*/ 111144 w 249062"/>
                <a:gd name="connsiteY2" fmla="*/ 3203 h 237164"/>
                <a:gd name="connsiteX3" fmla="*/ 11772 w 249062"/>
                <a:gd name="connsiteY3" fmla="*/ 53822 h 237164"/>
                <a:gd name="connsiteX4" fmla="*/ 0 w 249062"/>
                <a:gd name="connsiteY4" fmla="*/ 73028 h 237164"/>
                <a:gd name="connsiteX5" fmla="*/ 11772 w 249062"/>
                <a:gd name="connsiteY5" fmla="*/ 92234 h 237164"/>
                <a:gd name="connsiteX6" fmla="*/ 38792 w 249062"/>
                <a:gd name="connsiteY6" fmla="*/ 105996 h 237164"/>
                <a:gd name="connsiteX7" fmla="*/ 38792 w 249062"/>
                <a:gd name="connsiteY7" fmla="*/ 198388 h 237164"/>
                <a:gd name="connsiteX8" fmla="*/ 42171 w 249062"/>
                <a:gd name="connsiteY8" fmla="*/ 201398 h 237164"/>
                <a:gd name="connsiteX9" fmla="*/ 124531 w 249062"/>
                <a:gd name="connsiteY9" fmla="*/ 223838 h 237164"/>
                <a:gd name="connsiteX10" fmla="*/ 182100 w 249062"/>
                <a:gd name="connsiteY10" fmla="*/ 214706 h 237164"/>
                <a:gd name="connsiteX11" fmla="*/ 182747 w 249062"/>
                <a:gd name="connsiteY11" fmla="*/ 215629 h 237164"/>
                <a:gd name="connsiteX12" fmla="*/ 193121 w 249062"/>
                <a:gd name="connsiteY12" fmla="*/ 228700 h 237164"/>
                <a:gd name="connsiteX13" fmla="*/ 200659 w 249062"/>
                <a:gd name="connsiteY13" fmla="*/ 237164 h 237164"/>
                <a:gd name="connsiteX14" fmla="*/ 208200 w 249062"/>
                <a:gd name="connsiteY14" fmla="*/ 228700 h 237164"/>
                <a:gd name="connsiteX15" fmla="*/ 218571 w 249062"/>
                <a:gd name="connsiteY15" fmla="*/ 215629 h 237164"/>
                <a:gd name="connsiteX16" fmla="*/ 230151 w 249062"/>
                <a:gd name="connsiteY16" fmla="*/ 189498 h 237164"/>
                <a:gd name="connsiteX17" fmla="*/ 210270 w 249062"/>
                <a:gd name="connsiteY17" fmla="*/ 161620 h 237164"/>
                <a:gd name="connsiteX18" fmla="*/ 210270 w 249062"/>
                <a:gd name="connsiteY18" fmla="*/ 105996 h 237164"/>
                <a:gd name="connsiteX19" fmla="*/ 237293 w 249062"/>
                <a:gd name="connsiteY19" fmla="*/ 92234 h 237164"/>
                <a:gd name="connsiteX20" fmla="*/ 249062 w 249062"/>
                <a:gd name="connsiteY20" fmla="*/ 73028 h 237164"/>
                <a:gd name="connsiteX21" fmla="*/ 237290 w 249062"/>
                <a:gd name="connsiteY21" fmla="*/ 53822 h 237164"/>
                <a:gd name="connsiteX22" fmla="*/ 200654 w 249062"/>
                <a:gd name="connsiteY22" fmla="*/ 205955 h 237164"/>
                <a:gd name="connsiteX23" fmla="*/ 191358 w 249062"/>
                <a:gd name="connsiteY23" fmla="*/ 189474 h 237164"/>
                <a:gd name="connsiteX24" fmla="*/ 200659 w 249062"/>
                <a:gd name="connsiteY24" fmla="*/ 180199 h 237164"/>
                <a:gd name="connsiteX25" fmla="*/ 209957 w 249062"/>
                <a:gd name="connsiteY25" fmla="*/ 189463 h 237164"/>
                <a:gd name="connsiteX26" fmla="*/ 200654 w 249062"/>
                <a:gd name="connsiteY26" fmla="*/ 205955 h 237164"/>
                <a:gd name="connsiteX27" fmla="*/ 190075 w 249062"/>
                <a:gd name="connsiteY27" fmla="*/ 161975 h 237164"/>
                <a:gd name="connsiteX28" fmla="*/ 171167 w 249062"/>
                <a:gd name="connsiteY28" fmla="*/ 189498 h 237164"/>
                <a:gd name="connsiteX29" fmla="*/ 172385 w 249062"/>
                <a:gd name="connsiteY29" fmla="*/ 196710 h 237164"/>
                <a:gd name="connsiteX30" fmla="*/ 124531 w 249062"/>
                <a:gd name="connsiteY30" fmla="*/ 203644 h 237164"/>
                <a:gd name="connsiteX31" fmla="*/ 58987 w 249062"/>
                <a:gd name="connsiteY31" fmla="*/ 188651 h 237164"/>
                <a:gd name="connsiteX32" fmla="*/ 58987 w 249062"/>
                <a:gd name="connsiteY32" fmla="*/ 116283 h 237164"/>
                <a:gd name="connsiteX33" fmla="*/ 111144 w 249062"/>
                <a:gd name="connsiteY33" fmla="*/ 142854 h 237164"/>
                <a:gd name="connsiteX34" fmla="*/ 124531 w 249062"/>
                <a:gd name="connsiteY34" fmla="*/ 146056 h 237164"/>
                <a:gd name="connsiteX35" fmla="*/ 137918 w 249062"/>
                <a:gd name="connsiteY35" fmla="*/ 142854 h 237164"/>
                <a:gd name="connsiteX36" fmla="*/ 190075 w 249062"/>
                <a:gd name="connsiteY36" fmla="*/ 116285 h 237164"/>
                <a:gd name="connsiteX37" fmla="*/ 190075 w 249062"/>
                <a:gd name="connsiteY37" fmla="*/ 161975 h 237164"/>
                <a:gd name="connsiteX38" fmla="*/ 228126 w 249062"/>
                <a:gd name="connsiteY38" fmla="*/ 74240 h 237164"/>
                <a:gd name="connsiteX39" fmla="*/ 190583 w 249062"/>
                <a:gd name="connsiteY39" fmla="*/ 93364 h 237164"/>
                <a:gd name="connsiteX40" fmla="*/ 123734 w 249062"/>
                <a:gd name="connsiteY40" fmla="*/ 59739 h 237164"/>
                <a:gd name="connsiteX41" fmla="*/ 123553 w 249062"/>
                <a:gd name="connsiteY41" fmla="*/ 60102 h 237164"/>
                <a:gd name="connsiteX42" fmla="*/ 119196 w 249062"/>
                <a:gd name="connsiteY42" fmla="*/ 59060 h 237164"/>
                <a:gd name="connsiteX43" fmla="*/ 109498 w 249062"/>
                <a:gd name="connsiteY43" fmla="*/ 68758 h 237164"/>
                <a:gd name="connsiteX44" fmla="*/ 114841 w 249062"/>
                <a:gd name="connsiteY44" fmla="*/ 77417 h 237164"/>
                <a:gd name="connsiteX45" fmla="*/ 114660 w 249062"/>
                <a:gd name="connsiteY45" fmla="*/ 77780 h 237164"/>
                <a:gd name="connsiteX46" fmla="*/ 168254 w 249062"/>
                <a:gd name="connsiteY46" fmla="*/ 104737 h 237164"/>
                <a:gd name="connsiteX47" fmla="*/ 128752 w 249062"/>
                <a:gd name="connsiteY47" fmla="*/ 124860 h 237164"/>
                <a:gd name="connsiteX48" fmla="*/ 120310 w 249062"/>
                <a:gd name="connsiteY48" fmla="*/ 124860 h 237164"/>
                <a:gd name="connsiteX49" fmla="*/ 20936 w 249062"/>
                <a:gd name="connsiteY49" fmla="*/ 74240 h 237164"/>
                <a:gd name="connsiteX50" fmla="*/ 20194 w 249062"/>
                <a:gd name="connsiteY50" fmla="*/ 73028 h 237164"/>
                <a:gd name="connsiteX51" fmla="*/ 20936 w 249062"/>
                <a:gd name="connsiteY51" fmla="*/ 71816 h 237164"/>
                <a:gd name="connsiteX52" fmla="*/ 120310 w 249062"/>
                <a:gd name="connsiteY52" fmla="*/ 21199 h 237164"/>
                <a:gd name="connsiteX53" fmla="*/ 124531 w 249062"/>
                <a:gd name="connsiteY53" fmla="*/ 20189 h 237164"/>
                <a:gd name="connsiteX54" fmla="*/ 128752 w 249062"/>
                <a:gd name="connsiteY54" fmla="*/ 21199 h 237164"/>
                <a:gd name="connsiteX55" fmla="*/ 228124 w 249062"/>
                <a:gd name="connsiteY55" fmla="*/ 71818 h 237164"/>
                <a:gd name="connsiteX56" fmla="*/ 228868 w 249062"/>
                <a:gd name="connsiteY56" fmla="*/ 73028 h 237164"/>
                <a:gd name="connsiteX57" fmla="*/ 228126 w 249062"/>
                <a:gd name="connsiteY57" fmla="*/ 74240 h 2371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249062" h="237164">
                  <a:moveTo>
                    <a:pt x="237290" y="53822"/>
                  </a:moveTo>
                  <a:lnTo>
                    <a:pt x="137918" y="3203"/>
                  </a:lnTo>
                  <a:cubicBezTo>
                    <a:pt x="129535" y="-1068"/>
                    <a:pt x="119527" y="-1068"/>
                    <a:pt x="111144" y="3203"/>
                  </a:cubicBezTo>
                  <a:lnTo>
                    <a:pt x="11772" y="53822"/>
                  </a:lnTo>
                  <a:cubicBezTo>
                    <a:pt x="4510" y="57519"/>
                    <a:pt x="0" y="64879"/>
                    <a:pt x="0" y="73028"/>
                  </a:cubicBezTo>
                  <a:cubicBezTo>
                    <a:pt x="0" y="81174"/>
                    <a:pt x="4510" y="88536"/>
                    <a:pt x="11772" y="92234"/>
                  </a:cubicBezTo>
                  <a:lnTo>
                    <a:pt x="38792" y="105996"/>
                  </a:lnTo>
                  <a:lnTo>
                    <a:pt x="38792" y="198388"/>
                  </a:lnTo>
                  <a:lnTo>
                    <a:pt x="42171" y="201398"/>
                  </a:lnTo>
                  <a:cubicBezTo>
                    <a:pt x="43199" y="202314"/>
                    <a:pt x="67998" y="223838"/>
                    <a:pt x="124531" y="223838"/>
                  </a:cubicBezTo>
                  <a:cubicBezTo>
                    <a:pt x="150260" y="223838"/>
                    <a:pt x="169279" y="219360"/>
                    <a:pt x="182100" y="214706"/>
                  </a:cubicBezTo>
                  <a:cubicBezTo>
                    <a:pt x="182316" y="215014"/>
                    <a:pt x="182523" y="215316"/>
                    <a:pt x="182747" y="215629"/>
                  </a:cubicBezTo>
                  <a:cubicBezTo>
                    <a:pt x="187851" y="222770"/>
                    <a:pt x="192907" y="228461"/>
                    <a:pt x="193121" y="228700"/>
                  </a:cubicBezTo>
                  <a:lnTo>
                    <a:pt x="200659" y="237164"/>
                  </a:lnTo>
                  <a:lnTo>
                    <a:pt x="208200" y="228700"/>
                  </a:lnTo>
                  <a:cubicBezTo>
                    <a:pt x="208410" y="228461"/>
                    <a:pt x="213467" y="222770"/>
                    <a:pt x="218571" y="215629"/>
                  </a:cubicBezTo>
                  <a:cubicBezTo>
                    <a:pt x="226472" y="204577"/>
                    <a:pt x="230151" y="196273"/>
                    <a:pt x="230151" y="189498"/>
                  </a:cubicBezTo>
                  <a:cubicBezTo>
                    <a:pt x="230151" y="176600"/>
                    <a:pt x="221826" y="165617"/>
                    <a:pt x="210270" y="161620"/>
                  </a:cubicBezTo>
                  <a:lnTo>
                    <a:pt x="210270" y="105996"/>
                  </a:lnTo>
                  <a:lnTo>
                    <a:pt x="237293" y="92234"/>
                  </a:lnTo>
                  <a:cubicBezTo>
                    <a:pt x="244553" y="88536"/>
                    <a:pt x="249062" y="81177"/>
                    <a:pt x="249062" y="73028"/>
                  </a:cubicBezTo>
                  <a:cubicBezTo>
                    <a:pt x="249062" y="64879"/>
                    <a:pt x="244553" y="57519"/>
                    <a:pt x="237290" y="53822"/>
                  </a:cubicBezTo>
                  <a:close/>
                  <a:moveTo>
                    <a:pt x="200654" y="205955"/>
                  </a:moveTo>
                  <a:cubicBezTo>
                    <a:pt x="195413" y="198869"/>
                    <a:pt x="191517" y="192148"/>
                    <a:pt x="191358" y="189474"/>
                  </a:cubicBezTo>
                  <a:cubicBezTo>
                    <a:pt x="191372" y="184357"/>
                    <a:pt x="195539" y="180199"/>
                    <a:pt x="200659" y="180199"/>
                  </a:cubicBezTo>
                  <a:cubicBezTo>
                    <a:pt x="205786" y="180199"/>
                    <a:pt x="209957" y="184370"/>
                    <a:pt x="209957" y="189463"/>
                  </a:cubicBezTo>
                  <a:cubicBezTo>
                    <a:pt x="209815" y="192116"/>
                    <a:pt x="205908" y="198850"/>
                    <a:pt x="200654" y="205955"/>
                  </a:cubicBezTo>
                  <a:close/>
                  <a:moveTo>
                    <a:pt x="190075" y="161975"/>
                  </a:moveTo>
                  <a:cubicBezTo>
                    <a:pt x="179029" y="166237"/>
                    <a:pt x="171167" y="176963"/>
                    <a:pt x="171167" y="189498"/>
                  </a:cubicBezTo>
                  <a:cubicBezTo>
                    <a:pt x="171167" y="191720"/>
                    <a:pt x="171572" y="194115"/>
                    <a:pt x="172385" y="196710"/>
                  </a:cubicBezTo>
                  <a:cubicBezTo>
                    <a:pt x="161394" y="200357"/>
                    <a:pt x="145640" y="203644"/>
                    <a:pt x="124531" y="203644"/>
                  </a:cubicBezTo>
                  <a:cubicBezTo>
                    <a:pt x="87461" y="203644"/>
                    <a:pt x="66667" y="193418"/>
                    <a:pt x="58987" y="188651"/>
                  </a:cubicBezTo>
                  <a:lnTo>
                    <a:pt x="58987" y="116283"/>
                  </a:lnTo>
                  <a:lnTo>
                    <a:pt x="111144" y="142854"/>
                  </a:lnTo>
                  <a:cubicBezTo>
                    <a:pt x="115336" y="144989"/>
                    <a:pt x="119935" y="146056"/>
                    <a:pt x="124531" y="146056"/>
                  </a:cubicBezTo>
                  <a:cubicBezTo>
                    <a:pt x="129127" y="146056"/>
                    <a:pt x="133726" y="144989"/>
                    <a:pt x="137918" y="142854"/>
                  </a:cubicBezTo>
                  <a:lnTo>
                    <a:pt x="190075" y="116285"/>
                  </a:lnTo>
                  <a:lnTo>
                    <a:pt x="190075" y="161975"/>
                  </a:lnTo>
                  <a:close/>
                  <a:moveTo>
                    <a:pt x="228126" y="74240"/>
                  </a:moveTo>
                  <a:lnTo>
                    <a:pt x="190583" y="93364"/>
                  </a:lnTo>
                  <a:lnTo>
                    <a:pt x="123734" y="59739"/>
                  </a:lnTo>
                  <a:lnTo>
                    <a:pt x="123553" y="60102"/>
                  </a:lnTo>
                  <a:cubicBezTo>
                    <a:pt x="122241" y="59442"/>
                    <a:pt x="120765" y="59060"/>
                    <a:pt x="119196" y="59060"/>
                  </a:cubicBezTo>
                  <a:cubicBezTo>
                    <a:pt x="113840" y="59060"/>
                    <a:pt x="109498" y="63402"/>
                    <a:pt x="109498" y="68758"/>
                  </a:cubicBezTo>
                  <a:cubicBezTo>
                    <a:pt x="109498" y="72547"/>
                    <a:pt x="111675" y="75821"/>
                    <a:pt x="114841" y="77417"/>
                  </a:cubicBezTo>
                  <a:lnTo>
                    <a:pt x="114660" y="77780"/>
                  </a:lnTo>
                  <a:lnTo>
                    <a:pt x="168254" y="104737"/>
                  </a:lnTo>
                  <a:lnTo>
                    <a:pt x="128752" y="124860"/>
                  </a:lnTo>
                  <a:cubicBezTo>
                    <a:pt x="126109" y="126206"/>
                    <a:pt x="122953" y="126206"/>
                    <a:pt x="120310" y="124860"/>
                  </a:cubicBezTo>
                  <a:lnTo>
                    <a:pt x="20936" y="74240"/>
                  </a:lnTo>
                  <a:cubicBezTo>
                    <a:pt x="20733" y="74135"/>
                    <a:pt x="20194" y="73862"/>
                    <a:pt x="20194" y="73028"/>
                  </a:cubicBezTo>
                  <a:cubicBezTo>
                    <a:pt x="20194" y="72194"/>
                    <a:pt x="20733" y="71921"/>
                    <a:pt x="20936" y="71816"/>
                  </a:cubicBezTo>
                  <a:lnTo>
                    <a:pt x="120310" y="21199"/>
                  </a:lnTo>
                  <a:cubicBezTo>
                    <a:pt x="121630" y="20526"/>
                    <a:pt x="123080" y="20189"/>
                    <a:pt x="124531" y="20189"/>
                  </a:cubicBezTo>
                  <a:cubicBezTo>
                    <a:pt x="125980" y="20189"/>
                    <a:pt x="127429" y="20526"/>
                    <a:pt x="128752" y="21199"/>
                  </a:cubicBezTo>
                  <a:lnTo>
                    <a:pt x="228124" y="71818"/>
                  </a:lnTo>
                  <a:cubicBezTo>
                    <a:pt x="228329" y="71921"/>
                    <a:pt x="228868" y="72197"/>
                    <a:pt x="228868" y="73028"/>
                  </a:cubicBezTo>
                  <a:cubicBezTo>
                    <a:pt x="228868" y="73862"/>
                    <a:pt x="228329" y="74135"/>
                    <a:pt x="228126" y="74240"/>
                  </a:cubicBezTo>
                  <a:close/>
                </a:path>
              </a:pathLst>
            </a:custGeom>
            <a:solidFill>
              <a:srgbClr val="FF9D05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</p:grpSp>
      <p:grpSp>
        <p:nvGrpSpPr>
          <p:cNvPr id="92" name="Группа 91">
            <a:extLst>
              <a:ext uri="{FF2B5EF4-FFF2-40B4-BE49-F238E27FC236}">
                <a16:creationId xmlns:a16="http://schemas.microsoft.com/office/drawing/2014/main" xmlns="" id="{78FBB2C4-0861-4ECC-BC0F-96AF85FE235B}"/>
              </a:ext>
            </a:extLst>
          </p:cNvPr>
          <p:cNvGrpSpPr/>
          <p:nvPr/>
        </p:nvGrpSpPr>
        <p:grpSpPr>
          <a:xfrm>
            <a:off x="8255954" y="4328197"/>
            <a:ext cx="390380" cy="390378"/>
            <a:chOff x="8255954" y="4328197"/>
            <a:chExt cx="390380" cy="390378"/>
          </a:xfrm>
        </p:grpSpPr>
        <p:sp>
          <p:nvSpPr>
            <p:cNvPr id="122" name="Овал 121">
              <a:extLst>
                <a:ext uri="{FF2B5EF4-FFF2-40B4-BE49-F238E27FC236}">
                  <a16:creationId xmlns:a16="http://schemas.microsoft.com/office/drawing/2014/main" xmlns="" id="{AEBA7E35-88BB-4D4B-B81A-A7C39232C1CE}"/>
                </a:ext>
              </a:extLst>
            </p:cNvPr>
            <p:cNvSpPr/>
            <p:nvPr/>
          </p:nvSpPr>
          <p:spPr>
            <a:xfrm>
              <a:off x="8255954" y="4328197"/>
              <a:ext cx="390380" cy="390378"/>
            </a:xfrm>
            <a:prstGeom prst="ellipse">
              <a:avLst/>
            </a:prstGeom>
            <a:noFill/>
            <a:ln w="19050">
              <a:solidFill>
                <a:srgbClr val="FF9D05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16" name="Рисунок 9">
              <a:extLst>
                <a:ext uri="{FF2B5EF4-FFF2-40B4-BE49-F238E27FC236}">
                  <a16:creationId xmlns:a16="http://schemas.microsoft.com/office/drawing/2014/main" xmlns="" id="{797024B3-3BA8-4701-859B-4F043DE84287}"/>
                </a:ext>
              </a:extLst>
            </p:cNvPr>
            <p:cNvSpPr/>
            <p:nvPr/>
          </p:nvSpPr>
          <p:spPr>
            <a:xfrm>
              <a:off x="8336989" y="4396332"/>
              <a:ext cx="228518" cy="227081"/>
            </a:xfrm>
            <a:custGeom>
              <a:avLst/>
              <a:gdLst>
                <a:gd name="connsiteX0" fmla="*/ 180923 w 228518"/>
                <a:gd name="connsiteY0" fmla="*/ 134288 h 227081"/>
                <a:gd name="connsiteX1" fmla="*/ 180923 w 228518"/>
                <a:gd name="connsiteY1" fmla="*/ 103800 h 227081"/>
                <a:gd name="connsiteX2" fmla="*/ 192706 w 228518"/>
                <a:gd name="connsiteY2" fmla="*/ 103800 h 227081"/>
                <a:gd name="connsiteX3" fmla="*/ 211774 w 228518"/>
                <a:gd name="connsiteY3" fmla="*/ 84732 h 227081"/>
                <a:gd name="connsiteX4" fmla="*/ 211774 w 228518"/>
                <a:gd name="connsiteY4" fmla="*/ 58290 h 227081"/>
                <a:gd name="connsiteX5" fmla="*/ 192706 w 228518"/>
                <a:gd name="connsiteY5" fmla="*/ 39222 h 227081"/>
                <a:gd name="connsiteX6" fmla="*/ 175011 w 228518"/>
                <a:gd name="connsiteY6" fmla="*/ 39222 h 227081"/>
                <a:gd name="connsiteX7" fmla="*/ 114259 w 228518"/>
                <a:gd name="connsiteY7" fmla="*/ 0 h 227081"/>
                <a:gd name="connsiteX8" fmla="*/ 53507 w 228518"/>
                <a:gd name="connsiteY8" fmla="*/ 39222 h 227081"/>
                <a:gd name="connsiteX9" fmla="*/ 35812 w 228518"/>
                <a:gd name="connsiteY9" fmla="*/ 39222 h 227081"/>
                <a:gd name="connsiteX10" fmla="*/ 16745 w 228518"/>
                <a:gd name="connsiteY10" fmla="*/ 58290 h 227081"/>
                <a:gd name="connsiteX11" fmla="*/ 16745 w 228518"/>
                <a:gd name="connsiteY11" fmla="*/ 84732 h 227081"/>
                <a:gd name="connsiteX12" fmla="*/ 35812 w 228518"/>
                <a:gd name="connsiteY12" fmla="*/ 103800 h 227081"/>
                <a:gd name="connsiteX13" fmla="*/ 58925 w 228518"/>
                <a:gd name="connsiteY13" fmla="*/ 103800 h 227081"/>
                <a:gd name="connsiteX14" fmla="*/ 74340 w 228518"/>
                <a:gd name="connsiteY14" fmla="*/ 120021 h 227081"/>
                <a:gd name="connsiteX15" fmla="*/ 0 w 228518"/>
                <a:gd name="connsiteY15" fmla="*/ 227082 h 227081"/>
                <a:gd name="connsiteX16" fmla="*/ 20507 w 228518"/>
                <a:gd name="connsiteY16" fmla="*/ 227082 h 227081"/>
                <a:gd name="connsiteX17" fmla="*/ 114259 w 228518"/>
                <a:gd name="connsiteY17" fmla="*/ 133327 h 227081"/>
                <a:gd name="connsiteX18" fmla="*/ 160416 w 228518"/>
                <a:gd name="connsiteY18" fmla="*/ 114718 h 227081"/>
                <a:gd name="connsiteX19" fmla="*/ 160416 w 228518"/>
                <a:gd name="connsiteY19" fmla="*/ 140702 h 227081"/>
                <a:gd name="connsiteX20" fmla="*/ 144226 w 228518"/>
                <a:gd name="connsiteY20" fmla="*/ 156891 h 227081"/>
                <a:gd name="connsiteX21" fmla="*/ 133001 w 228518"/>
                <a:gd name="connsiteY21" fmla="*/ 156891 h 227081"/>
                <a:gd name="connsiteX22" fmla="*/ 118665 w 228518"/>
                <a:gd name="connsiteY22" fmla="*/ 149516 h 227081"/>
                <a:gd name="connsiteX23" fmla="*/ 101037 w 228518"/>
                <a:gd name="connsiteY23" fmla="*/ 167145 h 227081"/>
                <a:gd name="connsiteX24" fmla="*/ 118665 w 228518"/>
                <a:gd name="connsiteY24" fmla="*/ 184773 h 227081"/>
                <a:gd name="connsiteX25" fmla="*/ 133001 w 228518"/>
                <a:gd name="connsiteY25" fmla="*/ 177398 h 227081"/>
                <a:gd name="connsiteX26" fmla="*/ 144226 w 228518"/>
                <a:gd name="connsiteY26" fmla="*/ 177398 h 227081"/>
                <a:gd name="connsiteX27" fmla="*/ 176920 w 228518"/>
                <a:gd name="connsiteY27" fmla="*/ 157334 h 227081"/>
                <a:gd name="connsiteX28" fmla="*/ 208012 w 228518"/>
                <a:gd name="connsiteY28" fmla="*/ 227082 h 227081"/>
                <a:gd name="connsiteX29" fmla="*/ 228518 w 228518"/>
                <a:gd name="connsiteY29" fmla="*/ 227082 h 227081"/>
                <a:gd name="connsiteX30" fmla="*/ 180923 w 228518"/>
                <a:gd name="connsiteY30" fmla="*/ 134288 h 227081"/>
                <a:gd name="connsiteX31" fmla="*/ 37252 w 228518"/>
                <a:gd name="connsiteY31" fmla="*/ 83294 h 227081"/>
                <a:gd name="connsiteX32" fmla="*/ 37252 w 228518"/>
                <a:gd name="connsiteY32" fmla="*/ 59729 h 227081"/>
                <a:gd name="connsiteX33" fmla="*/ 47956 w 228518"/>
                <a:gd name="connsiteY33" fmla="*/ 59729 h 227081"/>
                <a:gd name="connsiteX34" fmla="*/ 47596 w 228518"/>
                <a:gd name="connsiteY34" fmla="*/ 66663 h 227081"/>
                <a:gd name="connsiteX35" fmla="*/ 49694 w 228518"/>
                <a:gd name="connsiteY35" fmla="*/ 83294 h 227081"/>
                <a:gd name="connsiteX36" fmla="*/ 37252 w 228518"/>
                <a:gd name="connsiteY36" fmla="*/ 83294 h 227081"/>
                <a:gd name="connsiteX37" fmla="*/ 191267 w 228518"/>
                <a:gd name="connsiteY37" fmla="*/ 59729 h 227081"/>
                <a:gd name="connsiteX38" fmla="*/ 191267 w 228518"/>
                <a:gd name="connsiteY38" fmla="*/ 83294 h 227081"/>
                <a:gd name="connsiteX39" fmla="*/ 180923 w 228518"/>
                <a:gd name="connsiteY39" fmla="*/ 83294 h 227081"/>
                <a:gd name="connsiteX40" fmla="*/ 180923 w 228518"/>
                <a:gd name="connsiteY40" fmla="*/ 66663 h 227081"/>
                <a:gd name="connsiteX41" fmla="*/ 180562 w 228518"/>
                <a:gd name="connsiteY41" fmla="*/ 59729 h 227081"/>
                <a:gd name="connsiteX42" fmla="*/ 191267 w 228518"/>
                <a:gd name="connsiteY42" fmla="*/ 59729 h 227081"/>
                <a:gd name="connsiteX43" fmla="*/ 114259 w 228518"/>
                <a:gd name="connsiteY43" fmla="*/ 112820 h 227081"/>
                <a:gd name="connsiteX44" fmla="*/ 68103 w 228518"/>
                <a:gd name="connsiteY44" fmla="*/ 66663 h 227081"/>
                <a:gd name="connsiteX45" fmla="*/ 114259 w 228518"/>
                <a:gd name="connsiteY45" fmla="*/ 20507 h 227081"/>
                <a:gd name="connsiteX46" fmla="*/ 160416 w 228518"/>
                <a:gd name="connsiteY46" fmla="*/ 66663 h 227081"/>
                <a:gd name="connsiteX47" fmla="*/ 114259 w 228518"/>
                <a:gd name="connsiteY47" fmla="*/ 112820 h 2270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228518" h="227081">
                  <a:moveTo>
                    <a:pt x="180923" y="134288"/>
                  </a:moveTo>
                  <a:lnTo>
                    <a:pt x="180923" y="103800"/>
                  </a:lnTo>
                  <a:lnTo>
                    <a:pt x="192706" y="103800"/>
                  </a:lnTo>
                  <a:cubicBezTo>
                    <a:pt x="203218" y="103800"/>
                    <a:pt x="211774" y="95248"/>
                    <a:pt x="211774" y="84732"/>
                  </a:cubicBezTo>
                  <a:lnTo>
                    <a:pt x="211774" y="58290"/>
                  </a:lnTo>
                  <a:cubicBezTo>
                    <a:pt x="211774" y="47777"/>
                    <a:pt x="203218" y="39222"/>
                    <a:pt x="192706" y="39222"/>
                  </a:cubicBezTo>
                  <a:lnTo>
                    <a:pt x="175011" y="39222"/>
                  </a:lnTo>
                  <a:cubicBezTo>
                    <a:pt x="164530" y="16114"/>
                    <a:pt x="141241" y="0"/>
                    <a:pt x="114259" y="0"/>
                  </a:cubicBezTo>
                  <a:cubicBezTo>
                    <a:pt x="87277" y="0"/>
                    <a:pt x="63988" y="16114"/>
                    <a:pt x="53507" y="39222"/>
                  </a:cubicBezTo>
                  <a:lnTo>
                    <a:pt x="35812" y="39222"/>
                  </a:lnTo>
                  <a:cubicBezTo>
                    <a:pt x="25300" y="39222"/>
                    <a:pt x="16745" y="47775"/>
                    <a:pt x="16745" y="58290"/>
                  </a:cubicBezTo>
                  <a:lnTo>
                    <a:pt x="16745" y="84732"/>
                  </a:lnTo>
                  <a:cubicBezTo>
                    <a:pt x="16745" y="95248"/>
                    <a:pt x="25300" y="103800"/>
                    <a:pt x="35812" y="103800"/>
                  </a:cubicBezTo>
                  <a:lnTo>
                    <a:pt x="58925" y="103800"/>
                  </a:lnTo>
                  <a:cubicBezTo>
                    <a:pt x="63120" y="110032"/>
                    <a:pt x="68340" y="115522"/>
                    <a:pt x="74340" y="120021"/>
                  </a:cubicBezTo>
                  <a:cubicBezTo>
                    <a:pt x="30966" y="136248"/>
                    <a:pt x="0" y="178113"/>
                    <a:pt x="0" y="227082"/>
                  </a:cubicBezTo>
                  <a:lnTo>
                    <a:pt x="20507" y="227082"/>
                  </a:lnTo>
                  <a:cubicBezTo>
                    <a:pt x="20507" y="175385"/>
                    <a:pt x="62562" y="133327"/>
                    <a:pt x="114259" y="133327"/>
                  </a:cubicBezTo>
                  <a:cubicBezTo>
                    <a:pt x="132157" y="133327"/>
                    <a:pt x="148430" y="126235"/>
                    <a:pt x="160416" y="114718"/>
                  </a:cubicBezTo>
                  <a:lnTo>
                    <a:pt x="160416" y="140702"/>
                  </a:lnTo>
                  <a:cubicBezTo>
                    <a:pt x="160416" y="149629"/>
                    <a:pt x="153153" y="156891"/>
                    <a:pt x="144226" y="156891"/>
                  </a:cubicBezTo>
                  <a:lnTo>
                    <a:pt x="133001" y="156891"/>
                  </a:lnTo>
                  <a:cubicBezTo>
                    <a:pt x="129802" y="152429"/>
                    <a:pt x="124577" y="149516"/>
                    <a:pt x="118665" y="149516"/>
                  </a:cubicBezTo>
                  <a:cubicBezTo>
                    <a:pt x="108929" y="149516"/>
                    <a:pt x="101037" y="157409"/>
                    <a:pt x="101037" y="167145"/>
                  </a:cubicBezTo>
                  <a:cubicBezTo>
                    <a:pt x="101037" y="176880"/>
                    <a:pt x="108929" y="184773"/>
                    <a:pt x="118665" y="184773"/>
                  </a:cubicBezTo>
                  <a:cubicBezTo>
                    <a:pt x="124577" y="184773"/>
                    <a:pt x="129802" y="181863"/>
                    <a:pt x="133001" y="177398"/>
                  </a:cubicBezTo>
                  <a:lnTo>
                    <a:pt x="144226" y="177398"/>
                  </a:lnTo>
                  <a:cubicBezTo>
                    <a:pt x="158474" y="177398"/>
                    <a:pt x="170843" y="169230"/>
                    <a:pt x="176920" y="157334"/>
                  </a:cubicBezTo>
                  <a:cubicBezTo>
                    <a:pt x="196596" y="174989"/>
                    <a:pt x="208012" y="200172"/>
                    <a:pt x="208012" y="227082"/>
                  </a:cubicBezTo>
                  <a:lnTo>
                    <a:pt x="228518" y="227082"/>
                  </a:lnTo>
                  <a:cubicBezTo>
                    <a:pt x="228518" y="190081"/>
                    <a:pt x="210815" y="155770"/>
                    <a:pt x="180923" y="134288"/>
                  </a:cubicBezTo>
                  <a:close/>
                  <a:moveTo>
                    <a:pt x="37252" y="83294"/>
                  </a:moveTo>
                  <a:lnTo>
                    <a:pt x="37252" y="59729"/>
                  </a:lnTo>
                  <a:lnTo>
                    <a:pt x="47956" y="59729"/>
                  </a:lnTo>
                  <a:cubicBezTo>
                    <a:pt x="47719" y="62009"/>
                    <a:pt x="47596" y="64322"/>
                    <a:pt x="47596" y="66663"/>
                  </a:cubicBezTo>
                  <a:cubicBezTo>
                    <a:pt x="47596" y="72404"/>
                    <a:pt x="48325" y="77977"/>
                    <a:pt x="49694" y="83294"/>
                  </a:cubicBezTo>
                  <a:lnTo>
                    <a:pt x="37252" y="83294"/>
                  </a:lnTo>
                  <a:close/>
                  <a:moveTo>
                    <a:pt x="191267" y="59729"/>
                  </a:moveTo>
                  <a:lnTo>
                    <a:pt x="191267" y="83294"/>
                  </a:lnTo>
                  <a:lnTo>
                    <a:pt x="180923" y="83294"/>
                  </a:lnTo>
                  <a:lnTo>
                    <a:pt x="180923" y="66663"/>
                  </a:lnTo>
                  <a:cubicBezTo>
                    <a:pt x="180923" y="64322"/>
                    <a:pt x="180800" y="62009"/>
                    <a:pt x="180562" y="59729"/>
                  </a:cubicBezTo>
                  <a:lnTo>
                    <a:pt x="191267" y="59729"/>
                  </a:lnTo>
                  <a:close/>
                  <a:moveTo>
                    <a:pt x="114259" y="112820"/>
                  </a:moveTo>
                  <a:cubicBezTo>
                    <a:pt x="88807" y="112820"/>
                    <a:pt x="68103" y="92116"/>
                    <a:pt x="68103" y="66663"/>
                  </a:cubicBezTo>
                  <a:cubicBezTo>
                    <a:pt x="68103" y="41214"/>
                    <a:pt x="88807" y="20507"/>
                    <a:pt x="114259" y="20507"/>
                  </a:cubicBezTo>
                  <a:cubicBezTo>
                    <a:pt x="139709" y="20507"/>
                    <a:pt x="160416" y="41214"/>
                    <a:pt x="160416" y="66663"/>
                  </a:cubicBezTo>
                  <a:cubicBezTo>
                    <a:pt x="160416" y="92116"/>
                    <a:pt x="139711" y="112820"/>
                    <a:pt x="114259" y="112820"/>
                  </a:cubicBezTo>
                  <a:close/>
                </a:path>
              </a:pathLst>
            </a:custGeom>
            <a:solidFill>
              <a:srgbClr val="FF9D05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</p:grpSp>
      <p:grpSp>
        <p:nvGrpSpPr>
          <p:cNvPr id="90" name="Группа 89">
            <a:extLst>
              <a:ext uri="{FF2B5EF4-FFF2-40B4-BE49-F238E27FC236}">
                <a16:creationId xmlns:a16="http://schemas.microsoft.com/office/drawing/2014/main" xmlns="" id="{2328713C-A8C2-43E6-B579-0E3652A3812C}"/>
              </a:ext>
            </a:extLst>
          </p:cNvPr>
          <p:cNvGrpSpPr/>
          <p:nvPr/>
        </p:nvGrpSpPr>
        <p:grpSpPr>
          <a:xfrm>
            <a:off x="8255954" y="5623984"/>
            <a:ext cx="390380" cy="390378"/>
            <a:chOff x="8255954" y="5623984"/>
            <a:chExt cx="390380" cy="390378"/>
          </a:xfrm>
        </p:grpSpPr>
        <p:sp>
          <p:nvSpPr>
            <p:cNvPr id="128" name="Овал 127">
              <a:extLst>
                <a:ext uri="{FF2B5EF4-FFF2-40B4-BE49-F238E27FC236}">
                  <a16:creationId xmlns:a16="http://schemas.microsoft.com/office/drawing/2014/main" xmlns="" id="{78B89A42-7CB2-4D7A-8353-B64CF2DF3786}"/>
                </a:ext>
              </a:extLst>
            </p:cNvPr>
            <p:cNvSpPr/>
            <p:nvPr/>
          </p:nvSpPr>
          <p:spPr>
            <a:xfrm>
              <a:off x="8255954" y="5623984"/>
              <a:ext cx="390380" cy="390378"/>
            </a:xfrm>
            <a:prstGeom prst="ellipse">
              <a:avLst/>
            </a:prstGeom>
            <a:noFill/>
            <a:ln w="19050">
              <a:solidFill>
                <a:srgbClr val="FF9D05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grpSp>
          <p:nvGrpSpPr>
            <p:cNvPr id="17" name="Рисунок 12">
              <a:extLst>
                <a:ext uri="{FF2B5EF4-FFF2-40B4-BE49-F238E27FC236}">
                  <a16:creationId xmlns:a16="http://schemas.microsoft.com/office/drawing/2014/main" xmlns="" id="{11FF0183-E540-4D4E-A8DC-347C4BFA5D99}"/>
                </a:ext>
              </a:extLst>
            </p:cNvPr>
            <p:cNvGrpSpPr/>
            <p:nvPr/>
          </p:nvGrpSpPr>
          <p:grpSpPr>
            <a:xfrm>
              <a:off x="8359775" y="5714545"/>
              <a:ext cx="192901" cy="215184"/>
              <a:chOff x="8359775" y="5714545"/>
              <a:chExt cx="192901" cy="215184"/>
            </a:xfrm>
            <a:solidFill>
              <a:srgbClr val="FF9D05"/>
            </a:solidFill>
          </p:grpSpPr>
          <p:sp>
            <p:nvSpPr>
              <p:cNvPr id="18" name="Полилиния: фигура 17">
                <a:extLst>
                  <a:ext uri="{FF2B5EF4-FFF2-40B4-BE49-F238E27FC236}">
                    <a16:creationId xmlns:a16="http://schemas.microsoft.com/office/drawing/2014/main" xmlns="" id="{AE395A4B-2A61-44AD-A37C-8A45B696CA5A}"/>
                  </a:ext>
                </a:extLst>
              </p:cNvPr>
              <p:cNvSpPr/>
              <p:nvPr/>
            </p:nvSpPr>
            <p:spPr>
              <a:xfrm>
                <a:off x="8397771" y="5836634"/>
                <a:ext cx="62755" cy="16736"/>
              </a:xfrm>
              <a:custGeom>
                <a:avLst/>
                <a:gdLst>
                  <a:gd name="connsiteX0" fmla="*/ 0 w 62755"/>
                  <a:gd name="connsiteY0" fmla="*/ 0 h 16736"/>
                  <a:gd name="connsiteX1" fmla="*/ 62756 w 62755"/>
                  <a:gd name="connsiteY1" fmla="*/ 0 h 16736"/>
                  <a:gd name="connsiteX2" fmla="*/ 62756 w 62755"/>
                  <a:gd name="connsiteY2" fmla="*/ 16736 h 16736"/>
                  <a:gd name="connsiteX3" fmla="*/ 0 w 62755"/>
                  <a:gd name="connsiteY3" fmla="*/ 16736 h 16736"/>
                  <a:gd name="connsiteX4" fmla="*/ 0 w 62755"/>
                  <a:gd name="connsiteY4" fmla="*/ 0 h 167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755" h="16736">
                    <a:moveTo>
                      <a:pt x="0" y="0"/>
                    </a:moveTo>
                    <a:lnTo>
                      <a:pt x="62756" y="0"/>
                    </a:lnTo>
                    <a:lnTo>
                      <a:pt x="62756" y="16736"/>
                    </a:lnTo>
                    <a:lnTo>
                      <a:pt x="0" y="1673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9D05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ru-RU" dirty="0"/>
              </a:p>
            </p:txBody>
          </p:sp>
          <p:sp>
            <p:nvSpPr>
              <p:cNvPr id="19" name="Полилиния: фигура 18">
                <a:extLst>
                  <a:ext uri="{FF2B5EF4-FFF2-40B4-BE49-F238E27FC236}">
                    <a16:creationId xmlns:a16="http://schemas.microsoft.com/office/drawing/2014/main" xmlns="" id="{6D5022C2-290F-4FFC-8B99-940A80BB278C}"/>
                  </a:ext>
                </a:extLst>
              </p:cNvPr>
              <p:cNvSpPr/>
              <p:nvPr/>
            </p:nvSpPr>
            <p:spPr>
              <a:xfrm>
                <a:off x="8397771" y="5769398"/>
                <a:ext cx="94131" cy="17423"/>
              </a:xfrm>
              <a:custGeom>
                <a:avLst/>
                <a:gdLst>
                  <a:gd name="connsiteX0" fmla="*/ 0 w 94131"/>
                  <a:gd name="connsiteY0" fmla="*/ 0 h 17423"/>
                  <a:gd name="connsiteX1" fmla="*/ 94132 w 94131"/>
                  <a:gd name="connsiteY1" fmla="*/ 0 h 17423"/>
                  <a:gd name="connsiteX2" fmla="*/ 94132 w 94131"/>
                  <a:gd name="connsiteY2" fmla="*/ 17424 h 17423"/>
                  <a:gd name="connsiteX3" fmla="*/ 0 w 94131"/>
                  <a:gd name="connsiteY3" fmla="*/ 17424 h 17423"/>
                  <a:gd name="connsiteX4" fmla="*/ 0 w 94131"/>
                  <a:gd name="connsiteY4" fmla="*/ 0 h 174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4131" h="17423">
                    <a:moveTo>
                      <a:pt x="0" y="0"/>
                    </a:moveTo>
                    <a:lnTo>
                      <a:pt x="94132" y="0"/>
                    </a:lnTo>
                    <a:lnTo>
                      <a:pt x="94132" y="17424"/>
                    </a:lnTo>
                    <a:lnTo>
                      <a:pt x="0" y="174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9D05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20" name="Полилиния: фигура 19">
                <a:extLst>
                  <a:ext uri="{FF2B5EF4-FFF2-40B4-BE49-F238E27FC236}">
                    <a16:creationId xmlns:a16="http://schemas.microsoft.com/office/drawing/2014/main" xmlns="" id="{671E06E8-4DA7-4164-B2B4-EC79FDEDD162}"/>
                  </a:ext>
                </a:extLst>
              </p:cNvPr>
              <p:cNvSpPr/>
              <p:nvPr/>
            </p:nvSpPr>
            <p:spPr>
              <a:xfrm>
                <a:off x="8397771" y="5802866"/>
                <a:ext cx="94131" cy="17423"/>
              </a:xfrm>
              <a:custGeom>
                <a:avLst/>
                <a:gdLst>
                  <a:gd name="connsiteX0" fmla="*/ 0 w 94131"/>
                  <a:gd name="connsiteY0" fmla="*/ 0 h 17423"/>
                  <a:gd name="connsiteX1" fmla="*/ 94132 w 94131"/>
                  <a:gd name="connsiteY1" fmla="*/ 0 h 17423"/>
                  <a:gd name="connsiteX2" fmla="*/ 94132 w 94131"/>
                  <a:gd name="connsiteY2" fmla="*/ 17424 h 17423"/>
                  <a:gd name="connsiteX3" fmla="*/ 0 w 94131"/>
                  <a:gd name="connsiteY3" fmla="*/ 17424 h 17423"/>
                  <a:gd name="connsiteX4" fmla="*/ 0 w 94131"/>
                  <a:gd name="connsiteY4" fmla="*/ 0 h 174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4131" h="17423">
                    <a:moveTo>
                      <a:pt x="0" y="0"/>
                    </a:moveTo>
                    <a:lnTo>
                      <a:pt x="94132" y="0"/>
                    </a:lnTo>
                    <a:lnTo>
                      <a:pt x="94132" y="17424"/>
                    </a:lnTo>
                    <a:lnTo>
                      <a:pt x="0" y="174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9D05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21" name="Полилиния: фигура 20">
                <a:extLst>
                  <a:ext uri="{FF2B5EF4-FFF2-40B4-BE49-F238E27FC236}">
                    <a16:creationId xmlns:a16="http://schemas.microsoft.com/office/drawing/2014/main" xmlns="" id="{2DFDA29C-6287-4721-B500-3142F0B5A639}"/>
                  </a:ext>
                </a:extLst>
              </p:cNvPr>
              <p:cNvSpPr/>
              <p:nvPr/>
            </p:nvSpPr>
            <p:spPr>
              <a:xfrm>
                <a:off x="8359775" y="5714545"/>
                <a:ext cx="170545" cy="214894"/>
              </a:xfrm>
              <a:custGeom>
                <a:avLst/>
                <a:gdLst>
                  <a:gd name="connsiteX0" fmla="*/ 17422 w 170545"/>
                  <a:gd name="connsiteY0" fmla="*/ 189448 h 214894"/>
                  <a:gd name="connsiteX1" fmla="*/ 17422 w 170545"/>
                  <a:gd name="connsiteY1" fmla="*/ 25446 h 214894"/>
                  <a:gd name="connsiteX2" fmla="*/ 25444 w 170545"/>
                  <a:gd name="connsiteY2" fmla="*/ 17424 h 214894"/>
                  <a:gd name="connsiteX3" fmla="*/ 145063 w 170545"/>
                  <a:gd name="connsiteY3" fmla="*/ 17424 h 214894"/>
                  <a:gd name="connsiteX4" fmla="*/ 153121 w 170545"/>
                  <a:gd name="connsiteY4" fmla="*/ 25437 h 214894"/>
                  <a:gd name="connsiteX5" fmla="*/ 153121 w 170545"/>
                  <a:gd name="connsiteY5" fmla="*/ 88621 h 214894"/>
                  <a:gd name="connsiteX6" fmla="*/ 170545 w 170545"/>
                  <a:gd name="connsiteY6" fmla="*/ 88621 h 214894"/>
                  <a:gd name="connsiteX7" fmla="*/ 170545 w 170545"/>
                  <a:gd name="connsiteY7" fmla="*/ 25432 h 214894"/>
                  <a:gd name="connsiteX8" fmla="*/ 145063 w 170545"/>
                  <a:gd name="connsiteY8" fmla="*/ 0 h 214894"/>
                  <a:gd name="connsiteX9" fmla="*/ 25446 w 170545"/>
                  <a:gd name="connsiteY9" fmla="*/ 0 h 214894"/>
                  <a:gd name="connsiteX10" fmla="*/ 0 w 170545"/>
                  <a:gd name="connsiteY10" fmla="*/ 25446 h 214894"/>
                  <a:gd name="connsiteX11" fmla="*/ 0 w 170545"/>
                  <a:gd name="connsiteY11" fmla="*/ 189448 h 214894"/>
                  <a:gd name="connsiteX12" fmla="*/ 25446 w 170545"/>
                  <a:gd name="connsiteY12" fmla="*/ 214894 h 214894"/>
                  <a:gd name="connsiteX13" fmla="*/ 67701 w 170545"/>
                  <a:gd name="connsiteY13" fmla="*/ 214894 h 214894"/>
                  <a:gd name="connsiteX14" fmla="*/ 67701 w 170545"/>
                  <a:gd name="connsiteY14" fmla="*/ 197470 h 214894"/>
                  <a:gd name="connsiteX15" fmla="*/ 25446 w 170545"/>
                  <a:gd name="connsiteY15" fmla="*/ 197470 h 214894"/>
                  <a:gd name="connsiteX16" fmla="*/ 17422 w 170545"/>
                  <a:gd name="connsiteY16" fmla="*/ 189448 h 2148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170545" h="214894">
                    <a:moveTo>
                      <a:pt x="17422" y="189448"/>
                    </a:moveTo>
                    <a:lnTo>
                      <a:pt x="17422" y="25446"/>
                    </a:lnTo>
                    <a:cubicBezTo>
                      <a:pt x="17422" y="21022"/>
                      <a:pt x="21022" y="17424"/>
                      <a:pt x="25444" y="17424"/>
                    </a:cubicBezTo>
                    <a:lnTo>
                      <a:pt x="145063" y="17424"/>
                    </a:lnTo>
                    <a:cubicBezTo>
                      <a:pt x="149502" y="17424"/>
                      <a:pt x="153119" y="21020"/>
                      <a:pt x="153121" y="25437"/>
                    </a:cubicBezTo>
                    <a:lnTo>
                      <a:pt x="153121" y="88621"/>
                    </a:lnTo>
                    <a:lnTo>
                      <a:pt x="170545" y="88621"/>
                    </a:lnTo>
                    <a:lnTo>
                      <a:pt x="170545" y="25432"/>
                    </a:lnTo>
                    <a:cubicBezTo>
                      <a:pt x="170538" y="11409"/>
                      <a:pt x="159106" y="0"/>
                      <a:pt x="145063" y="0"/>
                    </a:cubicBezTo>
                    <a:lnTo>
                      <a:pt x="25446" y="0"/>
                    </a:lnTo>
                    <a:cubicBezTo>
                      <a:pt x="11414" y="0"/>
                      <a:pt x="0" y="11416"/>
                      <a:pt x="0" y="25446"/>
                    </a:cubicBezTo>
                    <a:lnTo>
                      <a:pt x="0" y="189448"/>
                    </a:lnTo>
                    <a:cubicBezTo>
                      <a:pt x="0" y="203478"/>
                      <a:pt x="11414" y="214894"/>
                      <a:pt x="25446" y="214894"/>
                    </a:cubicBezTo>
                    <a:lnTo>
                      <a:pt x="67701" y="214894"/>
                    </a:lnTo>
                    <a:lnTo>
                      <a:pt x="67701" y="197470"/>
                    </a:lnTo>
                    <a:lnTo>
                      <a:pt x="25446" y="197470"/>
                    </a:lnTo>
                    <a:cubicBezTo>
                      <a:pt x="21022" y="197470"/>
                      <a:pt x="17422" y="193872"/>
                      <a:pt x="17422" y="189448"/>
                    </a:cubicBezTo>
                    <a:close/>
                  </a:path>
                </a:pathLst>
              </a:custGeom>
              <a:solidFill>
                <a:srgbClr val="FF9D05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22" name="Полилиния: фигура 21">
                <a:extLst>
                  <a:ext uri="{FF2B5EF4-FFF2-40B4-BE49-F238E27FC236}">
                    <a16:creationId xmlns:a16="http://schemas.microsoft.com/office/drawing/2014/main" xmlns="" id="{2B0AB7E7-B58E-4776-8A82-DB5BD4926CC7}"/>
                  </a:ext>
                </a:extLst>
              </p:cNvPr>
              <p:cNvSpPr/>
              <p:nvPr/>
            </p:nvSpPr>
            <p:spPr>
              <a:xfrm>
                <a:off x="8443593" y="5819215"/>
                <a:ext cx="109083" cy="110514"/>
              </a:xfrm>
              <a:custGeom>
                <a:avLst/>
                <a:gdLst>
                  <a:gd name="connsiteX0" fmla="*/ 72961 w 109083"/>
                  <a:gd name="connsiteY0" fmla="*/ 0 h 110514"/>
                  <a:gd name="connsiteX1" fmla="*/ 16499 w 109083"/>
                  <a:gd name="connsiteY1" fmla="*/ 58057 h 110514"/>
                  <a:gd name="connsiteX2" fmla="*/ 9318 w 109083"/>
                  <a:gd name="connsiteY2" fmla="*/ 69725 h 110514"/>
                  <a:gd name="connsiteX3" fmla="*/ 9184 w 109083"/>
                  <a:gd name="connsiteY3" fmla="*/ 70124 h 110514"/>
                  <a:gd name="connsiteX4" fmla="*/ 0 w 109083"/>
                  <a:gd name="connsiteY4" fmla="*/ 110514 h 110514"/>
                  <a:gd name="connsiteX5" fmla="*/ 40499 w 109083"/>
                  <a:gd name="connsiteY5" fmla="*/ 101449 h 110514"/>
                  <a:gd name="connsiteX6" fmla="*/ 40910 w 109083"/>
                  <a:gd name="connsiteY6" fmla="*/ 101312 h 110514"/>
                  <a:gd name="connsiteX7" fmla="*/ 52631 w 109083"/>
                  <a:gd name="connsiteY7" fmla="*/ 94089 h 110514"/>
                  <a:gd name="connsiteX8" fmla="*/ 109083 w 109083"/>
                  <a:gd name="connsiteY8" fmla="*/ 36041 h 110514"/>
                  <a:gd name="connsiteX9" fmla="*/ 72961 w 109083"/>
                  <a:gd name="connsiteY9" fmla="*/ 0 h 110514"/>
                  <a:gd name="connsiteX10" fmla="*/ 40275 w 109083"/>
                  <a:gd name="connsiteY10" fmla="*/ 81803 h 110514"/>
                  <a:gd name="connsiteX11" fmla="*/ 39553 w 109083"/>
                  <a:gd name="connsiteY11" fmla="*/ 82457 h 110514"/>
                  <a:gd name="connsiteX12" fmla="*/ 28183 w 109083"/>
                  <a:gd name="connsiteY12" fmla="*/ 71079 h 110514"/>
                  <a:gd name="connsiteX13" fmla="*/ 28863 w 109083"/>
                  <a:gd name="connsiteY13" fmla="*/ 70333 h 110514"/>
                  <a:gd name="connsiteX14" fmla="*/ 73147 w 109083"/>
                  <a:gd name="connsiteY14" fmla="*/ 24799 h 110514"/>
                  <a:gd name="connsiteX15" fmla="*/ 84601 w 109083"/>
                  <a:gd name="connsiteY15" fmla="*/ 36227 h 110514"/>
                  <a:gd name="connsiteX16" fmla="*/ 40275 w 109083"/>
                  <a:gd name="connsiteY16" fmla="*/ 81803 h 1105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109083" h="110514">
                    <a:moveTo>
                      <a:pt x="72961" y="0"/>
                    </a:moveTo>
                    <a:lnTo>
                      <a:pt x="16499" y="58057"/>
                    </a:lnTo>
                    <a:cubicBezTo>
                      <a:pt x="13247" y="61322"/>
                      <a:pt x="10766" y="65353"/>
                      <a:pt x="9318" y="69725"/>
                    </a:cubicBezTo>
                    <a:lnTo>
                      <a:pt x="9184" y="70124"/>
                    </a:lnTo>
                    <a:lnTo>
                      <a:pt x="0" y="110514"/>
                    </a:lnTo>
                    <a:lnTo>
                      <a:pt x="40499" y="101449"/>
                    </a:lnTo>
                    <a:lnTo>
                      <a:pt x="40910" y="101312"/>
                    </a:lnTo>
                    <a:cubicBezTo>
                      <a:pt x="45304" y="99858"/>
                      <a:pt x="49357" y="97360"/>
                      <a:pt x="52631" y="94089"/>
                    </a:cubicBezTo>
                    <a:lnTo>
                      <a:pt x="109083" y="36041"/>
                    </a:lnTo>
                    <a:lnTo>
                      <a:pt x="72961" y="0"/>
                    </a:lnTo>
                    <a:close/>
                    <a:moveTo>
                      <a:pt x="40275" y="81803"/>
                    </a:moveTo>
                    <a:cubicBezTo>
                      <a:pt x="40044" y="82033"/>
                      <a:pt x="39803" y="82248"/>
                      <a:pt x="39553" y="82457"/>
                    </a:cubicBezTo>
                    <a:lnTo>
                      <a:pt x="28183" y="71079"/>
                    </a:lnTo>
                    <a:cubicBezTo>
                      <a:pt x="28400" y="70823"/>
                      <a:pt x="28625" y="70571"/>
                      <a:pt x="28863" y="70333"/>
                    </a:cubicBezTo>
                    <a:lnTo>
                      <a:pt x="73147" y="24799"/>
                    </a:lnTo>
                    <a:lnTo>
                      <a:pt x="84601" y="36227"/>
                    </a:lnTo>
                    <a:lnTo>
                      <a:pt x="40275" y="81803"/>
                    </a:lnTo>
                    <a:close/>
                  </a:path>
                </a:pathLst>
              </a:custGeom>
              <a:solidFill>
                <a:srgbClr val="FF9D05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</p:grpSp>
      </p:grpSp>
      <p:grpSp>
        <p:nvGrpSpPr>
          <p:cNvPr id="96" name="Группа 95">
            <a:extLst>
              <a:ext uri="{FF2B5EF4-FFF2-40B4-BE49-F238E27FC236}">
                <a16:creationId xmlns:a16="http://schemas.microsoft.com/office/drawing/2014/main" xmlns="" id="{3BC88C47-E293-44E3-83A7-0A1B968A52DF}"/>
              </a:ext>
            </a:extLst>
          </p:cNvPr>
          <p:cNvGrpSpPr/>
          <p:nvPr/>
        </p:nvGrpSpPr>
        <p:grpSpPr>
          <a:xfrm>
            <a:off x="4589786" y="3480419"/>
            <a:ext cx="390380" cy="390378"/>
            <a:chOff x="4589786" y="3480419"/>
            <a:chExt cx="390380" cy="390378"/>
          </a:xfrm>
        </p:grpSpPr>
        <p:sp>
          <p:nvSpPr>
            <p:cNvPr id="115" name="Овал 114">
              <a:extLst>
                <a:ext uri="{FF2B5EF4-FFF2-40B4-BE49-F238E27FC236}">
                  <a16:creationId xmlns:a16="http://schemas.microsoft.com/office/drawing/2014/main" xmlns="" id="{2C3CB76B-608A-4BCA-B14D-5C9DF0B82BA6}"/>
                </a:ext>
              </a:extLst>
            </p:cNvPr>
            <p:cNvSpPr/>
            <p:nvPr/>
          </p:nvSpPr>
          <p:spPr>
            <a:xfrm>
              <a:off x="4589786" y="3480419"/>
              <a:ext cx="390380" cy="390378"/>
            </a:xfrm>
            <a:prstGeom prst="ellipse">
              <a:avLst/>
            </a:prstGeom>
            <a:noFill/>
            <a:ln w="19050">
              <a:solidFill>
                <a:srgbClr val="FF9D05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grpSp>
          <p:nvGrpSpPr>
            <p:cNvPr id="23" name="Рисунок 10">
              <a:extLst>
                <a:ext uri="{FF2B5EF4-FFF2-40B4-BE49-F238E27FC236}">
                  <a16:creationId xmlns:a16="http://schemas.microsoft.com/office/drawing/2014/main" xmlns="" id="{4BEBE7B5-8CC1-46F1-B641-72795B0A235F}"/>
                </a:ext>
              </a:extLst>
            </p:cNvPr>
            <p:cNvGrpSpPr/>
            <p:nvPr/>
          </p:nvGrpSpPr>
          <p:grpSpPr>
            <a:xfrm>
              <a:off x="4668066" y="3551699"/>
              <a:ext cx="228324" cy="228019"/>
              <a:chOff x="4668066" y="3551699"/>
              <a:chExt cx="228324" cy="228019"/>
            </a:xfrm>
            <a:solidFill>
              <a:srgbClr val="FF9D05"/>
            </a:solidFill>
          </p:grpSpPr>
          <p:sp>
            <p:nvSpPr>
              <p:cNvPr id="24" name="Полилиния: фигура 23">
                <a:extLst>
                  <a:ext uri="{FF2B5EF4-FFF2-40B4-BE49-F238E27FC236}">
                    <a16:creationId xmlns:a16="http://schemas.microsoft.com/office/drawing/2014/main" xmlns="" id="{273E1974-0B41-4961-B0DE-B04A2377C4BC}"/>
                  </a:ext>
                </a:extLst>
              </p:cNvPr>
              <p:cNvSpPr/>
              <p:nvPr/>
            </p:nvSpPr>
            <p:spPr>
              <a:xfrm>
                <a:off x="4668066" y="3551699"/>
                <a:ext cx="228324" cy="228019"/>
              </a:xfrm>
              <a:custGeom>
                <a:avLst/>
                <a:gdLst>
                  <a:gd name="connsiteX0" fmla="*/ 224937 w 228324"/>
                  <a:gd name="connsiteY0" fmla="*/ 183410 h 228019"/>
                  <a:gd name="connsiteX1" fmla="*/ 195858 w 228324"/>
                  <a:gd name="connsiteY1" fmla="*/ 145571 h 228019"/>
                  <a:gd name="connsiteX2" fmla="*/ 190338 w 228324"/>
                  <a:gd name="connsiteY2" fmla="*/ 142568 h 228019"/>
                  <a:gd name="connsiteX3" fmla="*/ 205404 w 228324"/>
                  <a:gd name="connsiteY3" fmla="*/ 106415 h 228019"/>
                  <a:gd name="connsiteX4" fmla="*/ 154410 w 228324"/>
                  <a:gd name="connsiteY4" fmla="*/ 55421 h 228019"/>
                  <a:gd name="connsiteX5" fmla="*/ 139961 w 228324"/>
                  <a:gd name="connsiteY5" fmla="*/ 57517 h 228019"/>
                  <a:gd name="connsiteX6" fmla="*/ 121367 w 228324"/>
                  <a:gd name="connsiteY6" fmla="*/ 8349 h 228019"/>
                  <a:gd name="connsiteX7" fmla="*/ 114129 w 228324"/>
                  <a:gd name="connsiteY7" fmla="*/ 0 h 228019"/>
                  <a:gd name="connsiteX8" fmla="*/ 106415 w 228324"/>
                  <a:gd name="connsiteY8" fmla="*/ 7913 h 228019"/>
                  <a:gd name="connsiteX9" fmla="*/ 86495 w 228324"/>
                  <a:gd name="connsiteY9" fmla="*/ 52007 h 228019"/>
                  <a:gd name="connsiteX10" fmla="*/ 86419 w 228324"/>
                  <a:gd name="connsiteY10" fmla="*/ 57411 h 228019"/>
                  <a:gd name="connsiteX11" fmla="*/ 72342 w 228324"/>
                  <a:gd name="connsiteY11" fmla="*/ 55421 h 228019"/>
                  <a:gd name="connsiteX12" fmla="*/ 21346 w 228324"/>
                  <a:gd name="connsiteY12" fmla="*/ 106415 h 228019"/>
                  <a:gd name="connsiteX13" fmla="*/ 36690 w 228324"/>
                  <a:gd name="connsiteY13" fmla="*/ 142832 h 228019"/>
                  <a:gd name="connsiteX14" fmla="*/ 32466 w 228324"/>
                  <a:gd name="connsiteY14" fmla="*/ 145221 h 228019"/>
                  <a:gd name="connsiteX15" fmla="*/ 3387 w 228324"/>
                  <a:gd name="connsiteY15" fmla="*/ 183060 h 228019"/>
                  <a:gd name="connsiteX16" fmla="*/ 0 w 228324"/>
                  <a:gd name="connsiteY16" fmla="*/ 193669 h 228019"/>
                  <a:gd name="connsiteX17" fmla="*/ 10874 w 228324"/>
                  <a:gd name="connsiteY17" fmla="*/ 196072 h 228019"/>
                  <a:gd name="connsiteX18" fmla="*/ 27983 w 228324"/>
                  <a:gd name="connsiteY18" fmla="*/ 197702 h 228019"/>
                  <a:gd name="connsiteX19" fmla="*/ 63866 w 228324"/>
                  <a:gd name="connsiteY19" fmla="*/ 188004 h 228019"/>
                  <a:gd name="connsiteX20" fmla="*/ 64017 w 228324"/>
                  <a:gd name="connsiteY20" fmla="*/ 187895 h 228019"/>
                  <a:gd name="connsiteX21" fmla="*/ 113835 w 228324"/>
                  <a:gd name="connsiteY21" fmla="*/ 228020 h 228019"/>
                  <a:gd name="connsiteX22" fmla="*/ 163675 w 228324"/>
                  <a:gd name="connsiteY22" fmla="*/ 187797 h 228019"/>
                  <a:gd name="connsiteX23" fmla="*/ 164458 w 228324"/>
                  <a:gd name="connsiteY23" fmla="*/ 188353 h 228019"/>
                  <a:gd name="connsiteX24" fmla="*/ 200341 w 228324"/>
                  <a:gd name="connsiteY24" fmla="*/ 198055 h 228019"/>
                  <a:gd name="connsiteX25" fmla="*/ 217450 w 228324"/>
                  <a:gd name="connsiteY25" fmla="*/ 196422 h 228019"/>
                  <a:gd name="connsiteX26" fmla="*/ 228325 w 228324"/>
                  <a:gd name="connsiteY26" fmla="*/ 194019 h 228019"/>
                  <a:gd name="connsiteX27" fmla="*/ 224937 w 228324"/>
                  <a:gd name="connsiteY27" fmla="*/ 183410 h 228019"/>
                  <a:gd name="connsiteX28" fmla="*/ 185080 w 228324"/>
                  <a:gd name="connsiteY28" fmla="*/ 106415 h 228019"/>
                  <a:gd name="connsiteX29" fmla="*/ 154410 w 228324"/>
                  <a:gd name="connsiteY29" fmla="*/ 137087 h 228019"/>
                  <a:gd name="connsiteX30" fmla="*/ 141554 w 228324"/>
                  <a:gd name="connsiteY30" fmla="*/ 134255 h 228019"/>
                  <a:gd name="connsiteX31" fmla="*/ 136838 w 228324"/>
                  <a:gd name="connsiteY31" fmla="*/ 131534 h 228019"/>
                  <a:gd name="connsiteX32" fmla="*/ 123738 w 228324"/>
                  <a:gd name="connsiteY32" fmla="*/ 106415 h 228019"/>
                  <a:gd name="connsiteX33" fmla="*/ 127843 w 228324"/>
                  <a:gd name="connsiteY33" fmla="*/ 91118 h 228019"/>
                  <a:gd name="connsiteX34" fmla="*/ 130248 w 228324"/>
                  <a:gd name="connsiteY34" fmla="*/ 87556 h 228019"/>
                  <a:gd name="connsiteX35" fmla="*/ 154410 w 228324"/>
                  <a:gd name="connsiteY35" fmla="*/ 75746 h 228019"/>
                  <a:gd name="connsiteX36" fmla="*/ 185080 w 228324"/>
                  <a:gd name="connsiteY36" fmla="*/ 106415 h 228019"/>
                  <a:gd name="connsiteX37" fmla="*/ 106770 w 228324"/>
                  <a:gd name="connsiteY37" fmla="*/ 53436 h 228019"/>
                  <a:gd name="connsiteX38" fmla="*/ 113382 w 228324"/>
                  <a:gd name="connsiteY38" fmla="*/ 32757 h 228019"/>
                  <a:gd name="connsiteX39" fmla="*/ 119586 w 228324"/>
                  <a:gd name="connsiteY39" fmla="*/ 57398 h 228019"/>
                  <a:gd name="connsiteX40" fmla="*/ 113727 w 228324"/>
                  <a:gd name="connsiteY40" fmla="*/ 75708 h 228019"/>
                  <a:gd name="connsiteX41" fmla="*/ 113375 w 228324"/>
                  <a:gd name="connsiteY41" fmla="*/ 76179 h 228019"/>
                  <a:gd name="connsiteX42" fmla="*/ 113160 w 228324"/>
                  <a:gd name="connsiteY42" fmla="*/ 75883 h 228019"/>
                  <a:gd name="connsiteX43" fmla="*/ 106770 w 228324"/>
                  <a:gd name="connsiteY43" fmla="*/ 53436 h 228019"/>
                  <a:gd name="connsiteX44" fmla="*/ 72342 w 228324"/>
                  <a:gd name="connsiteY44" fmla="*/ 75746 h 228019"/>
                  <a:gd name="connsiteX45" fmla="*/ 96533 w 228324"/>
                  <a:gd name="connsiteY45" fmla="*/ 87594 h 228019"/>
                  <a:gd name="connsiteX46" fmla="*/ 98841 w 228324"/>
                  <a:gd name="connsiteY46" fmla="*/ 90999 h 228019"/>
                  <a:gd name="connsiteX47" fmla="*/ 103014 w 228324"/>
                  <a:gd name="connsiteY47" fmla="*/ 106415 h 228019"/>
                  <a:gd name="connsiteX48" fmla="*/ 72342 w 228324"/>
                  <a:gd name="connsiteY48" fmla="*/ 137087 h 228019"/>
                  <a:gd name="connsiteX49" fmla="*/ 41670 w 228324"/>
                  <a:gd name="connsiteY49" fmla="*/ 106415 h 228019"/>
                  <a:gd name="connsiteX50" fmla="*/ 72342 w 228324"/>
                  <a:gd name="connsiteY50" fmla="*/ 75746 h 228019"/>
                  <a:gd name="connsiteX51" fmla="*/ 52388 w 228324"/>
                  <a:gd name="connsiteY51" fmla="*/ 171231 h 228019"/>
                  <a:gd name="connsiteX52" fmla="*/ 28698 w 228324"/>
                  <a:gd name="connsiteY52" fmla="*/ 177407 h 228019"/>
                  <a:gd name="connsiteX53" fmla="*/ 43338 w 228324"/>
                  <a:gd name="connsiteY53" fmla="*/ 162394 h 228019"/>
                  <a:gd name="connsiteX54" fmla="*/ 62752 w 228324"/>
                  <a:gd name="connsiteY54" fmla="*/ 157334 h 228019"/>
                  <a:gd name="connsiteX55" fmla="*/ 65671 w 228324"/>
                  <a:gd name="connsiteY55" fmla="*/ 157416 h 228019"/>
                  <a:gd name="connsiteX56" fmla="*/ 52388 w 228324"/>
                  <a:gd name="connsiteY56" fmla="*/ 171231 h 228019"/>
                  <a:gd name="connsiteX57" fmla="*/ 113835 w 228324"/>
                  <a:gd name="connsiteY57" fmla="*/ 207695 h 228019"/>
                  <a:gd name="connsiteX58" fmla="*/ 83163 w 228324"/>
                  <a:gd name="connsiteY58" fmla="*/ 177024 h 228019"/>
                  <a:gd name="connsiteX59" fmla="*/ 113835 w 228324"/>
                  <a:gd name="connsiteY59" fmla="*/ 146351 h 228019"/>
                  <a:gd name="connsiteX60" fmla="*/ 126686 w 228324"/>
                  <a:gd name="connsiteY60" fmla="*/ 149186 h 228019"/>
                  <a:gd name="connsiteX61" fmla="*/ 131405 w 228324"/>
                  <a:gd name="connsiteY61" fmla="*/ 151907 h 228019"/>
                  <a:gd name="connsiteX62" fmla="*/ 144505 w 228324"/>
                  <a:gd name="connsiteY62" fmla="*/ 177024 h 228019"/>
                  <a:gd name="connsiteX63" fmla="*/ 113835 w 228324"/>
                  <a:gd name="connsiteY63" fmla="*/ 207695 h 228019"/>
                  <a:gd name="connsiteX64" fmla="*/ 175934 w 228324"/>
                  <a:gd name="connsiteY64" fmla="*/ 171580 h 228019"/>
                  <a:gd name="connsiteX65" fmla="*/ 162643 w 228324"/>
                  <a:gd name="connsiteY65" fmla="*/ 157766 h 228019"/>
                  <a:gd name="connsiteX66" fmla="*/ 184984 w 228324"/>
                  <a:gd name="connsiteY66" fmla="*/ 162744 h 228019"/>
                  <a:gd name="connsiteX67" fmla="*/ 199624 w 228324"/>
                  <a:gd name="connsiteY67" fmla="*/ 177754 h 228019"/>
                  <a:gd name="connsiteX68" fmla="*/ 175934 w 228324"/>
                  <a:gd name="connsiteY68" fmla="*/ 171580 h 2280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</a:cxnLst>
                <a:rect l="l" t="t" r="r" b="b"/>
                <a:pathLst>
                  <a:path w="228324" h="228019">
                    <a:moveTo>
                      <a:pt x="224937" y="183410"/>
                    </a:moveTo>
                    <a:cubicBezTo>
                      <a:pt x="224617" y="182414"/>
                      <a:pt x="216923" y="158909"/>
                      <a:pt x="195858" y="145571"/>
                    </a:cubicBezTo>
                    <a:cubicBezTo>
                      <a:pt x="194043" y="144420"/>
                      <a:pt x="192195" y="143436"/>
                      <a:pt x="190338" y="142568"/>
                    </a:cubicBezTo>
                    <a:cubicBezTo>
                      <a:pt x="199637" y="133323"/>
                      <a:pt x="205404" y="120533"/>
                      <a:pt x="205404" y="106415"/>
                    </a:cubicBezTo>
                    <a:cubicBezTo>
                      <a:pt x="205404" y="78296"/>
                      <a:pt x="182528" y="55421"/>
                      <a:pt x="154410" y="55421"/>
                    </a:cubicBezTo>
                    <a:cubicBezTo>
                      <a:pt x="149393" y="55421"/>
                      <a:pt x="144544" y="56159"/>
                      <a:pt x="139961" y="57517"/>
                    </a:cubicBezTo>
                    <a:cubicBezTo>
                      <a:pt x="141559" y="31969"/>
                      <a:pt x="122214" y="9323"/>
                      <a:pt x="121367" y="8349"/>
                    </a:cubicBezTo>
                    <a:lnTo>
                      <a:pt x="114129" y="0"/>
                    </a:lnTo>
                    <a:lnTo>
                      <a:pt x="106415" y="7913"/>
                    </a:lnTo>
                    <a:cubicBezTo>
                      <a:pt x="105673" y="8672"/>
                      <a:pt x="88271" y="26790"/>
                      <a:pt x="86495" y="52007"/>
                    </a:cubicBezTo>
                    <a:cubicBezTo>
                      <a:pt x="86365" y="53844"/>
                      <a:pt x="86350" y="55643"/>
                      <a:pt x="86419" y="57411"/>
                    </a:cubicBezTo>
                    <a:cubicBezTo>
                      <a:pt x="81946" y="56125"/>
                      <a:pt x="77225" y="55421"/>
                      <a:pt x="72342" y="55421"/>
                    </a:cubicBezTo>
                    <a:cubicBezTo>
                      <a:pt x="44224" y="55421"/>
                      <a:pt x="21346" y="78296"/>
                      <a:pt x="21346" y="106415"/>
                    </a:cubicBezTo>
                    <a:cubicBezTo>
                      <a:pt x="21346" y="120668"/>
                      <a:pt x="27232" y="133569"/>
                      <a:pt x="36690" y="142832"/>
                    </a:cubicBezTo>
                    <a:cubicBezTo>
                      <a:pt x="35269" y="143547"/>
                      <a:pt x="33858" y="144341"/>
                      <a:pt x="32466" y="145221"/>
                    </a:cubicBezTo>
                    <a:cubicBezTo>
                      <a:pt x="11401" y="158562"/>
                      <a:pt x="3705" y="182065"/>
                      <a:pt x="3387" y="183060"/>
                    </a:cubicBezTo>
                    <a:lnTo>
                      <a:pt x="0" y="193669"/>
                    </a:lnTo>
                    <a:lnTo>
                      <a:pt x="10874" y="196072"/>
                    </a:lnTo>
                    <a:cubicBezTo>
                      <a:pt x="11475" y="196205"/>
                      <a:pt x="18480" y="197702"/>
                      <a:pt x="27983" y="197702"/>
                    </a:cubicBezTo>
                    <a:cubicBezTo>
                      <a:pt x="38640" y="197702"/>
                      <a:pt x="52444" y="195818"/>
                      <a:pt x="63866" y="188004"/>
                    </a:cubicBezTo>
                    <a:cubicBezTo>
                      <a:pt x="63916" y="187969"/>
                      <a:pt x="63966" y="187932"/>
                      <a:pt x="64017" y="187895"/>
                    </a:cubicBezTo>
                    <a:cubicBezTo>
                      <a:pt x="69013" y="210808"/>
                      <a:pt x="89448" y="228020"/>
                      <a:pt x="113835" y="228020"/>
                    </a:cubicBezTo>
                    <a:cubicBezTo>
                      <a:pt x="138256" y="228020"/>
                      <a:pt x="158715" y="210757"/>
                      <a:pt x="163675" y="187797"/>
                    </a:cubicBezTo>
                    <a:cubicBezTo>
                      <a:pt x="163937" y="187983"/>
                      <a:pt x="164191" y="188170"/>
                      <a:pt x="164458" y="188353"/>
                    </a:cubicBezTo>
                    <a:cubicBezTo>
                      <a:pt x="175880" y="196168"/>
                      <a:pt x="189681" y="198055"/>
                      <a:pt x="200341" y="198055"/>
                    </a:cubicBezTo>
                    <a:cubicBezTo>
                      <a:pt x="209842" y="198055"/>
                      <a:pt x="216849" y="196554"/>
                      <a:pt x="217450" y="196422"/>
                    </a:cubicBezTo>
                    <a:lnTo>
                      <a:pt x="228325" y="194019"/>
                    </a:lnTo>
                    <a:lnTo>
                      <a:pt x="224937" y="183410"/>
                    </a:lnTo>
                    <a:close/>
                    <a:moveTo>
                      <a:pt x="185080" y="106415"/>
                    </a:moveTo>
                    <a:cubicBezTo>
                      <a:pt x="185080" y="123328"/>
                      <a:pt x="171321" y="137087"/>
                      <a:pt x="154410" y="137087"/>
                    </a:cubicBezTo>
                    <a:cubicBezTo>
                      <a:pt x="149821" y="137087"/>
                      <a:pt x="145468" y="136068"/>
                      <a:pt x="141554" y="134255"/>
                    </a:cubicBezTo>
                    <a:cubicBezTo>
                      <a:pt x="140037" y="133265"/>
                      <a:pt x="138463" y="132360"/>
                      <a:pt x="136838" y="131534"/>
                    </a:cubicBezTo>
                    <a:cubicBezTo>
                      <a:pt x="128925" y="125982"/>
                      <a:pt x="123738" y="116796"/>
                      <a:pt x="123738" y="106415"/>
                    </a:cubicBezTo>
                    <a:cubicBezTo>
                      <a:pt x="123738" y="100846"/>
                      <a:pt x="125236" y="95625"/>
                      <a:pt x="127843" y="91118"/>
                    </a:cubicBezTo>
                    <a:cubicBezTo>
                      <a:pt x="128637" y="90031"/>
                      <a:pt x="129444" y="88840"/>
                      <a:pt x="130248" y="87556"/>
                    </a:cubicBezTo>
                    <a:cubicBezTo>
                      <a:pt x="135867" y="80374"/>
                      <a:pt x="144605" y="75746"/>
                      <a:pt x="154410" y="75746"/>
                    </a:cubicBezTo>
                    <a:cubicBezTo>
                      <a:pt x="171321" y="75746"/>
                      <a:pt x="185080" y="89504"/>
                      <a:pt x="185080" y="106415"/>
                    </a:cubicBezTo>
                    <a:close/>
                    <a:moveTo>
                      <a:pt x="106770" y="53436"/>
                    </a:moveTo>
                    <a:cubicBezTo>
                      <a:pt x="107336" y="45407"/>
                      <a:pt x="110305" y="38219"/>
                      <a:pt x="113382" y="32757"/>
                    </a:cubicBezTo>
                    <a:cubicBezTo>
                      <a:pt x="117053" y="39532"/>
                      <a:pt x="120528" y="48562"/>
                      <a:pt x="119586" y="57398"/>
                    </a:cubicBezTo>
                    <a:cubicBezTo>
                      <a:pt x="118750" y="65266"/>
                      <a:pt x="116275" y="71337"/>
                      <a:pt x="113727" y="75708"/>
                    </a:cubicBezTo>
                    <a:cubicBezTo>
                      <a:pt x="113607" y="75864"/>
                      <a:pt x="113492" y="76023"/>
                      <a:pt x="113375" y="76179"/>
                    </a:cubicBezTo>
                    <a:cubicBezTo>
                      <a:pt x="113303" y="76082"/>
                      <a:pt x="113235" y="75981"/>
                      <a:pt x="113160" y="75883"/>
                    </a:cubicBezTo>
                    <a:cubicBezTo>
                      <a:pt x="109606" y="70138"/>
                      <a:pt x="106153" y="62167"/>
                      <a:pt x="106770" y="53436"/>
                    </a:cubicBezTo>
                    <a:close/>
                    <a:moveTo>
                      <a:pt x="72342" y="75746"/>
                    </a:moveTo>
                    <a:cubicBezTo>
                      <a:pt x="82163" y="75746"/>
                      <a:pt x="90915" y="80390"/>
                      <a:pt x="96533" y="87594"/>
                    </a:cubicBezTo>
                    <a:cubicBezTo>
                      <a:pt x="97311" y="88811"/>
                      <a:pt x="98086" y="89949"/>
                      <a:pt x="98841" y="90999"/>
                    </a:cubicBezTo>
                    <a:cubicBezTo>
                      <a:pt x="101490" y="95533"/>
                      <a:pt x="103014" y="100799"/>
                      <a:pt x="103014" y="106415"/>
                    </a:cubicBezTo>
                    <a:cubicBezTo>
                      <a:pt x="103014" y="123328"/>
                      <a:pt x="89253" y="137087"/>
                      <a:pt x="72342" y="137087"/>
                    </a:cubicBezTo>
                    <a:cubicBezTo>
                      <a:pt x="55432" y="137087"/>
                      <a:pt x="41670" y="123328"/>
                      <a:pt x="41670" y="106415"/>
                    </a:cubicBezTo>
                    <a:cubicBezTo>
                      <a:pt x="41670" y="89504"/>
                      <a:pt x="55429" y="75746"/>
                      <a:pt x="72342" y="75746"/>
                    </a:cubicBezTo>
                    <a:close/>
                    <a:moveTo>
                      <a:pt x="52388" y="171231"/>
                    </a:moveTo>
                    <a:cubicBezTo>
                      <a:pt x="45299" y="176079"/>
                      <a:pt x="36145" y="177357"/>
                      <a:pt x="28698" y="177407"/>
                    </a:cubicBezTo>
                    <a:cubicBezTo>
                      <a:pt x="32003" y="172287"/>
                      <a:pt x="36793" y="166536"/>
                      <a:pt x="43338" y="162394"/>
                    </a:cubicBezTo>
                    <a:cubicBezTo>
                      <a:pt x="49567" y="158449"/>
                      <a:pt x="56691" y="157334"/>
                      <a:pt x="62752" y="157334"/>
                    </a:cubicBezTo>
                    <a:cubicBezTo>
                      <a:pt x="63757" y="157334"/>
                      <a:pt x="64734" y="157363"/>
                      <a:pt x="65671" y="157416"/>
                    </a:cubicBezTo>
                    <a:cubicBezTo>
                      <a:pt x="63067" y="161696"/>
                      <a:pt x="58912" y="166766"/>
                      <a:pt x="52388" y="171231"/>
                    </a:cubicBezTo>
                    <a:close/>
                    <a:moveTo>
                      <a:pt x="113835" y="207695"/>
                    </a:moveTo>
                    <a:cubicBezTo>
                      <a:pt x="96922" y="207695"/>
                      <a:pt x="83163" y="193934"/>
                      <a:pt x="83163" y="177024"/>
                    </a:cubicBezTo>
                    <a:cubicBezTo>
                      <a:pt x="83163" y="160110"/>
                      <a:pt x="96922" y="146351"/>
                      <a:pt x="113835" y="146351"/>
                    </a:cubicBezTo>
                    <a:cubicBezTo>
                      <a:pt x="118422" y="146351"/>
                      <a:pt x="122775" y="147370"/>
                      <a:pt x="126686" y="149186"/>
                    </a:cubicBezTo>
                    <a:cubicBezTo>
                      <a:pt x="128205" y="150173"/>
                      <a:pt x="129780" y="151081"/>
                      <a:pt x="131405" y="151907"/>
                    </a:cubicBezTo>
                    <a:cubicBezTo>
                      <a:pt x="139318" y="157459"/>
                      <a:pt x="144505" y="166645"/>
                      <a:pt x="144505" y="177024"/>
                    </a:cubicBezTo>
                    <a:cubicBezTo>
                      <a:pt x="144505" y="193937"/>
                      <a:pt x="130746" y="207695"/>
                      <a:pt x="113835" y="207695"/>
                    </a:cubicBezTo>
                    <a:close/>
                    <a:moveTo>
                      <a:pt x="175934" y="171580"/>
                    </a:moveTo>
                    <a:cubicBezTo>
                      <a:pt x="169399" y="167107"/>
                      <a:pt x="165247" y="162047"/>
                      <a:pt x="162643" y="157766"/>
                    </a:cubicBezTo>
                    <a:cubicBezTo>
                      <a:pt x="169241" y="157390"/>
                      <a:pt x="177719" y="158142"/>
                      <a:pt x="184984" y="162744"/>
                    </a:cubicBezTo>
                    <a:cubicBezTo>
                      <a:pt x="191529" y="166888"/>
                      <a:pt x="196318" y="172638"/>
                      <a:pt x="199624" y="177754"/>
                    </a:cubicBezTo>
                    <a:cubicBezTo>
                      <a:pt x="192174" y="177704"/>
                      <a:pt x="183023" y="176428"/>
                      <a:pt x="175934" y="171580"/>
                    </a:cubicBezTo>
                    <a:close/>
                  </a:path>
                </a:pathLst>
              </a:custGeom>
              <a:solidFill>
                <a:srgbClr val="FF9D05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25" name="Полилиния: фигура 24">
                <a:extLst>
                  <a:ext uri="{FF2B5EF4-FFF2-40B4-BE49-F238E27FC236}">
                    <a16:creationId xmlns:a16="http://schemas.microsoft.com/office/drawing/2014/main" xmlns="" id="{03D339EB-3E15-49BC-A53B-1904A0F4A4D9}"/>
                  </a:ext>
                </a:extLst>
              </p:cNvPr>
              <p:cNvSpPr/>
              <p:nvPr/>
            </p:nvSpPr>
            <p:spPr>
              <a:xfrm>
                <a:off x="4736015" y="3661543"/>
                <a:ext cx="16685" cy="16685"/>
              </a:xfrm>
              <a:custGeom>
                <a:avLst/>
                <a:gdLst>
                  <a:gd name="connsiteX0" fmla="*/ 16686 w 16685"/>
                  <a:gd name="connsiteY0" fmla="*/ 8344 h 16685"/>
                  <a:gd name="connsiteX1" fmla="*/ 8344 w 16685"/>
                  <a:gd name="connsiteY1" fmla="*/ 16686 h 16685"/>
                  <a:gd name="connsiteX2" fmla="*/ 0 w 16685"/>
                  <a:gd name="connsiteY2" fmla="*/ 8344 h 16685"/>
                  <a:gd name="connsiteX3" fmla="*/ 8344 w 16685"/>
                  <a:gd name="connsiteY3" fmla="*/ 0 h 16685"/>
                  <a:gd name="connsiteX4" fmla="*/ 16686 w 16685"/>
                  <a:gd name="connsiteY4" fmla="*/ 8344 h 166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685" h="16685">
                    <a:moveTo>
                      <a:pt x="16686" y="8344"/>
                    </a:moveTo>
                    <a:cubicBezTo>
                      <a:pt x="16686" y="12951"/>
                      <a:pt x="12951" y="16686"/>
                      <a:pt x="8344" y="16686"/>
                    </a:cubicBezTo>
                    <a:cubicBezTo>
                      <a:pt x="3737" y="16686"/>
                      <a:pt x="0" y="12951"/>
                      <a:pt x="0" y="8344"/>
                    </a:cubicBezTo>
                    <a:cubicBezTo>
                      <a:pt x="0" y="3736"/>
                      <a:pt x="3737" y="0"/>
                      <a:pt x="8344" y="0"/>
                    </a:cubicBezTo>
                    <a:cubicBezTo>
                      <a:pt x="12951" y="0"/>
                      <a:pt x="16686" y="3736"/>
                      <a:pt x="16686" y="8344"/>
                    </a:cubicBezTo>
                    <a:close/>
                  </a:path>
                </a:pathLst>
              </a:custGeom>
              <a:solidFill>
                <a:srgbClr val="FF9D05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26" name="Полилиния: фигура 25">
                <a:extLst>
                  <a:ext uri="{FF2B5EF4-FFF2-40B4-BE49-F238E27FC236}">
                    <a16:creationId xmlns:a16="http://schemas.microsoft.com/office/drawing/2014/main" xmlns="" id="{80BE57AC-5BA3-474E-9D3C-3CB176521818}"/>
                  </a:ext>
                </a:extLst>
              </p:cNvPr>
              <p:cNvSpPr/>
              <p:nvPr/>
            </p:nvSpPr>
            <p:spPr>
              <a:xfrm>
                <a:off x="4825588" y="3643982"/>
                <a:ext cx="16682" cy="16685"/>
              </a:xfrm>
              <a:custGeom>
                <a:avLst/>
                <a:gdLst>
                  <a:gd name="connsiteX0" fmla="*/ 16683 w 16682"/>
                  <a:gd name="connsiteY0" fmla="*/ 8341 h 16685"/>
                  <a:gd name="connsiteX1" fmla="*/ 8341 w 16682"/>
                  <a:gd name="connsiteY1" fmla="*/ 16686 h 16685"/>
                  <a:gd name="connsiteX2" fmla="*/ 0 w 16682"/>
                  <a:gd name="connsiteY2" fmla="*/ 8341 h 16685"/>
                  <a:gd name="connsiteX3" fmla="*/ 8341 w 16682"/>
                  <a:gd name="connsiteY3" fmla="*/ 0 h 16685"/>
                  <a:gd name="connsiteX4" fmla="*/ 16683 w 16682"/>
                  <a:gd name="connsiteY4" fmla="*/ 8341 h 166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682" h="16685">
                    <a:moveTo>
                      <a:pt x="16683" y="8341"/>
                    </a:moveTo>
                    <a:cubicBezTo>
                      <a:pt x="16683" y="12949"/>
                      <a:pt x="12949" y="16686"/>
                      <a:pt x="8341" y="16686"/>
                    </a:cubicBezTo>
                    <a:cubicBezTo>
                      <a:pt x="3734" y="16686"/>
                      <a:pt x="0" y="12949"/>
                      <a:pt x="0" y="8341"/>
                    </a:cubicBezTo>
                    <a:cubicBezTo>
                      <a:pt x="0" y="3734"/>
                      <a:pt x="3734" y="0"/>
                      <a:pt x="8341" y="0"/>
                    </a:cubicBezTo>
                    <a:cubicBezTo>
                      <a:pt x="12949" y="0"/>
                      <a:pt x="16683" y="3734"/>
                      <a:pt x="16683" y="8341"/>
                    </a:cubicBezTo>
                    <a:close/>
                  </a:path>
                </a:pathLst>
              </a:custGeom>
              <a:solidFill>
                <a:srgbClr val="FF9D05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27" name="Полилиния: фигура 26">
                <a:extLst>
                  <a:ext uri="{FF2B5EF4-FFF2-40B4-BE49-F238E27FC236}">
                    <a16:creationId xmlns:a16="http://schemas.microsoft.com/office/drawing/2014/main" xmlns="" id="{63A46E08-1BDA-4A92-905E-5619E5342947}"/>
                  </a:ext>
                </a:extLst>
              </p:cNvPr>
              <p:cNvSpPr/>
              <p:nvPr/>
            </p:nvSpPr>
            <p:spPr>
              <a:xfrm>
                <a:off x="4783875" y="3728282"/>
                <a:ext cx="16685" cy="16685"/>
              </a:xfrm>
              <a:custGeom>
                <a:avLst/>
                <a:gdLst>
                  <a:gd name="connsiteX0" fmla="*/ 16686 w 16685"/>
                  <a:gd name="connsiteY0" fmla="*/ 8342 h 16685"/>
                  <a:gd name="connsiteX1" fmla="*/ 8342 w 16685"/>
                  <a:gd name="connsiteY1" fmla="*/ 16686 h 16685"/>
                  <a:gd name="connsiteX2" fmla="*/ 0 w 16685"/>
                  <a:gd name="connsiteY2" fmla="*/ 8342 h 16685"/>
                  <a:gd name="connsiteX3" fmla="*/ 8342 w 16685"/>
                  <a:gd name="connsiteY3" fmla="*/ 0 h 16685"/>
                  <a:gd name="connsiteX4" fmla="*/ 16686 w 16685"/>
                  <a:gd name="connsiteY4" fmla="*/ 8342 h 166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685" h="16685">
                    <a:moveTo>
                      <a:pt x="16686" y="8342"/>
                    </a:moveTo>
                    <a:cubicBezTo>
                      <a:pt x="16686" y="12949"/>
                      <a:pt x="12952" y="16686"/>
                      <a:pt x="8342" y="16686"/>
                    </a:cubicBezTo>
                    <a:cubicBezTo>
                      <a:pt x="3734" y="16686"/>
                      <a:pt x="0" y="12949"/>
                      <a:pt x="0" y="8342"/>
                    </a:cubicBezTo>
                    <a:cubicBezTo>
                      <a:pt x="0" y="3734"/>
                      <a:pt x="3734" y="0"/>
                      <a:pt x="8342" y="0"/>
                    </a:cubicBezTo>
                    <a:cubicBezTo>
                      <a:pt x="12952" y="0"/>
                      <a:pt x="16686" y="3734"/>
                      <a:pt x="16686" y="8342"/>
                    </a:cubicBezTo>
                    <a:close/>
                  </a:path>
                </a:pathLst>
              </a:custGeom>
              <a:solidFill>
                <a:srgbClr val="FF9D05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</p:grpSp>
      </p:grpSp>
      <p:grpSp>
        <p:nvGrpSpPr>
          <p:cNvPr id="28" name="Рисунок 4">
            <a:extLst>
              <a:ext uri="{FF2B5EF4-FFF2-40B4-BE49-F238E27FC236}">
                <a16:creationId xmlns:a16="http://schemas.microsoft.com/office/drawing/2014/main" xmlns="" id="{C02E7F25-3043-4AEE-BBE7-BBFE7CB4AC02}"/>
              </a:ext>
            </a:extLst>
          </p:cNvPr>
          <p:cNvGrpSpPr/>
          <p:nvPr/>
        </p:nvGrpSpPr>
        <p:grpSpPr>
          <a:xfrm>
            <a:off x="4661584" y="4590977"/>
            <a:ext cx="237905" cy="237906"/>
            <a:chOff x="4661584" y="4590977"/>
            <a:chExt cx="237905" cy="237906"/>
          </a:xfrm>
          <a:solidFill>
            <a:srgbClr val="FF9D05"/>
          </a:solidFill>
        </p:grpSpPr>
        <p:sp>
          <p:nvSpPr>
            <p:cNvPr id="29" name="Полилиния: фигура 28">
              <a:extLst>
                <a:ext uri="{FF2B5EF4-FFF2-40B4-BE49-F238E27FC236}">
                  <a16:creationId xmlns:a16="http://schemas.microsoft.com/office/drawing/2014/main" xmlns="" id="{CD81B250-E08F-4978-AFE1-5BA573C6C363}"/>
                </a:ext>
              </a:extLst>
            </p:cNvPr>
            <p:cNvSpPr/>
            <p:nvPr/>
          </p:nvSpPr>
          <p:spPr>
            <a:xfrm>
              <a:off x="4661584" y="4655564"/>
              <a:ext cx="114253" cy="173318"/>
            </a:xfrm>
            <a:custGeom>
              <a:avLst/>
              <a:gdLst>
                <a:gd name="connsiteX0" fmla="*/ 18586 w 114253"/>
                <a:gd name="connsiteY0" fmla="*/ 27880 h 173318"/>
                <a:gd name="connsiteX1" fmla="*/ 27880 w 114253"/>
                <a:gd name="connsiteY1" fmla="*/ 18586 h 173318"/>
                <a:gd name="connsiteX2" fmla="*/ 64399 w 114253"/>
                <a:gd name="connsiteY2" fmla="*/ 18586 h 173318"/>
                <a:gd name="connsiteX3" fmla="*/ 71855 w 114253"/>
                <a:gd name="connsiteY3" fmla="*/ 22333 h 173318"/>
                <a:gd name="connsiteX4" fmla="*/ 97632 w 114253"/>
                <a:gd name="connsiteY4" fmla="*/ 73857 h 173318"/>
                <a:gd name="connsiteX5" fmla="*/ 114254 w 114253"/>
                <a:gd name="connsiteY5" fmla="*/ 65542 h 173318"/>
                <a:gd name="connsiteX6" fmla="*/ 87916 w 114253"/>
                <a:gd name="connsiteY6" fmla="*/ 12896 h 173318"/>
                <a:gd name="connsiteX7" fmla="*/ 87596 w 114253"/>
                <a:gd name="connsiteY7" fmla="*/ 12416 h 173318"/>
                <a:gd name="connsiteX8" fmla="*/ 64399 w 114253"/>
                <a:gd name="connsiteY8" fmla="*/ 0 h 173318"/>
                <a:gd name="connsiteX9" fmla="*/ 27880 w 114253"/>
                <a:gd name="connsiteY9" fmla="*/ 0 h 173318"/>
                <a:gd name="connsiteX10" fmla="*/ 0 w 114253"/>
                <a:gd name="connsiteY10" fmla="*/ 27880 h 173318"/>
                <a:gd name="connsiteX11" fmla="*/ 0 w 114253"/>
                <a:gd name="connsiteY11" fmla="*/ 105943 h 173318"/>
                <a:gd name="connsiteX12" fmla="*/ 18586 w 114253"/>
                <a:gd name="connsiteY12" fmla="*/ 105943 h 173318"/>
                <a:gd name="connsiteX13" fmla="*/ 18586 w 114253"/>
                <a:gd name="connsiteY13" fmla="*/ 173318 h 173318"/>
                <a:gd name="connsiteX14" fmla="*/ 37173 w 114253"/>
                <a:gd name="connsiteY14" fmla="*/ 173318 h 173318"/>
                <a:gd name="connsiteX15" fmla="*/ 37173 w 114253"/>
                <a:gd name="connsiteY15" fmla="*/ 87356 h 173318"/>
                <a:gd name="connsiteX16" fmla="*/ 18586 w 114253"/>
                <a:gd name="connsiteY16" fmla="*/ 87356 h 173318"/>
                <a:gd name="connsiteX17" fmla="*/ 18586 w 114253"/>
                <a:gd name="connsiteY17" fmla="*/ 27880 h 173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253" h="173318">
                  <a:moveTo>
                    <a:pt x="18586" y="27880"/>
                  </a:moveTo>
                  <a:cubicBezTo>
                    <a:pt x="18586" y="22755"/>
                    <a:pt x="22755" y="18586"/>
                    <a:pt x="27880" y="18586"/>
                  </a:cubicBezTo>
                  <a:lnTo>
                    <a:pt x="64399" y="18586"/>
                  </a:lnTo>
                  <a:cubicBezTo>
                    <a:pt x="67352" y="18586"/>
                    <a:pt x="70105" y="19979"/>
                    <a:pt x="71855" y="22333"/>
                  </a:cubicBezTo>
                  <a:lnTo>
                    <a:pt x="97632" y="73857"/>
                  </a:lnTo>
                  <a:lnTo>
                    <a:pt x="114254" y="65542"/>
                  </a:lnTo>
                  <a:lnTo>
                    <a:pt x="87916" y="12896"/>
                  </a:lnTo>
                  <a:lnTo>
                    <a:pt x="87596" y="12416"/>
                  </a:lnTo>
                  <a:cubicBezTo>
                    <a:pt x="82413" y="4641"/>
                    <a:pt x="73742" y="0"/>
                    <a:pt x="64399" y="0"/>
                  </a:cubicBezTo>
                  <a:lnTo>
                    <a:pt x="27880" y="0"/>
                  </a:lnTo>
                  <a:cubicBezTo>
                    <a:pt x="12507" y="0"/>
                    <a:pt x="0" y="12507"/>
                    <a:pt x="0" y="27880"/>
                  </a:cubicBezTo>
                  <a:lnTo>
                    <a:pt x="0" y="105943"/>
                  </a:lnTo>
                  <a:lnTo>
                    <a:pt x="18586" y="105943"/>
                  </a:lnTo>
                  <a:lnTo>
                    <a:pt x="18586" y="173318"/>
                  </a:lnTo>
                  <a:lnTo>
                    <a:pt x="37173" y="173318"/>
                  </a:lnTo>
                  <a:lnTo>
                    <a:pt x="37173" y="87356"/>
                  </a:lnTo>
                  <a:lnTo>
                    <a:pt x="18586" y="87356"/>
                  </a:lnTo>
                  <a:lnTo>
                    <a:pt x="18586" y="27880"/>
                  </a:lnTo>
                  <a:close/>
                </a:path>
              </a:pathLst>
            </a:custGeom>
            <a:solidFill>
              <a:srgbClr val="FF9D05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30" name="Полилиния: фигура 29">
              <a:extLst>
                <a:ext uri="{FF2B5EF4-FFF2-40B4-BE49-F238E27FC236}">
                  <a16:creationId xmlns:a16="http://schemas.microsoft.com/office/drawing/2014/main" xmlns="" id="{058B63BF-6994-400F-8B03-D8AC62729C64}"/>
                </a:ext>
              </a:extLst>
            </p:cNvPr>
            <p:cNvSpPr/>
            <p:nvPr/>
          </p:nvSpPr>
          <p:spPr>
            <a:xfrm>
              <a:off x="4680635" y="4590977"/>
              <a:ext cx="55759" cy="55759"/>
            </a:xfrm>
            <a:custGeom>
              <a:avLst/>
              <a:gdLst>
                <a:gd name="connsiteX0" fmla="*/ 27880 w 55759"/>
                <a:gd name="connsiteY0" fmla="*/ 55759 h 55759"/>
                <a:gd name="connsiteX1" fmla="*/ 55759 w 55759"/>
                <a:gd name="connsiteY1" fmla="*/ 27880 h 55759"/>
                <a:gd name="connsiteX2" fmla="*/ 27880 w 55759"/>
                <a:gd name="connsiteY2" fmla="*/ 0 h 55759"/>
                <a:gd name="connsiteX3" fmla="*/ 0 w 55759"/>
                <a:gd name="connsiteY3" fmla="*/ 27880 h 55759"/>
                <a:gd name="connsiteX4" fmla="*/ 27880 w 55759"/>
                <a:gd name="connsiteY4" fmla="*/ 55759 h 55759"/>
                <a:gd name="connsiteX5" fmla="*/ 27880 w 55759"/>
                <a:gd name="connsiteY5" fmla="*/ 18586 h 55759"/>
                <a:gd name="connsiteX6" fmla="*/ 37173 w 55759"/>
                <a:gd name="connsiteY6" fmla="*/ 27880 h 55759"/>
                <a:gd name="connsiteX7" fmla="*/ 27880 w 55759"/>
                <a:gd name="connsiteY7" fmla="*/ 37173 h 55759"/>
                <a:gd name="connsiteX8" fmla="*/ 18586 w 55759"/>
                <a:gd name="connsiteY8" fmla="*/ 27880 h 55759"/>
                <a:gd name="connsiteX9" fmla="*/ 27880 w 55759"/>
                <a:gd name="connsiteY9" fmla="*/ 18586 h 557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5759" h="55759">
                  <a:moveTo>
                    <a:pt x="27880" y="55759"/>
                  </a:moveTo>
                  <a:cubicBezTo>
                    <a:pt x="43252" y="55759"/>
                    <a:pt x="55759" y="43252"/>
                    <a:pt x="55759" y="27880"/>
                  </a:cubicBezTo>
                  <a:cubicBezTo>
                    <a:pt x="55759" y="12507"/>
                    <a:pt x="43252" y="0"/>
                    <a:pt x="27880" y="0"/>
                  </a:cubicBezTo>
                  <a:cubicBezTo>
                    <a:pt x="12507" y="0"/>
                    <a:pt x="0" y="12507"/>
                    <a:pt x="0" y="27880"/>
                  </a:cubicBezTo>
                  <a:cubicBezTo>
                    <a:pt x="0" y="43252"/>
                    <a:pt x="12507" y="55759"/>
                    <a:pt x="27880" y="55759"/>
                  </a:cubicBezTo>
                  <a:close/>
                  <a:moveTo>
                    <a:pt x="27880" y="18586"/>
                  </a:moveTo>
                  <a:cubicBezTo>
                    <a:pt x="33004" y="18586"/>
                    <a:pt x="37173" y="22755"/>
                    <a:pt x="37173" y="27880"/>
                  </a:cubicBezTo>
                  <a:cubicBezTo>
                    <a:pt x="37173" y="33004"/>
                    <a:pt x="33004" y="37173"/>
                    <a:pt x="27880" y="37173"/>
                  </a:cubicBezTo>
                  <a:cubicBezTo>
                    <a:pt x="22755" y="37173"/>
                    <a:pt x="18586" y="33004"/>
                    <a:pt x="18586" y="27880"/>
                  </a:cubicBezTo>
                  <a:cubicBezTo>
                    <a:pt x="18586" y="22755"/>
                    <a:pt x="22755" y="18586"/>
                    <a:pt x="27880" y="18586"/>
                  </a:cubicBezTo>
                  <a:close/>
                </a:path>
              </a:pathLst>
            </a:custGeom>
            <a:solidFill>
              <a:srgbClr val="FF9D05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31" name="Полилиния: фигура 30">
              <a:extLst>
                <a:ext uri="{FF2B5EF4-FFF2-40B4-BE49-F238E27FC236}">
                  <a16:creationId xmlns:a16="http://schemas.microsoft.com/office/drawing/2014/main" xmlns="" id="{BEBBA97C-DF81-48BC-8B25-C66841BE4B22}"/>
                </a:ext>
              </a:extLst>
            </p:cNvPr>
            <p:cNvSpPr/>
            <p:nvPr/>
          </p:nvSpPr>
          <p:spPr>
            <a:xfrm>
              <a:off x="4787971" y="4647200"/>
              <a:ext cx="74345" cy="93861"/>
            </a:xfrm>
            <a:custGeom>
              <a:avLst/>
              <a:gdLst>
                <a:gd name="connsiteX0" fmla="*/ 0 w 74345"/>
                <a:gd name="connsiteY0" fmla="*/ 51113 h 93861"/>
                <a:gd name="connsiteX1" fmla="*/ 0 w 74345"/>
                <a:gd name="connsiteY1" fmla="*/ 93861 h 93861"/>
                <a:gd name="connsiteX2" fmla="*/ 74346 w 74345"/>
                <a:gd name="connsiteY2" fmla="*/ 93861 h 93861"/>
                <a:gd name="connsiteX3" fmla="*/ 74346 w 74345"/>
                <a:gd name="connsiteY3" fmla="*/ 0 h 93861"/>
                <a:gd name="connsiteX4" fmla="*/ 55759 w 74345"/>
                <a:gd name="connsiteY4" fmla="*/ 0 h 93861"/>
                <a:gd name="connsiteX5" fmla="*/ 55759 w 74345"/>
                <a:gd name="connsiteY5" fmla="*/ 75275 h 93861"/>
                <a:gd name="connsiteX6" fmla="*/ 46466 w 74345"/>
                <a:gd name="connsiteY6" fmla="*/ 75275 h 93861"/>
                <a:gd name="connsiteX7" fmla="*/ 46466 w 74345"/>
                <a:gd name="connsiteY7" fmla="*/ 27880 h 93861"/>
                <a:gd name="connsiteX8" fmla="*/ 27880 w 74345"/>
                <a:gd name="connsiteY8" fmla="*/ 27880 h 93861"/>
                <a:gd name="connsiteX9" fmla="*/ 27880 w 74345"/>
                <a:gd name="connsiteY9" fmla="*/ 75275 h 93861"/>
                <a:gd name="connsiteX10" fmla="*/ 18586 w 74345"/>
                <a:gd name="connsiteY10" fmla="*/ 75275 h 93861"/>
                <a:gd name="connsiteX11" fmla="*/ 18586 w 74345"/>
                <a:gd name="connsiteY11" fmla="*/ 51113 h 938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74345" h="93861">
                  <a:moveTo>
                    <a:pt x="0" y="51113"/>
                  </a:moveTo>
                  <a:lnTo>
                    <a:pt x="0" y="93861"/>
                  </a:lnTo>
                  <a:lnTo>
                    <a:pt x="74346" y="93861"/>
                  </a:lnTo>
                  <a:lnTo>
                    <a:pt x="74346" y="0"/>
                  </a:lnTo>
                  <a:lnTo>
                    <a:pt x="55759" y="0"/>
                  </a:lnTo>
                  <a:lnTo>
                    <a:pt x="55759" y="75275"/>
                  </a:lnTo>
                  <a:lnTo>
                    <a:pt x="46466" y="75275"/>
                  </a:lnTo>
                  <a:lnTo>
                    <a:pt x="46466" y="27880"/>
                  </a:lnTo>
                  <a:lnTo>
                    <a:pt x="27880" y="27880"/>
                  </a:lnTo>
                  <a:lnTo>
                    <a:pt x="27880" y="75275"/>
                  </a:lnTo>
                  <a:lnTo>
                    <a:pt x="18586" y="75275"/>
                  </a:lnTo>
                  <a:lnTo>
                    <a:pt x="18586" y="51113"/>
                  </a:lnTo>
                  <a:close/>
                </a:path>
              </a:pathLst>
            </a:custGeom>
            <a:solidFill>
              <a:srgbClr val="FF9D05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32" name="Полилиния: фигура 31">
              <a:extLst>
                <a:ext uri="{FF2B5EF4-FFF2-40B4-BE49-F238E27FC236}">
                  <a16:creationId xmlns:a16="http://schemas.microsoft.com/office/drawing/2014/main" xmlns="" id="{9F8D680C-3089-40B6-B29C-2D97DAD649EA}"/>
                </a:ext>
              </a:extLst>
            </p:cNvPr>
            <p:cNvSpPr/>
            <p:nvPr/>
          </p:nvSpPr>
          <p:spPr>
            <a:xfrm>
              <a:off x="4754980" y="4590977"/>
              <a:ext cx="144509" cy="237906"/>
            </a:xfrm>
            <a:custGeom>
              <a:avLst/>
              <a:gdLst>
                <a:gd name="connsiteX0" fmla="*/ 37637 w 144509"/>
                <a:gd name="connsiteY0" fmla="*/ 19051 h 237906"/>
                <a:gd name="connsiteX1" fmla="*/ 37637 w 144509"/>
                <a:gd name="connsiteY1" fmla="*/ 0 h 237906"/>
                <a:gd name="connsiteX2" fmla="*/ 19051 w 144509"/>
                <a:gd name="connsiteY2" fmla="*/ 0 h 237906"/>
                <a:gd name="connsiteX3" fmla="*/ 19051 w 144509"/>
                <a:gd name="connsiteY3" fmla="*/ 19051 h 237906"/>
                <a:gd name="connsiteX4" fmla="*/ 0 w 144509"/>
                <a:gd name="connsiteY4" fmla="*/ 19051 h 237906"/>
                <a:gd name="connsiteX5" fmla="*/ 0 w 144509"/>
                <a:gd name="connsiteY5" fmla="*/ 37637 h 237906"/>
                <a:gd name="connsiteX6" fmla="*/ 125923 w 144509"/>
                <a:gd name="connsiteY6" fmla="*/ 37637 h 237906"/>
                <a:gd name="connsiteX7" fmla="*/ 125923 w 144509"/>
                <a:gd name="connsiteY7" fmla="*/ 159378 h 237906"/>
                <a:gd name="connsiteX8" fmla="*/ 116630 w 144509"/>
                <a:gd name="connsiteY8" fmla="*/ 168672 h 237906"/>
                <a:gd name="connsiteX9" fmla="*/ 0 w 144509"/>
                <a:gd name="connsiteY9" fmla="*/ 168672 h 237906"/>
                <a:gd name="connsiteX10" fmla="*/ 0 w 144509"/>
                <a:gd name="connsiteY10" fmla="*/ 187258 h 237906"/>
                <a:gd name="connsiteX11" fmla="*/ 19051 w 144509"/>
                <a:gd name="connsiteY11" fmla="*/ 187258 h 237906"/>
                <a:gd name="connsiteX12" fmla="*/ 19051 w 144509"/>
                <a:gd name="connsiteY12" fmla="*/ 219320 h 237906"/>
                <a:gd name="connsiteX13" fmla="*/ 0 w 144509"/>
                <a:gd name="connsiteY13" fmla="*/ 219320 h 237906"/>
                <a:gd name="connsiteX14" fmla="*/ 0 w 144509"/>
                <a:gd name="connsiteY14" fmla="*/ 237906 h 237906"/>
                <a:gd name="connsiteX15" fmla="*/ 37637 w 144509"/>
                <a:gd name="connsiteY15" fmla="*/ 237906 h 237906"/>
                <a:gd name="connsiteX16" fmla="*/ 72022 w 144509"/>
                <a:gd name="connsiteY16" fmla="*/ 237906 h 237906"/>
                <a:gd name="connsiteX17" fmla="*/ 72022 w 144509"/>
                <a:gd name="connsiteY17" fmla="*/ 219320 h 237906"/>
                <a:gd name="connsiteX18" fmla="*/ 37637 w 144509"/>
                <a:gd name="connsiteY18" fmla="*/ 219320 h 237906"/>
                <a:gd name="connsiteX19" fmla="*/ 37637 w 144509"/>
                <a:gd name="connsiteY19" fmla="*/ 187258 h 237906"/>
                <a:gd name="connsiteX20" fmla="*/ 116630 w 144509"/>
                <a:gd name="connsiteY20" fmla="*/ 187258 h 237906"/>
                <a:gd name="connsiteX21" fmla="*/ 144509 w 144509"/>
                <a:gd name="connsiteY21" fmla="*/ 159378 h 237906"/>
                <a:gd name="connsiteX22" fmla="*/ 144509 w 144509"/>
                <a:gd name="connsiteY22" fmla="*/ 19051 h 237906"/>
                <a:gd name="connsiteX23" fmla="*/ 37637 w 144509"/>
                <a:gd name="connsiteY23" fmla="*/ 19051 h 2379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44509" h="237906">
                  <a:moveTo>
                    <a:pt x="37637" y="19051"/>
                  </a:moveTo>
                  <a:lnTo>
                    <a:pt x="37637" y="0"/>
                  </a:lnTo>
                  <a:lnTo>
                    <a:pt x="19051" y="0"/>
                  </a:lnTo>
                  <a:lnTo>
                    <a:pt x="19051" y="19051"/>
                  </a:lnTo>
                  <a:lnTo>
                    <a:pt x="0" y="19051"/>
                  </a:lnTo>
                  <a:lnTo>
                    <a:pt x="0" y="37637"/>
                  </a:lnTo>
                  <a:lnTo>
                    <a:pt x="125923" y="37637"/>
                  </a:lnTo>
                  <a:lnTo>
                    <a:pt x="125923" y="159378"/>
                  </a:lnTo>
                  <a:cubicBezTo>
                    <a:pt x="125923" y="164503"/>
                    <a:pt x="121754" y="168672"/>
                    <a:pt x="116630" y="168672"/>
                  </a:cubicBezTo>
                  <a:lnTo>
                    <a:pt x="0" y="168672"/>
                  </a:lnTo>
                  <a:lnTo>
                    <a:pt x="0" y="187258"/>
                  </a:lnTo>
                  <a:lnTo>
                    <a:pt x="19051" y="187258"/>
                  </a:lnTo>
                  <a:lnTo>
                    <a:pt x="19051" y="219320"/>
                  </a:lnTo>
                  <a:lnTo>
                    <a:pt x="0" y="219320"/>
                  </a:lnTo>
                  <a:lnTo>
                    <a:pt x="0" y="237906"/>
                  </a:lnTo>
                  <a:lnTo>
                    <a:pt x="37637" y="237906"/>
                  </a:lnTo>
                  <a:lnTo>
                    <a:pt x="72022" y="237906"/>
                  </a:lnTo>
                  <a:lnTo>
                    <a:pt x="72022" y="219320"/>
                  </a:lnTo>
                  <a:lnTo>
                    <a:pt x="37637" y="219320"/>
                  </a:lnTo>
                  <a:lnTo>
                    <a:pt x="37637" y="187258"/>
                  </a:lnTo>
                  <a:lnTo>
                    <a:pt x="116630" y="187258"/>
                  </a:lnTo>
                  <a:cubicBezTo>
                    <a:pt x="132003" y="187258"/>
                    <a:pt x="144509" y="174751"/>
                    <a:pt x="144509" y="159378"/>
                  </a:cubicBezTo>
                  <a:lnTo>
                    <a:pt x="144509" y="19051"/>
                  </a:lnTo>
                  <a:lnTo>
                    <a:pt x="37637" y="19051"/>
                  </a:lnTo>
                  <a:close/>
                </a:path>
              </a:pathLst>
            </a:custGeom>
            <a:solidFill>
              <a:srgbClr val="FF9D05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33" name="Полилиния: фигура 32">
              <a:extLst>
                <a:ext uri="{FF2B5EF4-FFF2-40B4-BE49-F238E27FC236}">
                  <a16:creationId xmlns:a16="http://schemas.microsoft.com/office/drawing/2014/main" xmlns="" id="{25DCF396-A338-4D0D-AFA3-334B6C3F3666}"/>
                </a:ext>
              </a:extLst>
            </p:cNvPr>
            <p:cNvSpPr/>
            <p:nvPr/>
          </p:nvSpPr>
          <p:spPr>
            <a:xfrm>
              <a:off x="4717343" y="4705748"/>
              <a:ext cx="18586" cy="123134"/>
            </a:xfrm>
            <a:custGeom>
              <a:avLst/>
              <a:gdLst>
                <a:gd name="connsiteX0" fmla="*/ 0 w 18586"/>
                <a:gd name="connsiteY0" fmla="*/ 0 h 123134"/>
                <a:gd name="connsiteX1" fmla="*/ 18586 w 18586"/>
                <a:gd name="connsiteY1" fmla="*/ 0 h 123134"/>
                <a:gd name="connsiteX2" fmla="*/ 18586 w 18586"/>
                <a:gd name="connsiteY2" fmla="*/ 123135 h 123134"/>
                <a:gd name="connsiteX3" fmla="*/ 0 w 18586"/>
                <a:gd name="connsiteY3" fmla="*/ 123135 h 1231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86" h="123134">
                  <a:moveTo>
                    <a:pt x="0" y="0"/>
                  </a:moveTo>
                  <a:lnTo>
                    <a:pt x="18586" y="0"/>
                  </a:lnTo>
                  <a:lnTo>
                    <a:pt x="18586" y="123135"/>
                  </a:lnTo>
                  <a:lnTo>
                    <a:pt x="0" y="123135"/>
                  </a:lnTo>
                  <a:close/>
                </a:path>
              </a:pathLst>
            </a:custGeom>
            <a:solidFill>
              <a:srgbClr val="FF9D05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</p:grpSp>
      <p:grpSp>
        <p:nvGrpSpPr>
          <p:cNvPr id="85" name="Группа 84">
            <a:extLst>
              <a:ext uri="{FF2B5EF4-FFF2-40B4-BE49-F238E27FC236}">
                <a16:creationId xmlns:a16="http://schemas.microsoft.com/office/drawing/2014/main" xmlns="" id="{1F79580D-954F-46F3-BCAC-E159ED19662A}"/>
              </a:ext>
            </a:extLst>
          </p:cNvPr>
          <p:cNvGrpSpPr/>
          <p:nvPr/>
        </p:nvGrpSpPr>
        <p:grpSpPr>
          <a:xfrm>
            <a:off x="4589786" y="5621475"/>
            <a:ext cx="390380" cy="390378"/>
            <a:chOff x="4589786" y="5621475"/>
            <a:chExt cx="390380" cy="390378"/>
          </a:xfrm>
        </p:grpSpPr>
        <p:sp>
          <p:nvSpPr>
            <p:cNvPr id="117" name="Овал 116">
              <a:extLst>
                <a:ext uri="{FF2B5EF4-FFF2-40B4-BE49-F238E27FC236}">
                  <a16:creationId xmlns:a16="http://schemas.microsoft.com/office/drawing/2014/main" xmlns="" id="{297B6190-610F-4DC8-8FBF-0C681799AB80}"/>
                </a:ext>
              </a:extLst>
            </p:cNvPr>
            <p:cNvSpPr/>
            <p:nvPr/>
          </p:nvSpPr>
          <p:spPr>
            <a:xfrm>
              <a:off x="4589786" y="5621475"/>
              <a:ext cx="390380" cy="390378"/>
            </a:xfrm>
            <a:prstGeom prst="ellipse">
              <a:avLst/>
            </a:prstGeom>
            <a:noFill/>
            <a:ln w="19050">
              <a:solidFill>
                <a:srgbClr val="FF9D05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grpSp>
          <p:nvGrpSpPr>
            <p:cNvPr id="34" name="Рисунок 11">
              <a:extLst>
                <a:ext uri="{FF2B5EF4-FFF2-40B4-BE49-F238E27FC236}">
                  <a16:creationId xmlns:a16="http://schemas.microsoft.com/office/drawing/2014/main" xmlns="" id="{C0108A2A-425F-4AEF-B14B-1E1B05F83AC5}"/>
                </a:ext>
              </a:extLst>
            </p:cNvPr>
            <p:cNvGrpSpPr/>
            <p:nvPr/>
          </p:nvGrpSpPr>
          <p:grpSpPr>
            <a:xfrm>
              <a:off x="4668066" y="5703599"/>
              <a:ext cx="228055" cy="227879"/>
              <a:chOff x="4668066" y="5703599"/>
              <a:chExt cx="228055" cy="227879"/>
            </a:xfrm>
            <a:solidFill>
              <a:srgbClr val="FF9D05"/>
            </a:solidFill>
          </p:grpSpPr>
          <p:sp>
            <p:nvSpPr>
              <p:cNvPr id="35" name="Полилиния: фигура 34">
                <a:extLst>
                  <a:ext uri="{FF2B5EF4-FFF2-40B4-BE49-F238E27FC236}">
                    <a16:creationId xmlns:a16="http://schemas.microsoft.com/office/drawing/2014/main" xmlns="" id="{95B421D7-9714-41ED-AA10-06C4E061C92D}"/>
                  </a:ext>
                </a:extLst>
              </p:cNvPr>
              <p:cNvSpPr/>
              <p:nvPr/>
            </p:nvSpPr>
            <p:spPr>
              <a:xfrm>
                <a:off x="4804397" y="5758368"/>
                <a:ext cx="17667" cy="17664"/>
              </a:xfrm>
              <a:custGeom>
                <a:avLst/>
                <a:gdLst>
                  <a:gd name="connsiteX0" fmla="*/ 17667 w 17667"/>
                  <a:gd name="connsiteY0" fmla="*/ 8832 h 17664"/>
                  <a:gd name="connsiteX1" fmla="*/ 8835 w 17667"/>
                  <a:gd name="connsiteY1" fmla="*/ 17665 h 17664"/>
                  <a:gd name="connsiteX2" fmla="*/ 0 w 17667"/>
                  <a:gd name="connsiteY2" fmla="*/ 8832 h 17664"/>
                  <a:gd name="connsiteX3" fmla="*/ 8835 w 17667"/>
                  <a:gd name="connsiteY3" fmla="*/ 0 h 17664"/>
                  <a:gd name="connsiteX4" fmla="*/ 17667 w 17667"/>
                  <a:gd name="connsiteY4" fmla="*/ 8832 h 176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667" h="17664">
                    <a:moveTo>
                      <a:pt x="17667" y="8832"/>
                    </a:moveTo>
                    <a:cubicBezTo>
                      <a:pt x="17667" y="13711"/>
                      <a:pt x="13714" y="17665"/>
                      <a:pt x="8835" y="17665"/>
                    </a:cubicBezTo>
                    <a:cubicBezTo>
                      <a:pt x="3956" y="17665"/>
                      <a:pt x="0" y="13711"/>
                      <a:pt x="0" y="8832"/>
                    </a:cubicBezTo>
                    <a:cubicBezTo>
                      <a:pt x="0" y="3953"/>
                      <a:pt x="3956" y="0"/>
                      <a:pt x="8835" y="0"/>
                    </a:cubicBezTo>
                    <a:cubicBezTo>
                      <a:pt x="13714" y="0"/>
                      <a:pt x="17667" y="3953"/>
                      <a:pt x="17667" y="8832"/>
                    </a:cubicBezTo>
                    <a:close/>
                  </a:path>
                </a:pathLst>
              </a:custGeom>
              <a:solidFill>
                <a:srgbClr val="FF9D05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36" name="Полилиния: фигура 35">
                <a:extLst>
                  <a:ext uri="{FF2B5EF4-FFF2-40B4-BE49-F238E27FC236}">
                    <a16:creationId xmlns:a16="http://schemas.microsoft.com/office/drawing/2014/main" xmlns="" id="{EB15F139-C3B9-4BD8-812C-2DFCA6679338}"/>
                  </a:ext>
                </a:extLst>
              </p:cNvPr>
              <p:cNvSpPr/>
              <p:nvPr/>
            </p:nvSpPr>
            <p:spPr>
              <a:xfrm>
                <a:off x="4668066" y="5703599"/>
                <a:ext cx="228055" cy="227879"/>
              </a:xfrm>
              <a:custGeom>
                <a:avLst/>
                <a:gdLst>
                  <a:gd name="connsiteX0" fmla="*/ 208028 w 228055"/>
                  <a:gd name="connsiteY0" fmla="*/ 0 h 227879"/>
                  <a:gd name="connsiteX1" fmla="*/ 208028 w 228055"/>
                  <a:gd name="connsiteY1" fmla="*/ 7951 h 227879"/>
                  <a:gd name="connsiteX2" fmla="*/ 187568 w 228055"/>
                  <a:gd name="connsiteY2" fmla="*/ 28414 h 227879"/>
                  <a:gd name="connsiteX3" fmla="*/ 99863 w 228055"/>
                  <a:gd name="connsiteY3" fmla="*/ 28414 h 227879"/>
                  <a:gd name="connsiteX4" fmla="*/ 0 w 228055"/>
                  <a:gd name="connsiteY4" fmla="*/ 128086 h 227879"/>
                  <a:gd name="connsiteX5" fmla="*/ 99863 w 228055"/>
                  <a:gd name="connsiteY5" fmla="*/ 227760 h 227879"/>
                  <a:gd name="connsiteX6" fmla="*/ 124550 w 228055"/>
                  <a:gd name="connsiteY6" fmla="*/ 227760 h 227879"/>
                  <a:gd name="connsiteX7" fmla="*/ 124550 w 228055"/>
                  <a:gd name="connsiteY7" fmla="*/ 227758 h 227879"/>
                  <a:gd name="connsiteX8" fmla="*/ 134326 w 228055"/>
                  <a:gd name="connsiteY8" fmla="*/ 227729 h 227879"/>
                  <a:gd name="connsiteX9" fmla="*/ 134365 w 228055"/>
                  <a:gd name="connsiteY9" fmla="*/ 227880 h 227879"/>
                  <a:gd name="connsiteX10" fmla="*/ 134949 w 228055"/>
                  <a:gd name="connsiteY10" fmla="*/ 227724 h 227879"/>
                  <a:gd name="connsiteX11" fmla="*/ 195367 w 228055"/>
                  <a:gd name="connsiteY11" fmla="*/ 225163 h 227879"/>
                  <a:gd name="connsiteX12" fmla="*/ 211501 w 228055"/>
                  <a:gd name="connsiteY12" fmla="*/ 212174 h 227879"/>
                  <a:gd name="connsiteX13" fmla="*/ 213333 w 228055"/>
                  <a:gd name="connsiteY13" fmla="*/ 189917 h 227879"/>
                  <a:gd name="connsiteX14" fmla="*/ 178261 w 228055"/>
                  <a:gd name="connsiteY14" fmla="*/ 172529 h 227879"/>
                  <a:gd name="connsiteX15" fmla="*/ 158896 w 228055"/>
                  <a:gd name="connsiteY15" fmla="*/ 187135 h 227879"/>
                  <a:gd name="connsiteX16" fmla="*/ 131726 w 228055"/>
                  <a:gd name="connsiteY16" fmla="*/ 207710 h 227879"/>
                  <a:gd name="connsiteX17" fmla="*/ 124459 w 228055"/>
                  <a:gd name="connsiteY17" fmla="*/ 207731 h 227879"/>
                  <a:gd name="connsiteX18" fmla="*/ 73329 w 228055"/>
                  <a:gd name="connsiteY18" fmla="*/ 156640 h 227879"/>
                  <a:gd name="connsiteX19" fmla="*/ 79546 w 228055"/>
                  <a:gd name="connsiteY19" fmla="*/ 132412 h 227879"/>
                  <a:gd name="connsiteX20" fmla="*/ 79606 w 228055"/>
                  <a:gd name="connsiteY20" fmla="*/ 132532 h 227879"/>
                  <a:gd name="connsiteX21" fmla="*/ 117340 w 228055"/>
                  <a:gd name="connsiteY21" fmla="*/ 154442 h 227879"/>
                  <a:gd name="connsiteX22" fmla="*/ 117340 w 228055"/>
                  <a:gd name="connsiteY22" fmla="*/ 134415 h 227879"/>
                  <a:gd name="connsiteX23" fmla="*/ 97584 w 228055"/>
                  <a:gd name="connsiteY23" fmla="*/ 123676 h 227879"/>
                  <a:gd name="connsiteX24" fmla="*/ 94527 w 228055"/>
                  <a:gd name="connsiteY24" fmla="*/ 115532 h 227879"/>
                  <a:gd name="connsiteX25" fmla="*/ 110982 w 228055"/>
                  <a:gd name="connsiteY25" fmla="*/ 107680 h 227879"/>
                  <a:gd name="connsiteX26" fmla="*/ 114998 w 228055"/>
                  <a:gd name="connsiteY26" fmla="*/ 115047 h 227879"/>
                  <a:gd name="connsiteX27" fmla="*/ 150906 w 228055"/>
                  <a:gd name="connsiteY27" fmla="*/ 134125 h 227879"/>
                  <a:gd name="connsiteX28" fmla="*/ 150906 w 228055"/>
                  <a:gd name="connsiteY28" fmla="*/ 114098 h 227879"/>
                  <a:gd name="connsiteX29" fmla="*/ 132983 w 228055"/>
                  <a:gd name="connsiteY29" fmla="*/ 105845 h 227879"/>
                  <a:gd name="connsiteX30" fmla="*/ 198826 w 228055"/>
                  <a:gd name="connsiteY30" fmla="*/ 46835 h 227879"/>
                  <a:gd name="connsiteX31" fmla="*/ 228055 w 228055"/>
                  <a:gd name="connsiteY31" fmla="*/ 7951 h 227879"/>
                  <a:gd name="connsiteX32" fmla="*/ 228055 w 228055"/>
                  <a:gd name="connsiteY32" fmla="*/ 0 h 227879"/>
                  <a:gd name="connsiteX33" fmla="*/ 208028 w 228055"/>
                  <a:gd name="connsiteY33" fmla="*/ 0 h 227879"/>
                  <a:gd name="connsiteX34" fmla="*/ 172519 w 228055"/>
                  <a:gd name="connsiteY34" fmla="*/ 201814 h 227879"/>
                  <a:gd name="connsiteX35" fmla="*/ 184738 w 228055"/>
                  <a:gd name="connsiteY35" fmla="*/ 191479 h 227879"/>
                  <a:gd name="connsiteX36" fmla="*/ 194353 w 228055"/>
                  <a:gd name="connsiteY36" fmla="*/ 196314 h 227879"/>
                  <a:gd name="connsiteX37" fmla="*/ 193834 w 228055"/>
                  <a:gd name="connsiteY37" fmla="*/ 202744 h 227879"/>
                  <a:gd name="connsiteX38" fmla="*/ 190181 w 228055"/>
                  <a:gd name="connsiteY38" fmla="*/ 205822 h 227879"/>
                  <a:gd name="connsiteX39" fmla="*/ 166670 w 228055"/>
                  <a:gd name="connsiteY39" fmla="*/ 207193 h 227879"/>
                  <a:gd name="connsiteX40" fmla="*/ 172519 w 228055"/>
                  <a:gd name="connsiteY40" fmla="*/ 201814 h 227879"/>
                  <a:gd name="connsiteX41" fmla="*/ 69509 w 228055"/>
                  <a:gd name="connsiteY41" fmla="*/ 201751 h 227879"/>
                  <a:gd name="connsiteX42" fmla="*/ 37444 w 228055"/>
                  <a:gd name="connsiteY42" fmla="*/ 177687 h 227879"/>
                  <a:gd name="connsiteX43" fmla="*/ 39468 w 228055"/>
                  <a:gd name="connsiteY43" fmla="*/ 178044 h 227879"/>
                  <a:gd name="connsiteX44" fmla="*/ 36863 w 228055"/>
                  <a:gd name="connsiteY44" fmla="*/ 159436 h 227879"/>
                  <a:gd name="connsiteX45" fmla="*/ 24327 w 228055"/>
                  <a:gd name="connsiteY45" fmla="*/ 153850 h 227879"/>
                  <a:gd name="connsiteX46" fmla="*/ 20027 w 228055"/>
                  <a:gd name="connsiteY46" fmla="*/ 128086 h 227879"/>
                  <a:gd name="connsiteX47" fmla="*/ 20194 w 228055"/>
                  <a:gd name="connsiteY47" fmla="*/ 123016 h 227879"/>
                  <a:gd name="connsiteX48" fmla="*/ 39048 w 228055"/>
                  <a:gd name="connsiteY48" fmla="*/ 136965 h 227879"/>
                  <a:gd name="connsiteX49" fmla="*/ 44840 w 228055"/>
                  <a:gd name="connsiteY49" fmla="*/ 120059 h 227879"/>
                  <a:gd name="connsiteX50" fmla="*/ 25308 w 228055"/>
                  <a:gd name="connsiteY50" fmla="*/ 99607 h 227879"/>
                  <a:gd name="connsiteX51" fmla="*/ 43033 w 228055"/>
                  <a:gd name="connsiteY51" fmla="*/ 72210 h 227879"/>
                  <a:gd name="connsiteX52" fmla="*/ 47101 w 228055"/>
                  <a:gd name="connsiteY52" fmla="*/ 82154 h 227879"/>
                  <a:gd name="connsiteX53" fmla="*/ 58507 w 228055"/>
                  <a:gd name="connsiteY53" fmla="*/ 99036 h 227879"/>
                  <a:gd name="connsiteX54" fmla="*/ 71441 w 228055"/>
                  <a:gd name="connsiteY54" fmla="*/ 86957 h 227879"/>
                  <a:gd name="connsiteX55" fmla="*/ 58063 w 228055"/>
                  <a:gd name="connsiteY55" fmla="*/ 60259 h 227879"/>
                  <a:gd name="connsiteX56" fmla="*/ 83024 w 228055"/>
                  <a:gd name="connsiteY56" fmla="*/ 50230 h 227879"/>
                  <a:gd name="connsiteX57" fmla="*/ 99140 w 228055"/>
                  <a:gd name="connsiteY57" fmla="*/ 90430 h 227879"/>
                  <a:gd name="connsiteX58" fmla="*/ 74202 w 228055"/>
                  <a:gd name="connsiteY58" fmla="*/ 106473 h 227879"/>
                  <a:gd name="connsiteX59" fmla="*/ 53302 w 228055"/>
                  <a:gd name="connsiteY59" fmla="*/ 156640 h 227879"/>
                  <a:gd name="connsiteX60" fmla="*/ 69509 w 228055"/>
                  <a:gd name="connsiteY60" fmla="*/ 201751 h 227879"/>
                  <a:gd name="connsiteX61" fmla="*/ 132105 w 228055"/>
                  <a:gd name="connsiteY61" fmla="*/ 85830 h 227879"/>
                  <a:gd name="connsiteX62" fmla="*/ 124550 w 228055"/>
                  <a:gd name="connsiteY62" fmla="*/ 85830 h 227879"/>
                  <a:gd name="connsiteX63" fmla="*/ 122646 w 228055"/>
                  <a:gd name="connsiteY63" fmla="*/ 85856 h 227879"/>
                  <a:gd name="connsiteX64" fmla="*/ 103031 w 228055"/>
                  <a:gd name="connsiteY64" fmla="*/ 48441 h 227879"/>
                  <a:gd name="connsiteX65" fmla="*/ 178261 w 228055"/>
                  <a:gd name="connsiteY65" fmla="*/ 48441 h 227879"/>
                  <a:gd name="connsiteX66" fmla="*/ 132105 w 228055"/>
                  <a:gd name="connsiteY66" fmla="*/ 85830 h 2278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</a:cxnLst>
                <a:rect l="l" t="t" r="r" b="b"/>
                <a:pathLst>
                  <a:path w="228055" h="227879">
                    <a:moveTo>
                      <a:pt x="208028" y="0"/>
                    </a:moveTo>
                    <a:lnTo>
                      <a:pt x="208028" y="7951"/>
                    </a:lnTo>
                    <a:cubicBezTo>
                      <a:pt x="208028" y="19234"/>
                      <a:pt x="198849" y="28414"/>
                      <a:pt x="187568" y="28414"/>
                    </a:cubicBezTo>
                    <a:lnTo>
                      <a:pt x="99863" y="28414"/>
                    </a:lnTo>
                    <a:cubicBezTo>
                      <a:pt x="44798" y="28414"/>
                      <a:pt x="0" y="73125"/>
                      <a:pt x="0" y="128086"/>
                    </a:cubicBezTo>
                    <a:cubicBezTo>
                      <a:pt x="0" y="183046"/>
                      <a:pt x="44798" y="227760"/>
                      <a:pt x="99863" y="227760"/>
                    </a:cubicBezTo>
                    <a:lnTo>
                      <a:pt x="124550" y="227760"/>
                    </a:lnTo>
                    <a:lnTo>
                      <a:pt x="124550" y="227758"/>
                    </a:lnTo>
                    <a:cubicBezTo>
                      <a:pt x="127403" y="227755"/>
                      <a:pt x="130712" y="227747"/>
                      <a:pt x="134326" y="227729"/>
                    </a:cubicBezTo>
                    <a:lnTo>
                      <a:pt x="134365" y="227880"/>
                    </a:lnTo>
                    <a:cubicBezTo>
                      <a:pt x="134561" y="227831"/>
                      <a:pt x="134754" y="227779"/>
                      <a:pt x="134949" y="227724"/>
                    </a:cubicBezTo>
                    <a:cubicBezTo>
                      <a:pt x="156573" y="227602"/>
                      <a:pt x="188282" y="227088"/>
                      <a:pt x="195367" y="225163"/>
                    </a:cubicBezTo>
                    <a:cubicBezTo>
                      <a:pt x="202307" y="223280"/>
                      <a:pt x="208036" y="218667"/>
                      <a:pt x="211501" y="212174"/>
                    </a:cubicBezTo>
                    <a:cubicBezTo>
                      <a:pt x="215137" y="205363"/>
                      <a:pt x="215805" y="197250"/>
                      <a:pt x="213333" y="189917"/>
                    </a:cubicBezTo>
                    <a:cubicBezTo>
                      <a:pt x="208456" y="175455"/>
                      <a:pt x="192721" y="167650"/>
                      <a:pt x="178261" y="172529"/>
                    </a:cubicBezTo>
                    <a:cubicBezTo>
                      <a:pt x="172566" y="174448"/>
                      <a:pt x="166831" y="179768"/>
                      <a:pt x="158896" y="187135"/>
                    </a:cubicBezTo>
                    <a:cubicBezTo>
                      <a:pt x="150990" y="194473"/>
                      <a:pt x="140410" y="204289"/>
                      <a:pt x="131726" y="207710"/>
                    </a:cubicBezTo>
                    <a:cubicBezTo>
                      <a:pt x="129291" y="207720"/>
                      <a:pt x="126865" y="207728"/>
                      <a:pt x="124459" y="207731"/>
                    </a:cubicBezTo>
                    <a:cubicBezTo>
                      <a:pt x="96258" y="207681"/>
                      <a:pt x="73329" y="184783"/>
                      <a:pt x="73329" y="156640"/>
                    </a:cubicBezTo>
                    <a:cubicBezTo>
                      <a:pt x="73329" y="147870"/>
                      <a:pt x="75582" y="139617"/>
                      <a:pt x="79546" y="132412"/>
                    </a:cubicBezTo>
                    <a:cubicBezTo>
                      <a:pt x="79567" y="132451"/>
                      <a:pt x="79585" y="132490"/>
                      <a:pt x="79606" y="132532"/>
                    </a:cubicBezTo>
                    <a:cubicBezTo>
                      <a:pt x="87049" y="146660"/>
                      <a:pt x="100449" y="154442"/>
                      <a:pt x="117340" y="154442"/>
                    </a:cubicBezTo>
                    <a:lnTo>
                      <a:pt x="117340" y="134415"/>
                    </a:lnTo>
                    <a:cubicBezTo>
                      <a:pt x="108043" y="134415"/>
                      <a:pt x="101581" y="130902"/>
                      <a:pt x="97584" y="123676"/>
                    </a:cubicBezTo>
                    <a:cubicBezTo>
                      <a:pt x="96006" y="120820"/>
                      <a:pt x="95072" y="117879"/>
                      <a:pt x="94527" y="115532"/>
                    </a:cubicBezTo>
                    <a:cubicBezTo>
                      <a:pt x="99432" y="112001"/>
                      <a:pt x="104987" y="109315"/>
                      <a:pt x="110982" y="107680"/>
                    </a:cubicBezTo>
                    <a:cubicBezTo>
                      <a:pt x="112017" y="110006"/>
                      <a:pt x="113332" y="112520"/>
                      <a:pt x="114998" y="115047"/>
                    </a:cubicBezTo>
                    <a:cubicBezTo>
                      <a:pt x="123223" y="127527"/>
                      <a:pt x="135641" y="134125"/>
                      <a:pt x="150906" y="134125"/>
                    </a:cubicBezTo>
                    <a:lnTo>
                      <a:pt x="150906" y="114098"/>
                    </a:lnTo>
                    <a:cubicBezTo>
                      <a:pt x="142134" y="114098"/>
                      <a:pt x="136533" y="110249"/>
                      <a:pt x="132983" y="105845"/>
                    </a:cubicBezTo>
                    <a:cubicBezTo>
                      <a:pt x="166826" y="105409"/>
                      <a:pt x="194721" y="79778"/>
                      <a:pt x="198826" y="46835"/>
                    </a:cubicBezTo>
                    <a:cubicBezTo>
                      <a:pt x="215687" y="41942"/>
                      <a:pt x="228055" y="26369"/>
                      <a:pt x="228055" y="7951"/>
                    </a:cubicBezTo>
                    <a:lnTo>
                      <a:pt x="228055" y="0"/>
                    </a:lnTo>
                    <a:lnTo>
                      <a:pt x="208028" y="0"/>
                    </a:lnTo>
                    <a:close/>
                    <a:moveTo>
                      <a:pt x="172519" y="201814"/>
                    </a:moveTo>
                    <a:cubicBezTo>
                      <a:pt x="176783" y="197855"/>
                      <a:pt x="182613" y="192446"/>
                      <a:pt x="184738" y="191479"/>
                    </a:cubicBezTo>
                    <a:cubicBezTo>
                      <a:pt x="188716" y="190191"/>
                      <a:pt x="193016" y="192342"/>
                      <a:pt x="194353" y="196314"/>
                    </a:cubicBezTo>
                    <a:cubicBezTo>
                      <a:pt x="195060" y="198408"/>
                      <a:pt x="194864" y="200813"/>
                      <a:pt x="193834" y="202744"/>
                    </a:cubicBezTo>
                    <a:cubicBezTo>
                      <a:pt x="193240" y="203855"/>
                      <a:pt x="192113" y="205295"/>
                      <a:pt x="190181" y="205822"/>
                    </a:cubicBezTo>
                    <a:cubicBezTo>
                      <a:pt x="187698" y="206398"/>
                      <a:pt x="178652" y="206865"/>
                      <a:pt x="166670" y="207193"/>
                    </a:cubicBezTo>
                    <a:cubicBezTo>
                      <a:pt x="168693" y="205365"/>
                      <a:pt x="170644" y="203553"/>
                      <a:pt x="172519" y="201814"/>
                    </a:cubicBezTo>
                    <a:close/>
                    <a:moveTo>
                      <a:pt x="69509" y="201751"/>
                    </a:moveTo>
                    <a:cubicBezTo>
                      <a:pt x="56872" y="196549"/>
                      <a:pt x="45857" y="188199"/>
                      <a:pt x="37444" y="177687"/>
                    </a:cubicBezTo>
                    <a:cubicBezTo>
                      <a:pt x="38112" y="177815"/>
                      <a:pt x="38782" y="177937"/>
                      <a:pt x="39468" y="178044"/>
                    </a:cubicBezTo>
                    <a:cubicBezTo>
                      <a:pt x="37958" y="172059"/>
                      <a:pt x="37066" y="165832"/>
                      <a:pt x="36863" y="159436"/>
                    </a:cubicBezTo>
                    <a:cubicBezTo>
                      <a:pt x="31261" y="157863"/>
                      <a:pt x="26953" y="155527"/>
                      <a:pt x="24327" y="153850"/>
                    </a:cubicBezTo>
                    <a:cubicBezTo>
                      <a:pt x="21548" y="145766"/>
                      <a:pt x="20027" y="137101"/>
                      <a:pt x="20027" y="128086"/>
                    </a:cubicBezTo>
                    <a:cubicBezTo>
                      <a:pt x="20027" y="126383"/>
                      <a:pt x="20087" y="124693"/>
                      <a:pt x="20194" y="123016"/>
                    </a:cubicBezTo>
                    <a:cubicBezTo>
                      <a:pt x="24661" y="127772"/>
                      <a:pt x="30792" y="132827"/>
                      <a:pt x="39048" y="136965"/>
                    </a:cubicBezTo>
                    <a:cubicBezTo>
                      <a:pt x="40404" y="131082"/>
                      <a:pt x="42360" y="125426"/>
                      <a:pt x="44840" y="120059"/>
                    </a:cubicBezTo>
                    <a:cubicBezTo>
                      <a:pt x="33384" y="113673"/>
                      <a:pt x="27822" y="104987"/>
                      <a:pt x="25308" y="99607"/>
                    </a:cubicBezTo>
                    <a:cubicBezTo>
                      <a:pt x="29290" y="89267"/>
                      <a:pt x="35371" y="79963"/>
                      <a:pt x="43033" y="72210"/>
                    </a:cubicBezTo>
                    <a:cubicBezTo>
                      <a:pt x="44068" y="75316"/>
                      <a:pt x="45393" y="78677"/>
                      <a:pt x="47101" y="82154"/>
                    </a:cubicBezTo>
                    <a:cubicBezTo>
                      <a:pt x="50193" y="88451"/>
                      <a:pt x="54011" y="94076"/>
                      <a:pt x="58507" y="99036"/>
                    </a:cubicBezTo>
                    <a:cubicBezTo>
                      <a:pt x="62400" y="94589"/>
                      <a:pt x="66734" y="90543"/>
                      <a:pt x="71441" y="86957"/>
                    </a:cubicBezTo>
                    <a:cubicBezTo>
                      <a:pt x="63662" y="78294"/>
                      <a:pt x="59886" y="68312"/>
                      <a:pt x="58063" y="60259"/>
                    </a:cubicBezTo>
                    <a:cubicBezTo>
                      <a:pt x="65641" y="55594"/>
                      <a:pt x="74054" y="52157"/>
                      <a:pt x="83024" y="50230"/>
                    </a:cubicBezTo>
                    <a:cubicBezTo>
                      <a:pt x="84514" y="60887"/>
                      <a:pt x="88509" y="76797"/>
                      <a:pt x="99140" y="90430"/>
                    </a:cubicBezTo>
                    <a:cubicBezTo>
                      <a:pt x="89888" y="93919"/>
                      <a:pt x="81405" y="99336"/>
                      <a:pt x="74202" y="106473"/>
                    </a:cubicBezTo>
                    <a:cubicBezTo>
                      <a:pt x="60726" y="119830"/>
                      <a:pt x="53302" y="137646"/>
                      <a:pt x="53302" y="156640"/>
                    </a:cubicBezTo>
                    <a:cubicBezTo>
                      <a:pt x="53302" y="173750"/>
                      <a:pt x="59386" y="189468"/>
                      <a:pt x="69509" y="201751"/>
                    </a:cubicBezTo>
                    <a:close/>
                    <a:moveTo>
                      <a:pt x="132105" y="85830"/>
                    </a:moveTo>
                    <a:lnTo>
                      <a:pt x="124550" y="85830"/>
                    </a:lnTo>
                    <a:cubicBezTo>
                      <a:pt x="123913" y="85830"/>
                      <a:pt x="123280" y="85841"/>
                      <a:pt x="122646" y="85856"/>
                    </a:cubicBezTo>
                    <a:cubicBezTo>
                      <a:pt x="109290" y="75342"/>
                      <a:pt x="104645" y="58893"/>
                      <a:pt x="103031" y="48441"/>
                    </a:cubicBezTo>
                    <a:lnTo>
                      <a:pt x="178261" y="48441"/>
                    </a:lnTo>
                    <a:cubicBezTo>
                      <a:pt x="173669" y="69785"/>
                      <a:pt x="154716" y="85830"/>
                      <a:pt x="132105" y="85830"/>
                    </a:cubicBezTo>
                    <a:close/>
                  </a:path>
                </a:pathLst>
              </a:custGeom>
              <a:solidFill>
                <a:srgbClr val="FF9D05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</p:grpSp>
      </p:grpSp>
      <p:grpSp>
        <p:nvGrpSpPr>
          <p:cNvPr id="97" name="Группа 96">
            <a:extLst>
              <a:ext uri="{FF2B5EF4-FFF2-40B4-BE49-F238E27FC236}">
                <a16:creationId xmlns:a16="http://schemas.microsoft.com/office/drawing/2014/main" xmlns="" id="{E8FC4459-6B09-4BE3-BB4E-414F951A5873}"/>
              </a:ext>
            </a:extLst>
          </p:cNvPr>
          <p:cNvGrpSpPr/>
          <p:nvPr/>
        </p:nvGrpSpPr>
        <p:grpSpPr>
          <a:xfrm>
            <a:off x="8172710" y="528230"/>
            <a:ext cx="3307571" cy="327212"/>
            <a:chOff x="8172710" y="528230"/>
            <a:chExt cx="3307571" cy="327212"/>
          </a:xfrm>
        </p:grpSpPr>
        <p:sp>
          <p:nvSpPr>
            <p:cNvPr id="145" name="Овал 144">
              <a:extLst>
                <a:ext uri="{FF2B5EF4-FFF2-40B4-BE49-F238E27FC236}">
                  <a16:creationId xmlns:a16="http://schemas.microsoft.com/office/drawing/2014/main" xmlns="" id="{9640FDB0-C506-416E-BC89-04717E8BA6C5}"/>
                </a:ext>
              </a:extLst>
            </p:cNvPr>
            <p:cNvSpPr/>
            <p:nvPr/>
          </p:nvSpPr>
          <p:spPr>
            <a:xfrm>
              <a:off x="9376473" y="528230"/>
              <a:ext cx="327214" cy="327212"/>
            </a:xfrm>
            <a:prstGeom prst="ellipse">
              <a:avLst/>
            </a:prstGeom>
            <a:noFill/>
            <a:ln w="12700">
              <a:solidFill>
                <a:srgbClr val="65D454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D91D5C"/>
                </a:solidFill>
              </a:endParaRPr>
            </a:p>
          </p:txBody>
        </p:sp>
        <p:grpSp>
          <p:nvGrpSpPr>
            <p:cNvPr id="37" name="Рисунок 145">
              <a:extLst>
                <a:ext uri="{FF2B5EF4-FFF2-40B4-BE49-F238E27FC236}">
                  <a16:creationId xmlns:a16="http://schemas.microsoft.com/office/drawing/2014/main" xmlns="" id="{D7ABD1F5-9150-4B6B-AC23-0B56FC788648}"/>
                </a:ext>
              </a:extLst>
            </p:cNvPr>
            <p:cNvGrpSpPr/>
            <p:nvPr/>
          </p:nvGrpSpPr>
          <p:grpSpPr>
            <a:xfrm>
              <a:off x="8172710" y="625905"/>
              <a:ext cx="129772" cy="129770"/>
              <a:chOff x="8172710" y="625905"/>
              <a:chExt cx="129772" cy="129770"/>
            </a:xfrm>
            <a:solidFill>
              <a:srgbClr val="FFFFFF"/>
            </a:solidFill>
          </p:grpSpPr>
          <p:sp>
            <p:nvSpPr>
              <p:cNvPr id="38" name="Полилиния: фигура 37">
                <a:extLst>
                  <a:ext uri="{FF2B5EF4-FFF2-40B4-BE49-F238E27FC236}">
                    <a16:creationId xmlns:a16="http://schemas.microsoft.com/office/drawing/2014/main" xmlns="" id="{0A5F7A13-3706-4AAC-8294-5BE9358FC188}"/>
                  </a:ext>
                </a:extLst>
              </p:cNvPr>
              <p:cNvSpPr/>
              <p:nvPr/>
            </p:nvSpPr>
            <p:spPr>
              <a:xfrm>
                <a:off x="8172710" y="625905"/>
                <a:ext cx="129772" cy="129770"/>
              </a:xfrm>
              <a:custGeom>
                <a:avLst/>
                <a:gdLst>
                  <a:gd name="connsiteX0" fmla="*/ 98812 w 129772"/>
                  <a:gd name="connsiteY0" fmla="*/ 0 h 129770"/>
                  <a:gd name="connsiteX1" fmla="*/ 91839 w 129772"/>
                  <a:gd name="connsiteY1" fmla="*/ 53956 h 129770"/>
                  <a:gd name="connsiteX2" fmla="*/ 81587 w 129772"/>
                  <a:gd name="connsiteY2" fmla="*/ 53956 h 129770"/>
                  <a:gd name="connsiteX3" fmla="*/ 81587 w 129772"/>
                  <a:gd name="connsiteY3" fmla="*/ 25704 h 129770"/>
                  <a:gd name="connsiteX4" fmla="*/ 56491 w 129772"/>
                  <a:gd name="connsiteY4" fmla="*/ 47286 h 129770"/>
                  <a:gd name="connsiteX5" fmla="*/ 56491 w 129772"/>
                  <a:gd name="connsiteY5" fmla="*/ 25704 h 129770"/>
                  <a:gd name="connsiteX6" fmla="*/ 31394 w 129772"/>
                  <a:gd name="connsiteY6" fmla="*/ 47286 h 129770"/>
                  <a:gd name="connsiteX7" fmla="*/ 31394 w 129772"/>
                  <a:gd name="connsiteY7" fmla="*/ 24602 h 129770"/>
                  <a:gd name="connsiteX8" fmla="*/ 0 w 129772"/>
                  <a:gd name="connsiteY8" fmla="*/ 54425 h 129770"/>
                  <a:gd name="connsiteX9" fmla="*/ 0 w 129772"/>
                  <a:gd name="connsiteY9" fmla="*/ 129770 h 129770"/>
                  <a:gd name="connsiteX10" fmla="*/ 129772 w 129772"/>
                  <a:gd name="connsiteY10" fmla="*/ 129770 h 129770"/>
                  <a:gd name="connsiteX11" fmla="*/ 129772 w 129772"/>
                  <a:gd name="connsiteY11" fmla="*/ 0 h 129770"/>
                  <a:gd name="connsiteX12" fmla="*/ 98812 w 129772"/>
                  <a:gd name="connsiteY12" fmla="*/ 0 h 129770"/>
                  <a:gd name="connsiteX13" fmla="*/ 11315 w 129772"/>
                  <a:gd name="connsiteY13" fmla="*/ 118455 h 129770"/>
                  <a:gd name="connsiteX14" fmla="*/ 11315 w 129772"/>
                  <a:gd name="connsiteY14" fmla="*/ 59283 h 129770"/>
                  <a:gd name="connsiteX15" fmla="*/ 20077 w 129772"/>
                  <a:gd name="connsiteY15" fmla="*/ 50961 h 129770"/>
                  <a:gd name="connsiteX16" fmla="*/ 20077 w 129772"/>
                  <a:gd name="connsiteY16" fmla="*/ 71944 h 129770"/>
                  <a:gd name="connsiteX17" fmla="*/ 45173 w 129772"/>
                  <a:gd name="connsiteY17" fmla="*/ 50361 h 129770"/>
                  <a:gd name="connsiteX18" fmla="*/ 45173 w 129772"/>
                  <a:gd name="connsiteY18" fmla="*/ 71944 h 129770"/>
                  <a:gd name="connsiteX19" fmla="*/ 70270 w 129772"/>
                  <a:gd name="connsiteY19" fmla="*/ 50361 h 129770"/>
                  <a:gd name="connsiteX20" fmla="*/ 70270 w 129772"/>
                  <a:gd name="connsiteY20" fmla="*/ 65273 h 129770"/>
                  <a:gd name="connsiteX21" fmla="*/ 90375 w 129772"/>
                  <a:gd name="connsiteY21" fmla="*/ 65273 h 129770"/>
                  <a:gd name="connsiteX22" fmla="*/ 83503 w 129772"/>
                  <a:gd name="connsiteY22" fmla="*/ 118455 h 129770"/>
                  <a:gd name="connsiteX23" fmla="*/ 11315 w 129772"/>
                  <a:gd name="connsiteY23" fmla="*/ 118455 h 129770"/>
                  <a:gd name="connsiteX24" fmla="*/ 94913 w 129772"/>
                  <a:gd name="connsiteY24" fmla="*/ 118455 h 129770"/>
                  <a:gd name="connsiteX25" fmla="*/ 108759 w 129772"/>
                  <a:gd name="connsiteY25" fmla="*/ 11315 h 129770"/>
                  <a:gd name="connsiteX26" fmla="*/ 118456 w 129772"/>
                  <a:gd name="connsiteY26" fmla="*/ 11315 h 129770"/>
                  <a:gd name="connsiteX27" fmla="*/ 118456 w 129772"/>
                  <a:gd name="connsiteY27" fmla="*/ 118455 h 129770"/>
                  <a:gd name="connsiteX28" fmla="*/ 94913 w 129772"/>
                  <a:gd name="connsiteY28" fmla="*/ 118455 h 1297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129772" h="129770">
                    <a:moveTo>
                      <a:pt x="98812" y="0"/>
                    </a:moveTo>
                    <a:lnTo>
                      <a:pt x="91839" y="53956"/>
                    </a:lnTo>
                    <a:lnTo>
                      <a:pt x="81587" y="53956"/>
                    </a:lnTo>
                    <a:lnTo>
                      <a:pt x="81587" y="25704"/>
                    </a:lnTo>
                    <a:lnTo>
                      <a:pt x="56491" y="47286"/>
                    </a:lnTo>
                    <a:lnTo>
                      <a:pt x="56491" y="25704"/>
                    </a:lnTo>
                    <a:lnTo>
                      <a:pt x="31394" y="47286"/>
                    </a:lnTo>
                    <a:lnTo>
                      <a:pt x="31394" y="24602"/>
                    </a:lnTo>
                    <a:lnTo>
                      <a:pt x="0" y="54425"/>
                    </a:lnTo>
                    <a:lnTo>
                      <a:pt x="0" y="129770"/>
                    </a:lnTo>
                    <a:lnTo>
                      <a:pt x="129772" y="129770"/>
                    </a:lnTo>
                    <a:lnTo>
                      <a:pt x="129772" y="0"/>
                    </a:lnTo>
                    <a:lnTo>
                      <a:pt x="98812" y="0"/>
                    </a:lnTo>
                    <a:close/>
                    <a:moveTo>
                      <a:pt x="11315" y="118455"/>
                    </a:moveTo>
                    <a:lnTo>
                      <a:pt x="11315" y="59283"/>
                    </a:lnTo>
                    <a:lnTo>
                      <a:pt x="20077" y="50961"/>
                    </a:lnTo>
                    <a:lnTo>
                      <a:pt x="20077" y="71944"/>
                    </a:lnTo>
                    <a:lnTo>
                      <a:pt x="45173" y="50361"/>
                    </a:lnTo>
                    <a:lnTo>
                      <a:pt x="45173" y="71944"/>
                    </a:lnTo>
                    <a:lnTo>
                      <a:pt x="70270" y="50361"/>
                    </a:lnTo>
                    <a:lnTo>
                      <a:pt x="70270" y="65273"/>
                    </a:lnTo>
                    <a:lnTo>
                      <a:pt x="90375" y="65273"/>
                    </a:lnTo>
                    <a:lnTo>
                      <a:pt x="83503" y="118455"/>
                    </a:lnTo>
                    <a:lnTo>
                      <a:pt x="11315" y="118455"/>
                    </a:lnTo>
                    <a:close/>
                    <a:moveTo>
                      <a:pt x="94913" y="118455"/>
                    </a:moveTo>
                    <a:lnTo>
                      <a:pt x="108759" y="11315"/>
                    </a:lnTo>
                    <a:lnTo>
                      <a:pt x="118456" y="11315"/>
                    </a:lnTo>
                    <a:lnTo>
                      <a:pt x="118456" y="118455"/>
                    </a:lnTo>
                    <a:lnTo>
                      <a:pt x="94913" y="118455"/>
                    </a:lnTo>
                    <a:close/>
                  </a:path>
                </a:pathLst>
              </a:custGeom>
              <a:solidFill>
                <a:srgbClr val="FFFFFF"/>
              </a:solidFill>
              <a:ln w="126" cap="flat">
                <a:noFill/>
                <a:prstDash val="solid"/>
                <a:miter/>
              </a:ln>
              <a:effectLst>
                <a:outerShdw blurRad="63500" sx="102000" sy="102000" algn="ctr" rotWithShape="0">
                  <a:schemeClr val="bg1">
                    <a:alpha val="40000"/>
                  </a:scheme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ru-RU"/>
              </a:p>
            </p:txBody>
          </p:sp>
          <p:sp>
            <p:nvSpPr>
              <p:cNvPr id="39" name="Полилиния: фигура 38">
                <a:extLst>
                  <a:ext uri="{FF2B5EF4-FFF2-40B4-BE49-F238E27FC236}">
                    <a16:creationId xmlns:a16="http://schemas.microsoft.com/office/drawing/2014/main" xmlns="" id="{21209554-BA46-498C-99E6-A4BB08AB9534}"/>
                  </a:ext>
                </a:extLst>
              </p:cNvPr>
              <p:cNvSpPr/>
              <p:nvPr/>
            </p:nvSpPr>
            <p:spPr>
              <a:xfrm>
                <a:off x="8193426" y="724283"/>
                <a:ext cx="10038" cy="11315"/>
              </a:xfrm>
              <a:custGeom>
                <a:avLst/>
                <a:gdLst>
                  <a:gd name="connsiteX0" fmla="*/ 0 w 10038"/>
                  <a:gd name="connsiteY0" fmla="*/ 0 h 11315"/>
                  <a:gd name="connsiteX1" fmla="*/ 10039 w 10038"/>
                  <a:gd name="connsiteY1" fmla="*/ 0 h 11315"/>
                  <a:gd name="connsiteX2" fmla="*/ 10039 w 10038"/>
                  <a:gd name="connsiteY2" fmla="*/ 11315 h 11315"/>
                  <a:gd name="connsiteX3" fmla="*/ 0 w 10038"/>
                  <a:gd name="connsiteY3" fmla="*/ 11315 h 11315"/>
                  <a:gd name="connsiteX4" fmla="*/ 0 w 10038"/>
                  <a:gd name="connsiteY4" fmla="*/ 0 h 113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38" h="11315">
                    <a:moveTo>
                      <a:pt x="0" y="0"/>
                    </a:moveTo>
                    <a:lnTo>
                      <a:pt x="10039" y="0"/>
                    </a:lnTo>
                    <a:lnTo>
                      <a:pt x="10039" y="11315"/>
                    </a:lnTo>
                    <a:lnTo>
                      <a:pt x="0" y="1131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126" cap="flat">
                <a:noFill/>
                <a:prstDash val="solid"/>
                <a:miter/>
              </a:ln>
              <a:effectLst>
                <a:outerShdw blurRad="63500" sx="102000" sy="102000" algn="ctr" rotWithShape="0">
                  <a:schemeClr val="bg1">
                    <a:alpha val="40000"/>
                  </a:scheme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ru-RU"/>
              </a:p>
            </p:txBody>
          </p:sp>
          <p:sp>
            <p:nvSpPr>
              <p:cNvPr id="40" name="Полилиния: фигура 39">
                <a:extLst>
                  <a:ext uri="{FF2B5EF4-FFF2-40B4-BE49-F238E27FC236}">
                    <a16:creationId xmlns:a16="http://schemas.microsoft.com/office/drawing/2014/main" xmlns="" id="{A7E217AD-C20D-48A7-8276-22A0A4764D83}"/>
                  </a:ext>
                </a:extLst>
              </p:cNvPr>
              <p:cNvSpPr/>
              <p:nvPr/>
            </p:nvSpPr>
            <p:spPr>
              <a:xfrm>
                <a:off x="8213503" y="724283"/>
                <a:ext cx="10038" cy="11315"/>
              </a:xfrm>
              <a:custGeom>
                <a:avLst/>
                <a:gdLst>
                  <a:gd name="connsiteX0" fmla="*/ 0 w 10038"/>
                  <a:gd name="connsiteY0" fmla="*/ 0 h 11315"/>
                  <a:gd name="connsiteX1" fmla="*/ 10039 w 10038"/>
                  <a:gd name="connsiteY1" fmla="*/ 0 h 11315"/>
                  <a:gd name="connsiteX2" fmla="*/ 10039 w 10038"/>
                  <a:gd name="connsiteY2" fmla="*/ 11315 h 11315"/>
                  <a:gd name="connsiteX3" fmla="*/ 0 w 10038"/>
                  <a:gd name="connsiteY3" fmla="*/ 11315 h 11315"/>
                  <a:gd name="connsiteX4" fmla="*/ 0 w 10038"/>
                  <a:gd name="connsiteY4" fmla="*/ 0 h 113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38" h="11315">
                    <a:moveTo>
                      <a:pt x="0" y="0"/>
                    </a:moveTo>
                    <a:lnTo>
                      <a:pt x="10039" y="0"/>
                    </a:lnTo>
                    <a:lnTo>
                      <a:pt x="10039" y="11315"/>
                    </a:lnTo>
                    <a:lnTo>
                      <a:pt x="0" y="1131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126" cap="flat">
                <a:noFill/>
                <a:prstDash val="solid"/>
                <a:miter/>
              </a:ln>
              <a:effectLst>
                <a:outerShdw blurRad="63500" sx="102000" sy="102000" algn="ctr" rotWithShape="0">
                  <a:schemeClr val="bg1">
                    <a:alpha val="40000"/>
                  </a:scheme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ru-RU"/>
              </a:p>
            </p:txBody>
          </p:sp>
          <p:sp>
            <p:nvSpPr>
              <p:cNvPr id="41" name="Полилиния: фигура 40">
                <a:extLst>
                  <a:ext uri="{FF2B5EF4-FFF2-40B4-BE49-F238E27FC236}">
                    <a16:creationId xmlns:a16="http://schemas.microsoft.com/office/drawing/2014/main" xmlns="" id="{75D8CA1F-14C3-4CC9-A352-72A1ABA664AD}"/>
                  </a:ext>
                </a:extLst>
              </p:cNvPr>
              <p:cNvSpPr/>
              <p:nvPr/>
            </p:nvSpPr>
            <p:spPr>
              <a:xfrm>
                <a:off x="8233580" y="724283"/>
                <a:ext cx="10038" cy="11315"/>
              </a:xfrm>
              <a:custGeom>
                <a:avLst/>
                <a:gdLst>
                  <a:gd name="connsiteX0" fmla="*/ 0 w 10038"/>
                  <a:gd name="connsiteY0" fmla="*/ 0 h 11315"/>
                  <a:gd name="connsiteX1" fmla="*/ 10038 w 10038"/>
                  <a:gd name="connsiteY1" fmla="*/ 0 h 11315"/>
                  <a:gd name="connsiteX2" fmla="*/ 10038 w 10038"/>
                  <a:gd name="connsiteY2" fmla="*/ 11315 h 11315"/>
                  <a:gd name="connsiteX3" fmla="*/ 0 w 10038"/>
                  <a:gd name="connsiteY3" fmla="*/ 11315 h 11315"/>
                  <a:gd name="connsiteX4" fmla="*/ 0 w 10038"/>
                  <a:gd name="connsiteY4" fmla="*/ 0 h 113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38" h="11315">
                    <a:moveTo>
                      <a:pt x="0" y="0"/>
                    </a:moveTo>
                    <a:lnTo>
                      <a:pt x="10038" y="0"/>
                    </a:lnTo>
                    <a:lnTo>
                      <a:pt x="10038" y="11315"/>
                    </a:lnTo>
                    <a:lnTo>
                      <a:pt x="0" y="1131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126" cap="flat">
                <a:noFill/>
                <a:prstDash val="solid"/>
                <a:miter/>
              </a:ln>
              <a:effectLst>
                <a:outerShdw blurRad="63500" sx="102000" sy="102000" algn="ctr" rotWithShape="0">
                  <a:schemeClr val="bg1">
                    <a:alpha val="40000"/>
                  </a:scheme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ru-RU"/>
              </a:p>
            </p:txBody>
          </p:sp>
          <p:sp>
            <p:nvSpPr>
              <p:cNvPr id="42" name="Полилиния: фигура 41">
                <a:extLst>
                  <a:ext uri="{FF2B5EF4-FFF2-40B4-BE49-F238E27FC236}">
                    <a16:creationId xmlns:a16="http://schemas.microsoft.com/office/drawing/2014/main" xmlns="" id="{0533BA4E-A9CB-4D3A-9475-29711C87913F}"/>
                  </a:ext>
                </a:extLst>
              </p:cNvPr>
              <p:cNvSpPr/>
              <p:nvPr/>
            </p:nvSpPr>
            <p:spPr>
              <a:xfrm>
                <a:off x="8193426" y="704455"/>
                <a:ext cx="10038" cy="11317"/>
              </a:xfrm>
              <a:custGeom>
                <a:avLst/>
                <a:gdLst>
                  <a:gd name="connsiteX0" fmla="*/ 0 w 10038"/>
                  <a:gd name="connsiteY0" fmla="*/ 0 h 11317"/>
                  <a:gd name="connsiteX1" fmla="*/ 10039 w 10038"/>
                  <a:gd name="connsiteY1" fmla="*/ 0 h 11317"/>
                  <a:gd name="connsiteX2" fmla="*/ 10039 w 10038"/>
                  <a:gd name="connsiteY2" fmla="*/ 11317 h 11317"/>
                  <a:gd name="connsiteX3" fmla="*/ 0 w 10038"/>
                  <a:gd name="connsiteY3" fmla="*/ 11317 h 11317"/>
                  <a:gd name="connsiteX4" fmla="*/ 0 w 10038"/>
                  <a:gd name="connsiteY4" fmla="*/ 0 h 113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38" h="11317">
                    <a:moveTo>
                      <a:pt x="0" y="0"/>
                    </a:moveTo>
                    <a:lnTo>
                      <a:pt x="10039" y="0"/>
                    </a:lnTo>
                    <a:lnTo>
                      <a:pt x="10039" y="11317"/>
                    </a:lnTo>
                    <a:lnTo>
                      <a:pt x="0" y="1131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126" cap="flat">
                <a:noFill/>
                <a:prstDash val="solid"/>
                <a:miter/>
              </a:ln>
              <a:effectLst>
                <a:outerShdw blurRad="63500" sx="102000" sy="102000" algn="ctr" rotWithShape="0">
                  <a:schemeClr val="bg1">
                    <a:alpha val="40000"/>
                  </a:scheme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ru-RU"/>
              </a:p>
            </p:txBody>
          </p:sp>
          <p:sp>
            <p:nvSpPr>
              <p:cNvPr id="43" name="Полилиния: фигура 42">
                <a:extLst>
                  <a:ext uri="{FF2B5EF4-FFF2-40B4-BE49-F238E27FC236}">
                    <a16:creationId xmlns:a16="http://schemas.microsoft.com/office/drawing/2014/main" xmlns="" id="{6E02849B-7D75-48EA-98D5-EC5E24E7FEBF}"/>
                  </a:ext>
                </a:extLst>
              </p:cNvPr>
              <p:cNvSpPr/>
              <p:nvPr/>
            </p:nvSpPr>
            <p:spPr>
              <a:xfrm>
                <a:off x="8213503" y="704455"/>
                <a:ext cx="10038" cy="11317"/>
              </a:xfrm>
              <a:custGeom>
                <a:avLst/>
                <a:gdLst>
                  <a:gd name="connsiteX0" fmla="*/ 0 w 10038"/>
                  <a:gd name="connsiteY0" fmla="*/ 0 h 11317"/>
                  <a:gd name="connsiteX1" fmla="*/ 10039 w 10038"/>
                  <a:gd name="connsiteY1" fmla="*/ 0 h 11317"/>
                  <a:gd name="connsiteX2" fmla="*/ 10039 w 10038"/>
                  <a:gd name="connsiteY2" fmla="*/ 11317 h 11317"/>
                  <a:gd name="connsiteX3" fmla="*/ 0 w 10038"/>
                  <a:gd name="connsiteY3" fmla="*/ 11317 h 11317"/>
                  <a:gd name="connsiteX4" fmla="*/ 0 w 10038"/>
                  <a:gd name="connsiteY4" fmla="*/ 0 h 113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38" h="11317">
                    <a:moveTo>
                      <a:pt x="0" y="0"/>
                    </a:moveTo>
                    <a:lnTo>
                      <a:pt x="10039" y="0"/>
                    </a:lnTo>
                    <a:lnTo>
                      <a:pt x="10039" y="11317"/>
                    </a:lnTo>
                    <a:lnTo>
                      <a:pt x="0" y="1131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126" cap="flat">
                <a:noFill/>
                <a:prstDash val="solid"/>
                <a:miter/>
              </a:ln>
              <a:effectLst>
                <a:outerShdw blurRad="63500" sx="102000" sy="102000" algn="ctr" rotWithShape="0">
                  <a:schemeClr val="bg1">
                    <a:alpha val="40000"/>
                  </a:scheme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ru-RU"/>
              </a:p>
            </p:txBody>
          </p:sp>
          <p:sp>
            <p:nvSpPr>
              <p:cNvPr id="44" name="Полилиния: фигура 43">
                <a:extLst>
                  <a:ext uri="{FF2B5EF4-FFF2-40B4-BE49-F238E27FC236}">
                    <a16:creationId xmlns:a16="http://schemas.microsoft.com/office/drawing/2014/main" xmlns="" id="{B19DC612-93DD-4165-A8FA-F15C3A8111AD}"/>
                  </a:ext>
                </a:extLst>
              </p:cNvPr>
              <p:cNvSpPr/>
              <p:nvPr/>
            </p:nvSpPr>
            <p:spPr>
              <a:xfrm>
                <a:off x="8233580" y="704455"/>
                <a:ext cx="10038" cy="11317"/>
              </a:xfrm>
              <a:custGeom>
                <a:avLst/>
                <a:gdLst>
                  <a:gd name="connsiteX0" fmla="*/ 0 w 10038"/>
                  <a:gd name="connsiteY0" fmla="*/ 0 h 11317"/>
                  <a:gd name="connsiteX1" fmla="*/ 10038 w 10038"/>
                  <a:gd name="connsiteY1" fmla="*/ 0 h 11317"/>
                  <a:gd name="connsiteX2" fmla="*/ 10038 w 10038"/>
                  <a:gd name="connsiteY2" fmla="*/ 11317 h 11317"/>
                  <a:gd name="connsiteX3" fmla="*/ 0 w 10038"/>
                  <a:gd name="connsiteY3" fmla="*/ 11317 h 11317"/>
                  <a:gd name="connsiteX4" fmla="*/ 0 w 10038"/>
                  <a:gd name="connsiteY4" fmla="*/ 0 h 113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38" h="11317">
                    <a:moveTo>
                      <a:pt x="0" y="0"/>
                    </a:moveTo>
                    <a:lnTo>
                      <a:pt x="10038" y="0"/>
                    </a:lnTo>
                    <a:lnTo>
                      <a:pt x="10038" y="11317"/>
                    </a:lnTo>
                    <a:lnTo>
                      <a:pt x="0" y="1131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126" cap="flat">
                <a:noFill/>
                <a:prstDash val="solid"/>
                <a:miter/>
              </a:ln>
              <a:effectLst>
                <a:outerShdw blurRad="63500" sx="102000" sy="102000" algn="ctr" rotWithShape="0">
                  <a:schemeClr val="bg1">
                    <a:alpha val="40000"/>
                  </a:scheme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ru-RU"/>
              </a:p>
            </p:txBody>
          </p:sp>
        </p:grpSp>
        <p:grpSp>
          <p:nvGrpSpPr>
            <p:cNvPr id="47" name="Рисунок 140">
              <a:extLst>
                <a:ext uri="{FF2B5EF4-FFF2-40B4-BE49-F238E27FC236}">
                  <a16:creationId xmlns:a16="http://schemas.microsoft.com/office/drawing/2014/main" xmlns="" id="{4D79F78F-8461-4A4D-A52B-64054D665048}"/>
                </a:ext>
              </a:extLst>
            </p:cNvPr>
            <p:cNvGrpSpPr/>
            <p:nvPr/>
          </p:nvGrpSpPr>
          <p:grpSpPr>
            <a:xfrm>
              <a:off x="8845229" y="614271"/>
              <a:ext cx="131169" cy="131169"/>
              <a:chOff x="8845229" y="614271"/>
              <a:chExt cx="131169" cy="131169"/>
            </a:xfrm>
            <a:solidFill>
              <a:srgbClr val="FFFFFF"/>
            </a:solidFill>
          </p:grpSpPr>
          <p:sp>
            <p:nvSpPr>
              <p:cNvPr id="48" name="Полилиния: фигура 47">
                <a:extLst>
                  <a:ext uri="{FF2B5EF4-FFF2-40B4-BE49-F238E27FC236}">
                    <a16:creationId xmlns:a16="http://schemas.microsoft.com/office/drawing/2014/main" xmlns="" id="{5DF4CDF4-401B-4EA2-819F-B307D7E9B021}"/>
                  </a:ext>
                </a:extLst>
              </p:cNvPr>
              <p:cNvSpPr/>
              <p:nvPr/>
            </p:nvSpPr>
            <p:spPr>
              <a:xfrm>
                <a:off x="8845229" y="614271"/>
                <a:ext cx="131169" cy="131169"/>
              </a:xfrm>
              <a:custGeom>
                <a:avLst/>
                <a:gdLst>
                  <a:gd name="connsiteX0" fmla="*/ 131170 w 131169"/>
                  <a:gd name="connsiteY0" fmla="*/ 50404 h 131169"/>
                  <a:gd name="connsiteX1" fmla="*/ 131170 w 131169"/>
                  <a:gd name="connsiteY1" fmla="*/ 40292 h 131169"/>
                  <a:gd name="connsiteX2" fmla="*/ 65451 w 131169"/>
                  <a:gd name="connsiteY2" fmla="*/ 0 h 131169"/>
                  <a:gd name="connsiteX3" fmla="*/ 0 w 131169"/>
                  <a:gd name="connsiteY3" fmla="*/ 40300 h 131169"/>
                  <a:gd name="connsiteX4" fmla="*/ 0 w 131169"/>
                  <a:gd name="connsiteY4" fmla="*/ 50404 h 131169"/>
                  <a:gd name="connsiteX5" fmla="*/ 8862 w 131169"/>
                  <a:gd name="connsiteY5" fmla="*/ 50404 h 131169"/>
                  <a:gd name="connsiteX6" fmla="*/ 8862 w 131169"/>
                  <a:gd name="connsiteY6" fmla="*/ 119502 h 131169"/>
                  <a:gd name="connsiteX7" fmla="*/ 770 w 131169"/>
                  <a:gd name="connsiteY7" fmla="*/ 119502 h 131169"/>
                  <a:gd name="connsiteX8" fmla="*/ 770 w 131169"/>
                  <a:gd name="connsiteY8" fmla="*/ 131169 h 131169"/>
                  <a:gd name="connsiteX9" fmla="*/ 130399 w 131169"/>
                  <a:gd name="connsiteY9" fmla="*/ 131169 h 131169"/>
                  <a:gd name="connsiteX10" fmla="*/ 130399 w 131169"/>
                  <a:gd name="connsiteY10" fmla="*/ 119502 h 131169"/>
                  <a:gd name="connsiteX11" fmla="*/ 122308 w 131169"/>
                  <a:gd name="connsiteY11" fmla="*/ 119502 h 131169"/>
                  <a:gd name="connsiteX12" fmla="*/ 122308 w 131169"/>
                  <a:gd name="connsiteY12" fmla="*/ 50404 h 131169"/>
                  <a:gd name="connsiteX13" fmla="*/ 131170 w 131169"/>
                  <a:gd name="connsiteY13" fmla="*/ 50404 h 131169"/>
                  <a:gd name="connsiteX14" fmla="*/ 65465 w 131169"/>
                  <a:gd name="connsiteY14" fmla="*/ 13694 h 131169"/>
                  <a:gd name="connsiteX15" fmla="*/ 106311 w 131169"/>
                  <a:gd name="connsiteY15" fmla="*/ 38737 h 131169"/>
                  <a:gd name="connsiteX16" fmla="*/ 24791 w 131169"/>
                  <a:gd name="connsiteY16" fmla="*/ 38737 h 131169"/>
                  <a:gd name="connsiteX17" fmla="*/ 65465 w 131169"/>
                  <a:gd name="connsiteY17" fmla="*/ 13694 h 131169"/>
                  <a:gd name="connsiteX18" fmla="*/ 90386 w 131169"/>
                  <a:gd name="connsiteY18" fmla="*/ 50404 h 131169"/>
                  <a:gd name="connsiteX19" fmla="*/ 90386 w 131169"/>
                  <a:gd name="connsiteY19" fmla="*/ 119502 h 131169"/>
                  <a:gd name="connsiteX20" fmla="*/ 40784 w 131169"/>
                  <a:gd name="connsiteY20" fmla="*/ 119502 h 131169"/>
                  <a:gd name="connsiteX21" fmla="*/ 40784 w 131169"/>
                  <a:gd name="connsiteY21" fmla="*/ 50404 h 131169"/>
                  <a:gd name="connsiteX22" fmla="*/ 90386 w 131169"/>
                  <a:gd name="connsiteY22" fmla="*/ 50404 h 131169"/>
                  <a:gd name="connsiteX23" fmla="*/ 20529 w 131169"/>
                  <a:gd name="connsiteY23" fmla="*/ 50404 h 131169"/>
                  <a:gd name="connsiteX24" fmla="*/ 29116 w 131169"/>
                  <a:gd name="connsiteY24" fmla="*/ 50404 h 131169"/>
                  <a:gd name="connsiteX25" fmla="*/ 29116 w 131169"/>
                  <a:gd name="connsiteY25" fmla="*/ 119502 h 131169"/>
                  <a:gd name="connsiteX26" fmla="*/ 20529 w 131169"/>
                  <a:gd name="connsiteY26" fmla="*/ 119502 h 131169"/>
                  <a:gd name="connsiteX27" fmla="*/ 20529 w 131169"/>
                  <a:gd name="connsiteY27" fmla="*/ 50404 h 131169"/>
                  <a:gd name="connsiteX28" fmla="*/ 110640 w 131169"/>
                  <a:gd name="connsiteY28" fmla="*/ 119502 h 131169"/>
                  <a:gd name="connsiteX29" fmla="*/ 102054 w 131169"/>
                  <a:gd name="connsiteY29" fmla="*/ 119502 h 131169"/>
                  <a:gd name="connsiteX30" fmla="*/ 102054 w 131169"/>
                  <a:gd name="connsiteY30" fmla="*/ 50404 h 131169"/>
                  <a:gd name="connsiteX31" fmla="*/ 110640 w 131169"/>
                  <a:gd name="connsiteY31" fmla="*/ 50404 h 131169"/>
                  <a:gd name="connsiteX32" fmla="*/ 110640 w 131169"/>
                  <a:gd name="connsiteY32" fmla="*/ 119502 h 1311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131169" h="131169">
                    <a:moveTo>
                      <a:pt x="131170" y="50404"/>
                    </a:moveTo>
                    <a:lnTo>
                      <a:pt x="131170" y="40292"/>
                    </a:lnTo>
                    <a:lnTo>
                      <a:pt x="65451" y="0"/>
                    </a:lnTo>
                    <a:lnTo>
                      <a:pt x="0" y="40300"/>
                    </a:lnTo>
                    <a:lnTo>
                      <a:pt x="0" y="50404"/>
                    </a:lnTo>
                    <a:lnTo>
                      <a:pt x="8862" y="50404"/>
                    </a:lnTo>
                    <a:lnTo>
                      <a:pt x="8862" y="119502"/>
                    </a:lnTo>
                    <a:lnTo>
                      <a:pt x="770" y="119502"/>
                    </a:lnTo>
                    <a:lnTo>
                      <a:pt x="770" y="131169"/>
                    </a:lnTo>
                    <a:lnTo>
                      <a:pt x="130399" y="131169"/>
                    </a:lnTo>
                    <a:lnTo>
                      <a:pt x="130399" y="119502"/>
                    </a:lnTo>
                    <a:lnTo>
                      <a:pt x="122308" y="119502"/>
                    </a:lnTo>
                    <a:lnTo>
                      <a:pt x="122308" y="50404"/>
                    </a:lnTo>
                    <a:lnTo>
                      <a:pt x="131170" y="50404"/>
                    </a:lnTo>
                    <a:close/>
                    <a:moveTo>
                      <a:pt x="65465" y="13694"/>
                    </a:moveTo>
                    <a:lnTo>
                      <a:pt x="106311" y="38737"/>
                    </a:lnTo>
                    <a:lnTo>
                      <a:pt x="24791" y="38737"/>
                    </a:lnTo>
                    <a:lnTo>
                      <a:pt x="65465" y="13694"/>
                    </a:lnTo>
                    <a:close/>
                    <a:moveTo>
                      <a:pt x="90386" y="50404"/>
                    </a:moveTo>
                    <a:lnTo>
                      <a:pt x="90386" y="119502"/>
                    </a:lnTo>
                    <a:lnTo>
                      <a:pt x="40784" y="119502"/>
                    </a:lnTo>
                    <a:lnTo>
                      <a:pt x="40784" y="50404"/>
                    </a:lnTo>
                    <a:lnTo>
                      <a:pt x="90386" y="50404"/>
                    </a:lnTo>
                    <a:close/>
                    <a:moveTo>
                      <a:pt x="20529" y="50404"/>
                    </a:moveTo>
                    <a:lnTo>
                      <a:pt x="29116" y="50404"/>
                    </a:lnTo>
                    <a:lnTo>
                      <a:pt x="29116" y="119502"/>
                    </a:lnTo>
                    <a:lnTo>
                      <a:pt x="20529" y="119502"/>
                    </a:lnTo>
                    <a:lnTo>
                      <a:pt x="20529" y="50404"/>
                    </a:lnTo>
                    <a:close/>
                    <a:moveTo>
                      <a:pt x="110640" y="119502"/>
                    </a:moveTo>
                    <a:lnTo>
                      <a:pt x="102054" y="119502"/>
                    </a:lnTo>
                    <a:lnTo>
                      <a:pt x="102054" y="50404"/>
                    </a:lnTo>
                    <a:lnTo>
                      <a:pt x="110640" y="50404"/>
                    </a:lnTo>
                    <a:lnTo>
                      <a:pt x="110640" y="119502"/>
                    </a:lnTo>
                    <a:close/>
                  </a:path>
                </a:pathLst>
              </a:custGeom>
              <a:solidFill>
                <a:srgbClr val="FFFFFF"/>
              </a:solidFill>
              <a:ln w="126" cap="flat">
                <a:noFill/>
                <a:prstDash val="solid"/>
                <a:miter/>
              </a:ln>
              <a:effectLst>
                <a:outerShdw blurRad="63500" sx="102000" sy="102000" algn="ctr" rotWithShape="0">
                  <a:schemeClr val="bg1">
                    <a:alpha val="40000"/>
                  </a:schemeClr>
                </a:outerShdw>
              </a:effectLst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54" name="Полилиния: фигура 53">
                <a:extLst>
                  <a:ext uri="{FF2B5EF4-FFF2-40B4-BE49-F238E27FC236}">
                    <a16:creationId xmlns:a16="http://schemas.microsoft.com/office/drawing/2014/main" xmlns="" id="{BCA258BD-6079-4DFB-A473-A4E428F5029F}"/>
                  </a:ext>
                </a:extLst>
              </p:cNvPr>
              <p:cNvSpPr/>
              <p:nvPr/>
            </p:nvSpPr>
            <p:spPr>
              <a:xfrm>
                <a:off x="8904945" y="704557"/>
                <a:ext cx="11667" cy="11667"/>
              </a:xfrm>
              <a:custGeom>
                <a:avLst/>
                <a:gdLst>
                  <a:gd name="connsiteX0" fmla="*/ 11668 w 11667"/>
                  <a:gd name="connsiteY0" fmla="*/ 5834 h 11667"/>
                  <a:gd name="connsiteX1" fmla="*/ 5834 w 11667"/>
                  <a:gd name="connsiteY1" fmla="*/ 11667 h 11667"/>
                  <a:gd name="connsiteX2" fmla="*/ 0 w 11667"/>
                  <a:gd name="connsiteY2" fmla="*/ 5834 h 11667"/>
                  <a:gd name="connsiteX3" fmla="*/ 5834 w 11667"/>
                  <a:gd name="connsiteY3" fmla="*/ 0 h 11667"/>
                  <a:gd name="connsiteX4" fmla="*/ 11668 w 11667"/>
                  <a:gd name="connsiteY4" fmla="*/ 5834 h 116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667" h="11667">
                    <a:moveTo>
                      <a:pt x="11668" y="5834"/>
                    </a:moveTo>
                    <a:cubicBezTo>
                      <a:pt x="11668" y="9056"/>
                      <a:pt x="9056" y="11667"/>
                      <a:pt x="5834" y="11667"/>
                    </a:cubicBezTo>
                    <a:cubicBezTo>
                      <a:pt x="2612" y="11667"/>
                      <a:pt x="0" y="9056"/>
                      <a:pt x="0" y="5834"/>
                    </a:cubicBezTo>
                    <a:cubicBezTo>
                      <a:pt x="0" y="2612"/>
                      <a:pt x="2612" y="0"/>
                      <a:pt x="5834" y="0"/>
                    </a:cubicBezTo>
                    <a:cubicBezTo>
                      <a:pt x="9056" y="0"/>
                      <a:pt x="11668" y="2612"/>
                      <a:pt x="11668" y="583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6" cap="flat">
                <a:noFill/>
                <a:prstDash val="solid"/>
                <a:miter/>
              </a:ln>
              <a:effectLst>
                <a:outerShdw blurRad="63500" sx="102000" sy="102000" algn="ctr" rotWithShape="0">
                  <a:schemeClr val="bg1">
                    <a:alpha val="40000"/>
                  </a:schemeClr>
                </a:outerShdw>
              </a:effectLst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55" name="Полилиния: фигура 54">
                <a:extLst>
                  <a:ext uri="{FF2B5EF4-FFF2-40B4-BE49-F238E27FC236}">
                    <a16:creationId xmlns:a16="http://schemas.microsoft.com/office/drawing/2014/main" xmlns="" id="{6679DF2F-9193-4635-8003-4CF98A7354D2}"/>
                  </a:ext>
                </a:extLst>
              </p:cNvPr>
              <p:cNvSpPr/>
              <p:nvPr/>
            </p:nvSpPr>
            <p:spPr>
              <a:xfrm>
                <a:off x="8904945" y="710391"/>
                <a:ext cx="11667" cy="23946"/>
              </a:xfrm>
              <a:custGeom>
                <a:avLst/>
                <a:gdLst>
                  <a:gd name="connsiteX0" fmla="*/ 0 w 11667"/>
                  <a:gd name="connsiteY0" fmla="*/ 0 h 23946"/>
                  <a:gd name="connsiteX1" fmla="*/ 11668 w 11667"/>
                  <a:gd name="connsiteY1" fmla="*/ 0 h 23946"/>
                  <a:gd name="connsiteX2" fmla="*/ 11668 w 11667"/>
                  <a:gd name="connsiteY2" fmla="*/ 23947 h 23946"/>
                  <a:gd name="connsiteX3" fmla="*/ 0 w 11667"/>
                  <a:gd name="connsiteY3" fmla="*/ 23947 h 239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67" h="23946">
                    <a:moveTo>
                      <a:pt x="0" y="0"/>
                    </a:moveTo>
                    <a:lnTo>
                      <a:pt x="11668" y="0"/>
                    </a:lnTo>
                    <a:lnTo>
                      <a:pt x="11668" y="23947"/>
                    </a:lnTo>
                    <a:lnTo>
                      <a:pt x="0" y="23947"/>
                    </a:lnTo>
                    <a:close/>
                  </a:path>
                </a:pathLst>
              </a:custGeom>
              <a:solidFill>
                <a:srgbClr val="FFFFFF"/>
              </a:solidFill>
              <a:ln w="126" cap="flat">
                <a:noFill/>
                <a:prstDash val="solid"/>
                <a:miter/>
              </a:ln>
              <a:effectLst>
                <a:outerShdw blurRad="63500" sx="102000" sy="102000" algn="ctr" rotWithShape="0">
                  <a:schemeClr val="bg1">
                    <a:alpha val="40000"/>
                  </a:schemeClr>
                </a:outerShdw>
              </a:effectLst>
            </p:spPr>
            <p:txBody>
              <a:bodyPr rtlCol="0" anchor="ctr"/>
              <a:lstStyle/>
              <a:p>
                <a:endParaRPr lang="ru-RU" dirty="0"/>
              </a:p>
            </p:txBody>
          </p:sp>
        </p:grpSp>
        <p:sp>
          <p:nvSpPr>
            <p:cNvPr id="58" name="Рисунок 138">
              <a:extLst>
                <a:ext uri="{FF2B5EF4-FFF2-40B4-BE49-F238E27FC236}">
                  <a16:creationId xmlns:a16="http://schemas.microsoft.com/office/drawing/2014/main" xmlns="" id="{E06F1B2C-FB56-4BBF-899A-A3677F68CC14}"/>
                </a:ext>
              </a:extLst>
            </p:cNvPr>
            <p:cNvSpPr/>
            <p:nvPr/>
          </p:nvSpPr>
          <p:spPr>
            <a:xfrm>
              <a:off x="10096966" y="615067"/>
              <a:ext cx="144332" cy="144334"/>
            </a:xfrm>
            <a:custGeom>
              <a:avLst/>
              <a:gdLst>
                <a:gd name="connsiteX0" fmla="*/ 128280 w 144332"/>
                <a:gd name="connsiteY0" fmla="*/ 88184 h 144334"/>
                <a:gd name="connsiteX1" fmla="*/ 125629 w 144332"/>
                <a:gd name="connsiteY1" fmla="*/ 90835 h 144334"/>
                <a:gd name="connsiteX2" fmla="*/ 124526 w 144332"/>
                <a:gd name="connsiteY2" fmla="*/ 80769 h 144334"/>
                <a:gd name="connsiteX3" fmla="*/ 133895 w 144332"/>
                <a:gd name="connsiteY3" fmla="*/ 71400 h 144334"/>
                <a:gd name="connsiteX4" fmla="*/ 125480 w 144332"/>
                <a:gd name="connsiteY4" fmla="*/ 62985 h 144334"/>
                <a:gd name="connsiteX5" fmla="*/ 122863 w 144332"/>
                <a:gd name="connsiteY5" fmla="*/ 65602 h 144334"/>
                <a:gd name="connsiteX6" fmla="*/ 121314 w 144332"/>
                <a:gd name="connsiteY6" fmla="*/ 51445 h 144334"/>
                <a:gd name="connsiteX7" fmla="*/ 133317 w 144332"/>
                <a:gd name="connsiteY7" fmla="*/ 39413 h 144334"/>
                <a:gd name="connsiteX8" fmla="*/ 140661 w 144332"/>
                <a:gd name="connsiteY8" fmla="*/ 3671 h 144334"/>
                <a:gd name="connsiteX9" fmla="*/ 104907 w 144332"/>
                <a:gd name="connsiteY9" fmla="*/ 11025 h 144334"/>
                <a:gd name="connsiteX10" fmla="*/ 92971 w 144332"/>
                <a:gd name="connsiteY10" fmla="*/ 23029 h 144334"/>
                <a:gd name="connsiteX11" fmla="*/ 78732 w 144332"/>
                <a:gd name="connsiteY11" fmla="*/ 21471 h 144334"/>
                <a:gd name="connsiteX12" fmla="*/ 81349 w 144332"/>
                <a:gd name="connsiteY12" fmla="*/ 18854 h 144334"/>
                <a:gd name="connsiteX13" fmla="*/ 72933 w 144332"/>
                <a:gd name="connsiteY13" fmla="*/ 10439 h 144334"/>
                <a:gd name="connsiteX14" fmla="*/ 63564 w 144332"/>
                <a:gd name="connsiteY14" fmla="*/ 19808 h 144334"/>
                <a:gd name="connsiteX15" fmla="*/ 53498 w 144332"/>
                <a:gd name="connsiteY15" fmla="*/ 18707 h 144334"/>
                <a:gd name="connsiteX16" fmla="*/ 56150 w 144332"/>
                <a:gd name="connsiteY16" fmla="*/ 16054 h 144334"/>
                <a:gd name="connsiteX17" fmla="*/ 47736 w 144332"/>
                <a:gd name="connsiteY17" fmla="*/ 7639 h 144334"/>
                <a:gd name="connsiteX18" fmla="*/ 38332 w 144332"/>
                <a:gd name="connsiteY18" fmla="*/ 17044 h 144334"/>
                <a:gd name="connsiteX19" fmla="*/ 23263 w 144332"/>
                <a:gd name="connsiteY19" fmla="*/ 15394 h 144334"/>
                <a:gd name="connsiteX20" fmla="*/ 0 w 144332"/>
                <a:gd name="connsiteY20" fmla="*/ 36796 h 144334"/>
                <a:gd name="connsiteX21" fmla="*/ 58657 w 144332"/>
                <a:gd name="connsiteY21" fmla="*/ 57537 h 144334"/>
                <a:gd name="connsiteX22" fmla="*/ 32632 w 144332"/>
                <a:gd name="connsiteY22" fmla="*/ 83710 h 144334"/>
                <a:gd name="connsiteX23" fmla="*/ 12956 w 144332"/>
                <a:gd name="connsiteY23" fmla="*/ 83684 h 144334"/>
                <a:gd name="connsiteX24" fmla="*/ 122 w 144332"/>
                <a:gd name="connsiteY24" fmla="*/ 97160 h 144334"/>
                <a:gd name="connsiteX25" fmla="*/ 30523 w 144332"/>
                <a:gd name="connsiteY25" fmla="*/ 112872 h 144334"/>
                <a:gd name="connsiteX26" fmla="*/ 48452 w 144332"/>
                <a:gd name="connsiteY26" fmla="*/ 144329 h 144334"/>
                <a:gd name="connsiteX27" fmla="*/ 61210 w 144332"/>
                <a:gd name="connsiteY27" fmla="*/ 130935 h 144334"/>
                <a:gd name="connsiteX28" fmla="*/ 61210 w 144332"/>
                <a:gd name="connsiteY28" fmla="*/ 111688 h 144334"/>
                <a:gd name="connsiteX29" fmla="*/ 86892 w 144332"/>
                <a:gd name="connsiteY29" fmla="*/ 85947 h 144334"/>
                <a:gd name="connsiteX30" fmla="*/ 107540 w 144332"/>
                <a:gd name="connsiteY30" fmla="*/ 144334 h 144334"/>
                <a:gd name="connsiteX31" fmla="*/ 128940 w 144332"/>
                <a:gd name="connsiteY31" fmla="*/ 121071 h 144334"/>
                <a:gd name="connsiteX32" fmla="*/ 127290 w 144332"/>
                <a:gd name="connsiteY32" fmla="*/ 106002 h 144334"/>
                <a:gd name="connsiteX33" fmla="*/ 136695 w 144332"/>
                <a:gd name="connsiteY33" fmla="*/ 96597 h 144334"/>
                <a:gd name="connsiteX34" fmla="*/ 128280 w 144332"/>
                <a:gd name="connsiteY34" fmla="*/ 88184 h 144334"/>
                <a:gd name="connsiteX35" fmla="*/ 22604 w 144332"/>
                <a:gd name="connsiteY35" fmla="*/ 32168 h 144334"/>
                <a:gd name="connsiteX36" fmla="*/ 27341 w 144332"/>
                <a:gd name="connsiteY36" fmla="*/ 27811 h 144334"/>
                <a:gd name="connsiteX37" fmla="*/ 82236 w 144332"/>
                <a:gd name="connsiteY37" fmla="*/ 33825 h 144334"/>
                <a:gd name="connsiteX38" fmla="*/ 67941 w 144332"/>
                <a:gd name="connsiteY38" fmla="*/ 48201 h 144334"/>
                <a:gd name="connsiteX39" fmla="*/ 22604 w 144332"/>
                <a:gd name="connsiteY39" fmla="*/ 32168 h 144334"/>
                <a:gd name="connsiteX40" fmla="*/ 49310 w 144332"/>
                <a:gd name="connsiteY40" fmla="*/ 106767 h 144334"/>
                <a:gd name="connsiteX41" fmla="*/ 49310 w 144332"/>
                <a:gd name="connsiteY41" fmla="*/ 121803 h 144334"/>
                <a:gd name="connsiteX42" fmla="*/ 39118 w 144332"/>
                <a:gd name="connsiteY42" fmla="*/ 103920 h 144334"/>
                <a:gd name="connsiteX43" fmla="*/ 23015 w 144332"/>
                <a:gd name="connsiteY43" fmla="*/ 95596 h 144334"/>
                <a:gd name="connsiteX44" fmla="*/ 37575 w 144332"/>
                <a:gd name="connsiteY44" fmla="*/ 95616 h 144334"/>
                <a:gd name="connsiteX45" fmla="*/ 113333 w 144332"/>
                <a:gd name="connsiteY45" fmla="*/ 19429 h 144334"/>
                <a:gd name="connsiteX46" fmla="*/ 123974 w 144332"/>
                <a:gd name="connsiteY46" fmla="*/ 13299 h 144334"/>
                <a:gd name="connsiteX47" fmla="*/ 132237 w 144332"/>
                <a:gd name="connsiteY47" fmla="*/ 12095 h 144334"/>
                <a:gd name="connsiteX48" fmla="*/ 131034 w 144332"/>
                <a:gd name="connsiteY48" fmla="*/ 20358 h 144334"/>
                <a:gd name="connsiteX49" fmla="*/ 124899 w 144332"/>
                <a:gd name="connsiteY49" fmla="*/ 31002 h 144334"/>
                <a:gd name="connsiteX50" fmla="*/ 49310 w 144332"/>
                <a:gd name="connsiteY50" fmla="*/ 106767 h 144334"/>
                <a:gd name="connsiteX51" fmla="*/ 112166 w 144332"/>
                <a:gd name="connsiteY51" fmla="*/ 121728 h 144334"/>
                <a:gd name="connsiteX52" fmla="*/ 96211 w 144332"/>
                <a:gd name="connsiteY52" fmla="*/ 76605 h 144334"/>
                <a:gd name="connsiteX53" fmla="*/ 110527 w 144332"/>
                <a:gd name="connsiteY53" fmla="*/ 62256 h 144334"/>
                <a:gd name="connsiteX54" fmla="*/ 116523 w 144332"/>
                <a:gd name="connsiteY54" fmla="*/ 116994 h 144334"/>
                <a:gd name="connsiteX55" fmla="*/ 112166 w 144332"/>
                <a:gd name="connsiteY55" fmla="*/ 121728 h 144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</a:cxnLst>
              <a:rect l="l" t="t" r="r" b="b"/>
              <a:pathLst>
                <a:path w="144332" h="144334">
                  <a:moveTo>
                    <a:pt x="128280" y="88184"/>
                  </a:moveTo>
                  <a:lnTo>
                    <a:pt x="125629" y="90835"/>
                  </a:lnTo>
                  <a:lnTo>
                    <a:pt x="124526" y="80769"/>
                  </a:lnTo>
                  <a:lnTo>
                    <a:pt x="133895" y="71400"/>
                  </a:lnTo>
                  <a:lnTo>
                    <a:pt x="125480" y="62985"/>
                  </a:lnTo>
                  <a:lnTo>
                    <a:pt x="122863" y="65602"/>
                  </a:lnTo>
                  <a:lnTo>
                    <a:pt x="121314" y="51445"/>
                  </a:lnTo>
                  <a:lnTo>
                    <a:pt x="133317" y="39413"/>
                  </a:lnTo>
                  <a:cubicBezTo>
                    <a:pt x="139569" y="33161"/>
                    <a:pt x="149885" y="12895"/>
                    <a:pt x="140661" y="3671"/>
                  </a:cubicBezTo>
                  <a:cubicBezTo>
                    <a:pt x="131438" y="-5552"/>
                    <a:pt x="111170" y="4762"/>
                    <a:pt x="104907" y="11025"/>
                  </a:cubicBezTo>
                  <a:lnTo>
                    <a:pt x="92971" y="23029"/>
                  </a:lnTo>
                  <a:lnTo>
                    <a:pt x="78732" y="21471"/>
                  </a:lnTo>
                  <a:lnTo>
                    <a:pt x="81349" y="18854"/>
                  </a:lnTo>
                  <a:lnTo>
                    <a:pt x="72933" y="10439"/>
                  </a:lnTo>
                  <a:lnTo>
                    <a:pt x="63564" y="19808"/>
                  </a:lnTo>
                  <a:lnTo>
                    <a:pt x="53498" y="18707"/>
                  </a:lnTo>
                  <a:lnTo>
                    <a:pt x="56150" y="16054"/>
                  </a:lnTo>
                  <a:lnTo>
                    <a:pt x="47736" y="7639"/>
                  </a:lnTo>
                  <a:lnTo>
                    <a:pt x="38332" y="17044"/>
                  </a:lnTo>
                  <a:lnTo>
                    <a:pt x="23263" y="15394"/>
                  </a:lnTo>
                  <a:lnTo>
                    <a:pt x="0" y="36796"/>
                  </a:lnTo>
                  <a:lnTo>
                    <a:pt x="58657" y="57537"/>
                  </a:lnTo>
                  <a:lnTo>
                    <a:pt x="32632" y="83710"/>
                  </a:lnTo>
                  <a:lnTo>
                    <a:pt x="12956" y="83684"/>
                  </a:lnTo>
                  <a:lnTo>
                    <a:pt x="122" y="97160"/>
                  </a:lnTo>
                  <a:lnTo>
                    <a:pt x="30523" y="112872"/>
                  </a:lnTo>
                  <a:lnTo>
                    <a:pt x="48452" y="144329"/>
                  </a:lnTo>
                  <a:lnTo>
                    <a:pt x="61210" y="130935"/>
                  </a:lnTo>
                  <a:lnTo>
                    <a:pt x="61210" y="111688"/>
                  </a:lnTo>
                  <a:lnTo>
                    <a:pt x="86892" y="85947"/>
                  </a:lnTo>
                  <a:lnTo>
                    <a:pt x="107540" y="144334"/>
                  </a:lnTo>
                  <a:lnTo>
                    <a:pt x="128940" y="121071"/>
                  </a:lnTo>
                  <a:lnTo>
                    <a:pt x="127290" y="106002"/>
                  </a:lnTo>
                  <a:lnTo>
                    <a:pt x="136695" y="96597"/>
                  </a:lnTo>
                  <a:lnTo>
                    <a:pt x="128280" y="88184"/>
                  </a:lnTo>
                  <a:close/>
                  <a:moveTo>
                    <a:pt x="22604" y="32168"/>
                  </a:moveTo>
                  <a:lnTo>
                    <a:pt x="27341" y="27811"/>
                  </a:lnTo>
                  <a:lnTo>
                    <a:pt x="82236" y="33825"/>
                  </a:lnTo>
                  <a:lnTo>
                    <a:pt x="67941" y="48201"/>
                  </a:lnTo>
                  <a:lnTo>
                    <a:pt x="22604" y="32168"/>
                  </a:lnTo>
                  <a:close/>
                  <a:moveTo>
                    <a:pt x="49310" y="106767"/>
                  </a:moveTo>
                  <a:lnTo>
                    <a:pt x="49310" y="121803"/>
                  </a:lnTo>
                  <a:lnTo>
                    <a:pt x="39118" y="103920"/>
                  </a:lnTo>
                  <a:lnTo>
                    <a:pt x="23015" y="95596"/>
                  </a:lnTo>
                  <a:lnTo>
                    <a:pt x="37575" y="95616"/>
                  </a:lnTo>
                  <a:lnTo>
                    <a:pt x="113333" y="19429"/>
                  </a:lnTo>
                  <a:cubicBezTo>
                    <a:pt x="115051" y="17712"/>
                    <a:pt x="119112" y="15061"/>
                    <a:pt x="123974" y="13299"/>
                  </a:cubicBezTo>
                  <a:cubicBezTo>
                    <a:pt x="129139" y="11427"/>
                    <a:pt x="131693" y="11838"/>
                    <a:pt x="132237" y="12095"/>
                  </a:cubicBezTo>
                  <a:cubicBezTo>
                    <a:pt x="132495" y="12641"/>
                    <a:pt x="132905" y="15196"/>
                    <a:pt x="131034" y="20358"/>
                  </a:cubicBezTo>
                  <a:cubicBezTo>
                    <a:pt x="129272" y="25220"/>
                    <a:pt x="126621" y="29281"/>
                    <a:pt x="124899" y="31002"/>
                  </a:cubicBezTo>
                  <a:lnTo>
                    <a:pt x="49310" y="106767"/>
                  </a:lnTo>
                  <a:close/>
                  <a:moveTo>
                    <a:pt x="112166" y="121728"/>
                  </a:moveTo>
                  <a:lnTo>
                    <a:pt x="96211" y="76605"/>
                  </a:lnTo>
                  <a:lnTo>
                    <a:pt x="110527" y="62256"/>
                  </a:lnTo>
                  <a:lnTo>
                    <a:pt x="116523" y="116994"/>
                  </a:lnTo>
                  <a:lnTo>
                    <a:pt x="112166" y="121728"/>
                  </a:lnTo>
                  <a:close/>
                </a:path>
              </a:pathLst>
            </a:custGeom>
            <a:solidFill>
              <a:srgbClr val="FFFFFF"/>
            </a:solidFill>
            <a:ln w="126" cap="flat">
              <a:noFill/>
              <a:prstDash val="solid"/>
              <a:miter/>
            </a:ln>
            <a:effectLst>
              <a:outerShdw blurRad="63500" sx="102000" sy="102000" algn="ctr" rotWithShape="0">
                <a:schemeClr val="bg1">
                  <a:alpha val="40000"/>
                </a:schemeClr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grpSp>
          <p:nvGrpSpPr>
            <p:cNvPr id="59" name="Рисунок 147">
              <a:extLst>
                <a:ext uri="{FF2B5EF4-FFF2-40B4-BE49-F238E27FC236}">
                  <a16:creationId xmlns:a16="http://schemas.microsoft.com/office/drawing/2014/main" xmlns="" id="{06ECAA4B-EFB3-4083-BD12-A9025FB201B1}"/>
                </a:ext>
              </a:extLst>
            </p:cNvPr>
            <p:cNvGrpSpPr/>
            <p:nvPr/>
          </p:nvGrpSpPr>
          <p:grpSpPr>
            <a:xfrm>
              <a:off x="10718636" y="619617"/>
              <a:ext cx="128674" cy="128674"/>
              <a:chOff x="10718636" y="619617"/>
              <a:chExt cx="128674" cy="128674"/>
            </a:xfrm>
            <a:effectLst>
              <a:outerShdw blurRad="63500" sx="102000" sy="102000" algn="ctr" rotWithShape="0">
                <a:schemeClr val="bg1">
                  <a:alpha val="40000"/>
                </a:schemeClr>
              </a:outerShdw>
            </a:effectLst>
          </p:grpSpPr>
          <p:sp>
            <p:nvSpPr>
              <p:cNvPr id="61" name="Полилиния: фигура 60">
                <a:extLst>
                  <a:ext uri="{FF2B5EF4-FFF2-40B4-BE49-F238E27FC236}">
                    <a16:creationId xmlns:a16="http://schemas.microsoft.com/office/drawing/2014/main" xmlns="" id="{20BCA87C-267B-44A8-890F-4F95950104D7}"/>
                  </a:ext>
                </a:extLst>
              </p:cNvPr>
              <p:cNvSpPr/>
              <p:nvPr/>
            </p:nvSpPr>
            <p:spPr>
              <a:xfrm>
                <a:off x="10718636" y="619617"/>
                <a:ext cx="130528" cy="130372"/>
              </a:xfrm>
              <a:custGeom>
                <a:avLst/>
                <a:gdLst>
                  <a:gd name="connsiteX0" fmla="*/ 122940 w 130528"/>
                  <a:gd name="connsiteY0" fmla="*/ 4305 h 130372"/>
                  <a:gd name="connsiteX1" fmla="*/ 50373 w 130528"/>
                  <a:gd name="connsiteY1" fmla="*/ 29744 h 130372"/>
                  <a:gd name="connsiteX2" fmla="*/ 47819 w 130528"/>
                  <a:gd name="connsiteY2" fmla="*/ 29130 h 130372"/>
                  <a:gd name="connsiteX3" fmla="*/ 20973 w 130528"/>
                  <a:gd name="connsiteY3" fmla="*/ 29130 h 130372"/>
                  <a:gd name="connsiteX4" fmla="*/ 0 w 130528"/>
                  <a:gd name="connsiteY4" fmla="*/ 50103 h 130372"/>
                  <a:gd name="connsiteX5" fmla="*/ 0 w 130528"/>
                  <a:gd name="connsiteY5" fmla="*/ 57390 h 130372"/>
                  <a:gd name="connsiteX6" fmla="*/ 10143 w 130528"/>
                  <a:gd name="connsiteY6" fmla="*/ 75347 h 130372"/>
                  <a:gd name="connsiteX7" fmla="*/ 10143 w 130528"/>
                  <a:gd name="connsiteY7" fmla="*/ 104369 h 130372"/>
                  <a:gd name="connsiteX8" fmla="*/ 36150 w 130528"/>
                  <a:gd name="connsiteY8" fmla="*/ 130373 h 130372"/>
                  <a:gd name="connsiteX9" fmla="*/ 41870 w 130528"/>
                  <a:gd name="connsiteY9" fmla="*/ 130373 h 130372"/>
                  <a:gd name="connsiteX10" fmla="*/ 41870 w 130528"/>
                  <a:gd name="connsiteY10" fmla="*/ 97506 h 130372"/>
                  <a:gd name="connsiteX11" fmla="*/ 51365 w 130528"/>
                  <a:gd name="connsiteY11" fmla="*/ 97506 h 130372"/>
                  <a:gd name="connsiteX12" fmla="*/ 51365 w 130528"/>
                  <a:gd name="connsiteY12" fmla="*/ 85338 h 130372"/>
                  <a:gd name="connsiteX13" fmla="*/ 41870 w 130528"/>
                  <a:gd name="connsiteY13" fmla="*/ 85338 h 130372"/>
                  <a:gd name="connsiteX14" fmla="*/ 41870 w 130528"/>
                  <a:gd name="connsiteY14" fmla="*/ 78363 h 130372"/>
                  <a:gd name="connsiteX15" fmla="*/ 47819 w 130528"/>
                  <a:gd name="connsiteY15" fmla="*/ 78363 h 130372"/>
                  <a:gd name="connsiteX16" fmla="*/ 70290 w 130528"/>
                  <a:gd name="connsiteY16" fmla="*/ 80762 h 130372"/>
                  <a:gd name="connsiteX17" fmla="*/ 122940 w 130528"/>
                  <a:gd name="connsiteY17" fmla="*/ 102775 h 130372"/>
                  <a:gd name="connsiteX18" fmla="*/ 130529 w 130528"/>
                  <a:gd name="connsiteY18" fmla="*/ 107081 h 130372"/>
                  <a:gd name="connsiteX19" fmla="*/ 130529 w 130528"/>
                  <a:gd name="connsiteY19" fmla="*/ 0 h 130372"/>
                  <a:gd name="connsiteX20" fmla="*/ 122940 w 130528"/>
                  <a:gd name="connsiteY20" fmla="*/ 4305 h 130372"/>
                  <a:gd name="connsiteX21" fmla="*/ 30430 w 130528"/>
                  <a:gd name="connsiteY21" fmla="*/ 117789 h 130372"/>
                  <a:gd name="connsiteX22" fmla="*/ 21583 w 130528"/>
                  <a:gd name="connsiteY22" fmla="*/ 104369 h 130372"/>
                  <a:gd name="connsiteX23" fmla="*/ 21583 w 130528"/>
                  <a:gd name="connsiteY23" fmla="*/ 78363 h 130372"/>
                  <a:gd name="connsiteX24" fmla="*/ 30430 w 130528"/>
                  <a:gd name="connsiteY24" fmla="*/ 78363 h 130372"/>
                  <a:gd name="connsiteX25" fmla="*/ 30430 w 130528"/>
                  <a:gd name="connsiteY25" fmla="*/ 117789 h 130372"/>
                  <a:gd name="connsiteX26" fmla="*/ 42099 w 130528"/>
                  <a:gd name="connsiteY26" fmla="*/ 66923 h 130372"/>
                  <a:gd name="connsiteX27" fmla="*/ 20973 w 130528"/>
                  <a:gd name="connsiteY27" fmla="*/ 66923 h 130372"/>
                  <a:gd name="connsiteX28" fmla="*/ 11440 w 130528"/>
                  <a:gd name="connsiteY28" fmla="*/ 57390 h 130372"/>
                  <a:gd name="connsiteX29" fmla="*/ 11440 w 130528"/>
                  <a:gd name="connsiteY29" fmla="*/ 50103 h 130372"/>
                  <a:gd name="connsiteX30" fmla="*/ 20973 w 130528"/>
                  <a:gd name="connsiteY30" fmla="*/ 40569 h 130372"/>
                  <a:gd name="connsiteX31" fmla="*/ 42099 w 130528"/>
                  <a:gd name="connsiteY31" fmla="*/ 40569 h 130372"/>
                  <a:gd name="connsiteX32" fmla="*/ 42099 w 130528"/>
                  <a:gd name="connsiteY32" fmla="*/ 66923 h 130372"/>
                  <a:gd name="connsiteX33" fmla="*/ 120385 w 130528"/>
                  <a:gd name="connsiteY33" fmla="*/ 89887 h 130372"/>
                  <a:gd name="connsiteX34" fmla="*/ 78409 w 130528"/>
                  <a:gd name="connsiteY34" fmla="*/ 72788 h 130372"/>
                  <a:gd name="connsiteX35" fmla="*/ 78279 w 130528"/>
                  <a:gd name="connsiteY35" fmla="*/ 72750 h 130372"/>
                  <a:gd name="connsiteX36" fmla="*/ 56807 w 130528"/>
                  <a:gd name="connsiteY36" fmla="*/ 68094 h 130372"/>
                  <a:gd name="connsiteX37" fmla="*/ 53539 w 130528"/>
                  <a:gd name="connsiteY37" fmla="*/ 67762 h 130372"/>
                  <a:gd name="connsiteX38" fmla="*/ 53539 w 130528"/>
                  <a:gd name="connsiteY38" fmla="*/ 39692 h 130372"/>
                  <a:gd name="connsiteX39" fmla="*/ 120385 w 130528"/>
                  <a:gd name="connsiteY39" fmla="*/ 17194 h 130372"/>
                  <a:gd name="connsiteX40" fmla="*/ 120385 w 130528"/>
                  <a:gd name="connsiteY40" fmla="*/ 89887 h 1303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</a:cxnLst>
                <a:rect l="l" t="t" r="r" b="b"/>
                <a:pathLst>
                  <a:path w="130528" h="130372">
                    <a:moveTo>
                      <a:pt x="122940" y="4305"/>
                    </a:moveTo>
                    <a:cubicBezTo>
                      <a:pt x="122521" y="4534"/>
                      <a:pt x="80498" y="28253"/>
                      <a:pt x="50373" y="29744"/>
                    </a:cubicBezTo>
                    <a:cubicBezTo>
                      <a:pt x="49611" y="29362"/>
                      <a:pt x="48734" y="29130"/>
                      <a:pt x="47819" y="29130"/>
                    </a:cubicBezTo>
                    <a:lnTo>
                      <a:pt x="20973" y="29130"/>
                    </a:lnTo>
                    <a:cubicBezTo>
                      <a:pt x="9419" y="29130"/>
                      <a:pt x="0" y="38548"/>
                      <a:pt x="0" y="50103"/>
                    </a:cubicBezTo>
                    <a:lnTo>
                      <a:pt x="0" y="57390"/>
                    </a:lnTo>
                    <a:cubicBezTo>
                      <a:pt x="0" y="64974"/>
                      <a:pt x="4080" y="71648"/>
                      <a:pt x="10143" y="75347"/>
                    </a:cubicBezTo>
                    <a:lnTo>
                      <a:pt x="10143" y="104369"/>
                    </a:lnTo>
                    <a:cubicBezTo>
                      <a:pt x="10143" y="118704"/>
                      <a:pt x="21812" y="130373"/>
                      <a:pt x="36150" y="130373"/>
                    </a:cubicBezTo>
                    <a:lnTo>
                      <a:pt x="41870" y="130373"/>
                    </a:lnTo>
                    <a:lnTo>
                      <a:pt x="41870" y="97506"/>
                    </a:lnTo>
                    <a:lnTo>
                      <a:pt x="51365" y="97506"/>
                    </a:lnTo>
                    <a:lnTo>
                      <a:pt x="51365" y="85338"/>
                    </a:lnTo>
                    <a:lnTo>
                      <a:pt x="41870" y="85338"/>
                    </a:lnTo>
                    <a:lnTo>
                      <a:pt x="41870" y="78363"/>
                    </a:lnTo>
                    <a:lnTo>
                      <a:pt x="47819" y="78363"/>
                    </a:lnTo>
                    <a:cubicBezTo>
                      <a:pt x="48768" y="78363"/>
                      <a:pt x="63411" y="79103"/>
                      <a:pt x="70290" y="80762"/>
                    </a:cubicBezTo>
                    <a:cubicBezTo>
                      <a:pt x="96217" y="87698"/>
                      <a:pt x="122609" y="102592"/>
                      <a:pt x="122940" y="102775"/>
                    </a:cubicBezTo>
                    <a:lnTo>
                      <a:pt x="130529" y="107081"/>
                    </a:lnTo>
                    <a:lnTo>
                      <a:pt x="130529" y="0"/>
                    </a:lnTo>
                    <a:lnTo>
                      <a:pt x="122940" y="4305"/>
                    </a:lnTo>
                    <a:close/>
                    <a:moveTo>
                      <a:pt x="30430" y="117789"/>
                    </a:moveTo>
                    <a:cubicBezTo>
                      <a:pt x="25244" y="115577"/>
                      <a:pt x="21583" y="110394"/>
                      <a:pt x="21583" y="104369"/>
                    </a:cubicBezTo>
                    <a:lnTo>
                      <a:pt x="21583" y="78363"/>
                    </a:lnTo>
                    <a:lnTo>
                      <a:pt x="30430" y="78363"/>
                    </a:lnTo>
                    <a:lnTo>
                      <a:pt x="30430" y="117789"/>
                    </a:lnTo>
                    <a:close/>
                    <a:moveTo>
                      <a:pt x="42099" y="66923"/>
                    </a:moveTo>
                    <a:lnTo>
                      <a:pt x="20973" y="66923"/>
                    </a:lnTo>
                    <a:cubicBezTo>
                      <a:pt x="15711" y="66923"/>
                      <a:pt x="11440" y="62648"/>
                      <a:pt x="11440" y="57390"/>
                    </a:cubicBezTo>
                    <a:lnTo>
                      <a:pt x="11440" y="50103"/>
                    </a:lnTo>
                    <a:cubicBezTo>
                      <a:pt x="11440" y="44840"/>
                      <a:pt x="15711" y="40569"/>
                      <a:pt x="20973" y="40569"/>
                    </a:cubicBezTo>
                    <a:lnTo>
                      <a:pt x="42099" y="40569"/>
                    </a:lnTo>
                    <a:lnTo>
                      <a:pt x="42099" y="66923"/>
                    </a:lnTo>
                    <a:close/>
                    <a:moveTo>
                      <a:pt x="120385" y="89887"/>
                    </a:moveTo>
                    <a:cubicBezTo>
                      <a:pt x="111313" y="85235"/>
                      <a:pt x="95305" y="77810"/>
                      <a:pt x="78409" y="72788"/>
                    </a:cubicBezTo>
                    <a:cubicBezTo>
                      <a:pt x="78367" y="72773"/>
                      <a:pt x="78321" y="72761"/>
                      <a:pt x="78279" y="72750"/>
                    </a:cubicBezTo>
                    <a:cubicBezTo>
                      <a:pt x="71057" y="70721"/>
                      <a:pt x="63831" y="68948"/>
                      <a:pt x="56807" y="68094"/>
                    </a:cubicBezTo>
                    <a:cubicBezTo>
                      <a:pt x="55712" y="67960"/>
                      <a:pt x="54622" y="67850"/>
                      <a:pt x="53539" y="67762"/>
                    </a:cubicBezTo>
                    <a:lnTo>
                      <a:pt x="53539" y="39692"/>
                    </a:lnTo>
                    <a:cubicBezTo>
                      <a:pt x="77867" y="37637"/>
                      <a:pt x="106848" y="24134"/>
                      <a:pt x="120385" y="17194"/>
                    </a:cubicBezTo>
                    <a:lnTo>
                      <a:pt x="120385" y="89887"/>
                    </a:lnTo>
                    <a:close/>
                  </a:path>
                </a:pathLst>
              </a:custGeom>
              <a:solidFill>
                <a:srgbClr val="FFFFFF"/>
              </a:solidFill>
              <a:ln w="126" cap="flat">
                <a:noFill/>
                <a:prstDash val="solid"/>
                <a:miter/>
              </a:ln>
              <a:effectLst>
                <a:outerShdw blurRad="63500" sx="102000" sy="102000" algn="ctr" rotWithShape="0">
                  <a:schemeClr val="bg1">
                    <a:alpha val="40000"/>
                  </a:scheme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ru-RU"/>
              </a:p>
            </p:txBody>
          </p:sp>
          <p:sp>
            <p:nvSpPr>
              <p:cNvPr id="62" name="Полилиния: фигура 61">
                <a:extLst>
                  <a:ext uri="{FF2B5EF4-FFF2-40B4-BE49-F238E27FC236}">
                    <a16:creationId xmlns:a16="http://schemas.microsoft.com/office/drawing/2014/main" xmlns="" id="{0BD7B55B-72AE-43C4-B0D3-E362755A1B49}"/>
                  </a:ext>
                </a:extLst>
              </p:cNvPr>
              <p:cNvSpPr/>
              <p:nvPr/>
            </p:nvSpPr>
            <p:spPr>
              <a:xfrm>
                <a:off x="10775442" y="687695"/>
                <a:ext cx="21472" cy="4671"/>
              </a:xfrm>
              <a:custGeom>
                <a:avLst/>
                <a:gdLst>
                  <a:gd name="connsiteX0" fmla="*/ 0 w 21472"/>
                  <a:gd name="connsiteY0" fmla="*/ 0 h 4671"/>
                  <a:gd name="connsiteX1" fmla="*/ 0 w 21472"/>
                  <a:gd name="connsiteY1" fmla="*/ 15 h 4671"/>
                  <a:gd name="connsiteX2" fmla="*/ 21472 w 21472"/>
                  <a:gd name="connsiteY2" fmla="*/ 4671 h 4671"/>
                  <a:gd name="connsiteX3" fmla="*/ 0 w 21472"/>
                  <a:gd name="connsiteY3" fmla="*/ 0 h 46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1472" h="4671">
                    <a:moveTo>
                      <a:pt x="0" y="0"/>
                    </a:moveTo>
                    <a:lnTo>
                      <a:pt x="0" y="15"/>
                    </a:lnTo>
                    <a:cubicBezTo>
                      <a:pt x="7024" y="870"/>
                      <a:pt x="14250" y="2643"/>
                      <a:pt x="21472" y="4671"/>
                    </a:cubicBezTo>
                    <a:cubicBezTo>
                      <a:pt x="14319" y="2547"/>
                      <a:pt x="7009" y="86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6" cap="flat">
                <a:noFill/>
                <a:prstDash val="solid"/>
                <a:miter/>
              </a:ln>
              <a:effectLst>
                <a:outerShdw blurRad="63500" sx="102000" sy="102000" algn="ctr" rotWithShape="0">
                  <a:schemeClr val="bg1">
                    <a:alpha val="40000"/>
                  </a:scheme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ru-RU"/>
              </a:p>
            </p:txBody>
          </p:sp>
        </p:grpSp>
        <p:grpSp>
          <p:nvGrpSpPr>
            <p:cNvPr id="66" name="Рисунок 139">
              <a:extLst>
                <a:ext uri="{FF2B5EF4-FFF2-40B4-BE49-F238E27FC236}">
                  <a16:creationId xmlns:a16="http://schemas.microsoft.com/office/drawing/2014/main" xmlns="" id="{70D8ADC6-3F63-44D6-A6D3-E499C9C685E7}"/>
                </a:ext>
              </a:extLst>
            </p:cNvPr>
            <p:cNvGrpSpPr/>
            <p:nvPr/>
          </p:nvGrpSpPr>
          <p:grpSpPr>
            <a:xfrm>
              <a:off x="11332198" y="642050"/>
              <a:ext cx="148083" cy="109238"/>
              <a:chOff x="11332198" y="642050"/>
              <a:chExt cx="148083" cy="109238"/>
            </a:xfrm>
            <a:solidFill>
              <a:srgbClr val="FFFFFF"/>
            </a:solidFill>
          </p:grpSpPr>
          <p:sp>
            <p:nvSpPr>
              <p:cNvPr id="68" name="Полилиния: фигура 67">
                <a:extLst>
                  <a:ext uri="{FF2B5EF4-FFF2-40B4-BE49-F238E27FC236}">
                    <a16:creationId xmlns:a16="http://schemas.microsoft.com/office/drawing/2014/main" xmlns="" id="{1151B8A8-B80B-45BC-8276-01205322DC89}"/>
                  </a:ext>
                </a:extLst>
              </p:cNvPr>
              <p:cNvSpPr/>
              <p:nvPr/>
            </p:nvSpPr>
            <p:spPr>
              <a:xfrm>
                <a:off x="11446792" y="691783"/>
                <a:ext cx="11423" cy="11423"/>
              </a:xfrm>
              <a:custGeom>
                <a:avLst/>
                <a:gdLst>
                  <a:gd name="connsiteX0" fmla="*/ 11423 w 11423"/>
                  <a:gd name="connsiteY0" fmla="*/ 5711 h 11423"/>
                  <a:gd name="connsiteX1" fmla="*/ 5712 w 11423"/>
                  <a:gd name="connsiteY1" fmla="*/ 11423 h 11423"/>
                  <a:gd name="connsiteX2" fmla="*/ 0 w 11423"/>
                  <a:gd name="connsiteY2" fmla="*/ 5711 h 11423"/>
                  <a:gd name="connsiteX3" fmla="*/ 5712 w 11423"/>
                  <a:gd name="connsiteY3" fmla="*/ 0 h 11423"/>
                  <a:gd name="connsiteX4" fmla="*/ 11423 w 11423"/>
                  <a:gd name="connsiteY4" fmla="*/ 5711 h 114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423" h="11423">
                    <a:moveTo>
                      <a:pt x="11423" y="5711"/>
                    </a:moveTo>
                    <a:cubicBezTo>
                      <a:pt x="11423" y="8867"/>
                      <a:pt x="8866" y="11423"/>
                      <a:pt x="5712" y="11423"/>
                    </a:cubicBezTo>
                    <a:cubicBezTo>
                      <a:pt x="2556" y="11423"/>
                      <a:pt x="0" y="8866"/>
                      <a:pt x="0" y="5711"/>
                    </a:cubicBezTo>
                    <a:cubicBezTo>
                      <a:pt x="0" y="2557"/>
                      <a:pt x="2556" y="0"/>
                      <a:pt x="5712" y="0"/>
                    </a:cubicBezTo>
                    <a:cubicBezTo>
                      <a:pt x="8866" y="0"/>
                      <a:pt x="11423" y="2557"/>
                      <a:pt x="11423" y="5711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6" cap="flat">
                <a:noFill/>
                <a:prstDash val="solid"/>
                <a:miter/>
              </a:ln>
              <a:effectLst>
                <a:outerShdw blurRad="63500" sx="102000" sy="102000" algn="ctr" rotWithShape="0">
                  <a:schemeClr val="bg1">
                    <a:alpha val="40000"/>
                  </a:scheme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ru-RU"/>
              </a:p>
            </p:txBody>
          </p:sp>
          <p:sp>
            <p:nvSpPr>
              <p:cNvPr id="69" name="Полилиния: фигура 68">
                <a:extLst>
                  <a:ext uri="{FF2B5EF4-FFF2-40B4-BE49-F238E27FC236}">
                    <a16:creationId xmlns:a16="http://schemas.microsoft.com/office/drawing/2014/main" xmlns="" id="{58D4C292-A395-4921-A8EE-10072B3D20FA}"/>
                  </a:ext>
                </a:extLst>
              </p:cNvPr>
              <p:cNvSpPr/>
              <p:nvPr/>
            </p:nvSpPr>
            <p:spPr>
              <a:xfrm>
                <a:off x="11355119" y="690926"/>
                <a:ext cx="11423" cy="11423"/>
              </a:xfrm>
              <a:custGeom>
                <a:avLst/>
                <a:gdLst>
                  <a:gd name="connsiteX0" fmla="*/ 11423 w 11423"/>
                  <a:gd name="connsiteY0" fmla="*/ 5711 h 11423"/>
                  <a:gd name="connsiteX1" fmla="*/ 5713 w 11423"/>
                  <a:gd name="connsiteY1" fmla="*/ 11424 h 11423"/>
                  <a:gd name="connsiteX2" fmla="*/ 0 w 11423"/>
                  <a:gd name="connsiteY2" fmla="*/ 5711 h 11423"/>
                  <a:gd name="connsiteX3" fmla="*/ 5713 w 11423"/>
                  <a:gd name="connsiteY3" fmla="*/ 0 h 11423"/>
                  <a:gd name="connsiteX4" fmla="*/ 11423 w 11423"/>
                  <a:gd name="connsiteY4" fmla="*/ 5711 h 114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423" h="11423">
                    <a:moveTo>
                      <a:pt x="11423" y="5711"/>
                    </a:moveTo>
                    <a:cubicBezTo>
                      <a:pt x="11423" y="8865"/>
                      <a:pt x="8867" y="11424"/>
                      <a:pt x="5713" y="11424"/>
                    </a:cubicBezTo>
                    <a:cubicBezTo>
                      <a:pt x="2557" y="11424"/>
                      <a:pt x="0" y="8865"/>
                      <a:pt x="0" y="5711"/>
                    </a:cubicBezTo>
                    <a:cubicBezTo>
                      <a:pt x="0" y="2557"/>
                      <a:pt x="2557" y="0"/>
                      <a:pt x="5713" y="0"/>
                    </a:cubicBezTo>
                    <a:cubicBezTo>
                      <a:pt x="8867" y="0"/>
                      <a:pt x="11423" y="2557"/>
                      <a:pt x="11423" y="5711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6" cap="flat">
                <a:noFill/>
                <a:prstDash val="solid"/>
                <a:miter/>
              </a:ln>
              <a:effectLst>
                <a:outerShdw blurRad="63500" sx="102000" sy="102000" algn="ctr" rotWithShape="0">
                  <a:schemeClr val="bg1">
                    <a:alpha val="40000"/>
                  </a:scheme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ru-RU"/>
              </a:p>
            </p:txBody>
          </p:sp>
          <p:sp>
            <p:nvSpPr>
              <p:cNvPr id="73" name="Полилиния: фигура 72">
                <a:extLst>
                  <a:ext uri="{FF2B5EF4-FFF2-40B4-BE49-F238E27FC236}">
                    <a16:creationId xmlns:a16="http://schemas.microsoft.com/office/drawing/2014/main" xmlns="" id="{545EAB94-3AF3-4685-A7B3-7BED0B07331A}"/>
                  </a:ext>
                </a:extLst>
              </p:cNvPr>
              <p:cNvSpPr/>
              <p:nvPr/>
            </p:nvSpPr>
            <p:spPr>
              <a:xfrm>
                <a:off x="11332198" y="642050"/>
                <a:ext cx="148083" cy="109238"/>
              </a:xfrm>
              <a:custGeom>
                <a:avLst/>
                <a:gdLst>
                  <a:gd name="connsiteX0" fmla="*/ 130008 w 148083"/>
                  <a:gd name="connsiteY0" fmla="*/ 0 h 109238"/>
                  <a:gd name="connsiteX1" fmla="*/ 18075 w 148083"/>
                  <a:gd name="connsiteY1" fmla="*/ 0 h 109238"/>
                  <a:gd name="connsiteX2" fmla="*/ 0 w 148083"/>
                  <a:gd name="connsiteY2" fmla="*/ 18075 h 109238"/>
                  <a:gd name="connsiteX3" fmla="*/ 0 w 148083"/>
                  <a:gd name="connsiteY3" fmla="*/ 91163 h 109238"/>
                  <a:gd name="connsiteX4" fmla="*/ 18075 w 148083"/>
                  <a:gd name="connsiteY4" fmla="*/ 109238 h 109238"/>
                  <a:gd name="connsiteX5" fmla="*/ 130008 w 148083"/>
                  <a:gd name="connsiteY5" fmla="*/ 109238 h 109238"/>
                  <a:gd name="connsiteX6" fmla="*/ 148083 w 148083"/>
                  <a:gd name="connsiteY6" fmla="*/ 91163 h 109238"/>
                  <a:gd name="connsiteX7" fmla="*/ 148083 w 148083"/>
                  <a:gd name="connsiteY7" fmla="*/ 18075 h 109238"/>
                  <a:gd name="connsiteX8" fmla="*/ 130008 w 148083"/>
                  <a:gd name="connsiteY8" fmla="*/ 0 h 109238"/>
                  <a:gd name="connsiteX9" fmla="*/ 13248 w 148083"/>
                  <a:gd name="connsiteY9" fmla="*/ 18075 h 109238"/>
                  <a:gd name="connsiteX10" fmla="*/ 18075 w 148083"/>
                  <a:gd name="connsiteY10" fmla="*/ 13248 h 109238"/>
                  <a:gd name="connsiteX11" fmla="*/ 23577 w 148083"/>
                  <a:gd name="connsiteY11" fmla="*/ 13248 h 109238"/>
                  <a:gd name="connsiteX12" fmla="*/ 22847 w 148083"/>
                  <a:gd name="connsiteY12" fmla="*/ 18075 h 109238"/>
                  <a:gd name="connsiteX13" fmla="*/ 18075 w 148083"/>
                  <a:gd name="connsiteY13" fmla="*/ 22847 h 109238"/>
                  <a:gd name="connsiteX14" fmla="*/ 13248 w 148083"/>
                  <a:gd name="connsiteY14" fmla="*/ 23464 h 109238"/>
                  <a:gd name="connsiteX15" fmla="*/ 13248 w 148083"/>
                  <a:gd name="connsiteY15" fmla="*/ 18075 h 109238"/>
                  <a:gd name="connsiteX16" fmla="*/ 18075 w 148083"/>
                  <a:gd name="connsiteY16" fmla="*/ 95990 h 109238"/>
                  <a:gd name="connsiteX17" fmla="*/ 13248 w 148083"/>
                  <a:gd name="connsiteY17" fmla="*/ 91163 h 109238"/>
                  <a:gd name="connsiteX18" fmla="*/ 13248 w 148083"/>
                  <a:gd name="connsiteY18" fmla="*/ 85774 h 109238"/>
                  <a:gd name="connsiteX19" fmla="*/ 18075 w 148083"/>
                  <a:gd name="connsiteY19" fmla="*/ 86391 h 109238"/>
                  <a:gd name="connsiteX20" fmla="*/ 22847 w 148083"/>
                  <a:gd name="connsiteY20" fmla="*/ 91163 h 109238"/>
                  <a:gd name="connsiteX21" fmla="*/ 23577 w 148083"/>
                  <a:gd name="connsiteY21" fmla="*/ 95990 h 109238"/>
                  <a:gd name="connsiteX22" fmla="*/ 18075 w 148083"/>
                  <a:gd name="connsiteY22" fmla="*/ 95990 h 109238"/>
                  <a:gd name="connsiteX23" fmla="*/ 134835 w 148083"/>
                  <a:gd name="connsiteY23" fmla="*/ 91163 h 109238"/>
                  <a:gd name="connsiteX24" fmla="*/ 130008 w 148083"/>
                  <a:gd name="connsiteY24" fmla="*/ 95990 h 109238"/>
                  <a:gd name="connsiteX25" fmla="*/ 124507 w 148083"/>
                  <a:gd name="connsiteY25" fmla="*/ 95990 h 109238"/>
                  <a:gd name="connsiteX26" fmla="*/ 125236 w 148083"/>
                  <a:gd name="connsiteY26" fmla="*/ 91163 h 109238"/>
                  <a:gd name="connsiteX27" fmla="*/ 130008 w 148083"/>
                  <a:gd name="connsiteY27" fmla="*/ 86391 h 109238"/>
                  <a:gd name="connsiteX28" fmla="*/ 134835 w 148083"/>
                  <a:gd name="connsiteY28" fmla="*/ 85774 h 109238"/>
                  <a:gd name="connsiteX29" fmla="*/ 134835 w 148083"/>
                  <a:gd name="connsiteY29" fmla="*/ 91163 h 109238"/>
                  <a:gd name="connsiteX30" fmla="*/ 134835 w 148083"/>
                  <a:gd name="connsiteY30" fmla="*/ 64892 h 109238"/>
                  <a:gd name="connsiteX31" fmla="*/ 130008 w 148083"/>
                  <a:gd name="connsiteY31" fmla="*/ 73144 h 109238"/>
                  <a:gd name="connsiteX32" fmla="*/ 111989 w 148083"/>
                  <a:gd name="connsiteY32" fmla="*/ 91163 h 109238"/>
                  <a:gd name="connsiteX33" fmla="*/ 104298 w 148083"/>
                  <a:gd name="connsiteY33" fmla="*/ 95990 h 109238"/>
                  <a:gd name="connsiteX34" fmla="*/ 43785 w 148083"/>
                  <a:gd name="connsiteY34" fmla="*/ 95990 h 109238"/>
                  <a:gd name="connsiteX35" fmla="*/ 36095 w 148083"/>
                  <a:gd name="connsiteY35" fmla="*/ 91163 h 109238"/>
                  <a:gd name="connsiteX36" fmla="*/ 18075 w 148083"/>
                  <a:gd name="connsiteY36" fmla="*/ 73144 h 109238"/>
                  <a:gd name="connsiteX37" fmla="*/ 13248 w 148083"/>
                  <a:gd name="connsiteY37" fmla="*/ 64892 h 109238"/>
                  <a:gd name="connsiteX38" fmla="*/ 13248 w 148083"/>
                  <a:gd name="connsiteY38" fmla="*/ 44347 h 109238"/>
                  <a:gd name="connsiteX39" fmla="*/ 18075 w 148083"/>
                  <a:gd name="connsiteY39" fmla="*/ 36095 h 109238"/>
                  <a:gd name="connsiteX40" fmla="*/ 36095 w 148083"/>
                  <a:gd name="connsiteY40" fmla="*/ 18075 h 109238"/>
                  <a:gd name="connsiteX41" fmla="*/ 43785 w 148083"/>
                  <a:gd name="connsiteY41" fmla="*/ 13248 h 109238"/>
                  <a:gd name="connsiteX42" fmla="*/ 104298 w 148083"/>
                  <a:gd name="connsiteY42" fmla="*/ 13248 h 109238"/>
                  <a:gd name="connsiteX43" fmla="*/ 111989 w 148083"/>
                  <a:gd name="connsiteY43" fmla="*/ 18075 h 109238"/>
                  <a:gd name="connsiteX44" fmla="*/ 130008 w 148083"/>
                  <a:gd name="connsiteY44" fmla="*/ 36095 h 109238"/>
                  <a:gd name="connsiteX45" fmla="*/ 134835 w 148083"/>
                  <a:gd name="connsiteY45" fmla="*/ 44347 h 109238"/>
                  <a:gd name="connsiteX46" fmla="*/ 134835 w 148083"/>
                  <a:gd name="connsiteY46" fmla="*/ 64892 h 109238"/>
                  <a:gd name="connsiteX47" fmla="*/ 134835 w 148083"/>
                  <a:gd name="connsiteY47" fmla="*/ 23464 h 109238"/>
                  <a:gd name="connsiteX48" fmla="*/ 130008 w 148083"/>
                  <a:gd name="connsiteY48" fmla="*/ 22847 h 109238"/>
                  <a:gd name="connsiteX49" fmla="*/ 125236 w 148083"/>
                  <a:gd name="connsiteY49" fmla="*/ 18075 h 109238"/>
                  <a:gd name="connsiteX50" fmla="*/ 124507 w 148083"/>
                  <a:gd name="connsiteY50" fmla="*/ 13248 h 109238"/>
                  <a:gd name="connsiteX51" fmla="*/ 130008 w 148083"/>
                  <a:gd name="connsiteY51" fmla="*/ 13248 h 109238"/>
                  <a:gd name="connsiteX52" fmla="*/ 134835 w 148083"/>
                  <a:gd name="connsiteY52" fmla="*/ 18075 h 109238"/>
                  <a:gd name="connsiteX53" fmla="*/ 134835 w 148083"/>
                  <a:gd name="connsiteY53" fmla="*/ 23464 h 1092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</a:cxnLst>
                <a:rect l="l" t="t" r="r" b="b"/>
                <a:pathLst>
                  <a:path w="148083" h="109238">
                    <a:moveTo>
                      <a:pt x="130008" y="0"/>
                    </a:moveTo>
                    <a:lnTo>
                      <a:pt x="18075" y="0"/>
                    </a:lnTo>
                    <a:cubicBezTo>
                      <a:pt x="8140" y="0"/>
                      <a:pt x="0" y="8140"/>
                      <a:pt x="0" y="18075"/>
                    </a:cubicBezTo>
                    <a:lnTo>
                      <a:pt x="0" y="91163"/>
                    </a:lnTo>
                    <a:cubicBezTo>
                      <a:pt x="0" y="101155"/>
                      <a:pt x="8140" y="109238"/>
                      <a:pt x="18075" y="109238"/>
                    </a:cubicBezTo>
                    <a:lnTo>
                      <a:pt x="130008" y="109238"/>
                    </a:lnTo>
                    <a:cubicBezTo>
                      <a:pt x="139944" y="109238"/>
                      <a:pt x="148083" y="101155"/>
                      <a:pt x="148083" y="91163"/>
                    </a:cubicBezTo>
                    <a:lnTo>
                      <a:pt x="148083" y="18075"/>
                    </a:lnTo>
                    <a:cubicBezTo>
                      <a:pt x="148083" y="8140"/>
                      <a:pt x="139944" y="0"/>
                      <a:pt x="130008" y="0"/>
                    </a:cubicBezTo>
                    <a:close/>
                    <a:moveTo>
                      <a:pt x="13248" y="18075"/>
                    </a:moveTo>
                    <a:cubicBezTo>
                      <a:pt x="13248" y="15437"/>
                      <a:pt x="15437" y="13248"/>
                      <a:pt x="18075" y="13248"/>
                    </a:cubicBezTo>
                    <a:lnTo>
                      <a:pt x="23577" y="13248"/>
                    </a:lnTo>
                    <a:cubicBezTo>
                      <a:pt x="23127" y="14763"/>
                      <a:pt x="22847" y="16391"/>
                      <a:pt x="22847" y="18075"/>
                    </a:cubicBezTo>
                    <a:cubicBezTo>
                      <a:pt x="22847" y="20714"/>
                      <a:pt x="20714" y="22847"/>
                      <a:pt x="18075" y="22847"/>
                    </a:cubicBezTo>
                    <a:cubicBezTo>
                      <a:pt x="16952" y="22847"/>
                      <a:pt x="15269" y="22959"/>
                      <a:pt x="13248" y="23464"/>
                    </a:cubicBezTo>
                    <a:lnTo>
                      <a:pt x="13248" y="18075"/>
                    </a:lnTo>
                    <a:close/>
                    <a:moveTo>
                      <a:pt x="18075" y="95990"/>
                    </a:moveTo>
                    <a:cubicBezTo>
                      <a:pt x="15437" y="95990"/>
                      <a:pt x="13248" y="93801"/>
                      <a:pt x="13248" y="91163"/>
                    </a:cubicBezTo>
                    <a:lnTo>
                      <a:pt x="13248" y="85774"/>
                    </a:lnTo>
                    <a:cubicBezTo>
                      <a:pt x="15268" y="86279"/>
                      <a:pt x="16952" y="86391"/>
                      <a:pt x="18075" y="86391"/>
                    </a:cubicBezTo>
                    <a:cubicBezTo>
                      <a:pt x="20714" y="86391"/>
                      <a:pt x="22847" y="88524"/>
                      <a:pt x="22847" y="91163"/>
                    </a:cubicBezTo>
                    <a:cubicBezTo>
                      <a:pt x="22847" y="92847"/>
                      <a:pt x="23127" y="94475"/>
                      <a:pt x="23577" y="95990"/>
                    </a:cubicBezTo>
                    <a:lnTo>
                      <a:pt x="18075" y="95990"/>
                    </a:lnTo>
                    <a:close/>
                    <a:moveTo>
                      <a:pt x="134835" y="91163"/>
                    </a:moveTo>
                    <a:cubicBezTo>
                      <a:pt x="134835" y="93801"/>
                      <a:pt x="132646" y="95990"/>
                      <a:pt x="130008" y="95990"/>
                    </a:cubicBezTo>
                    <a:lnTo>
                      <a:pt x="124507" y="95990"/>
                    </a:lnTo>
                    <a:cubicBezTo>
                      <a:pt x="124956" y="94475"/>
                      <a:pt x="125236" y="92847"/>
                      <a:pt x="125236" y="91163"/>
                    </a:cubicBezTo>
                    <a:cubicBezTo>
                      <a:pt x="125236" y="88524"/>
                      <a:pt x="127369" y="86391"/>
                      <a:pt x="130008" y="86391"/>
                    </a:cubicBezTo>
                    <a:cubicBezTo>
                      <a:pt x="131130" y="86391"/>
                      <a:pt x="132815" y="86279"/>
                      <a:pt x="134835" y="85774"/>
                    </a:cubicBezTo>
                    <a:lnTo>
                      <a:pt x="134835" y="91163"/>
                    </a:lnTo>
                    <a:close/>
                    <a:moveTo>
                      <a:pt x="134835" y="64892"/>
                    </a:moveTo>
                    <a:cubicBezTo>
                      <a:pt x="134835" y="73144"/>
                      <a:pt x="131916" y="73144"/>
                      <a:pt x="130008" y="73144"/>
                    </a:cubicBezTo>
                    <a:cubicBezTo>
                      <a:pt x="120072" y="73144"/>
                      <a:pt x="111989" y="81227"/>
                      <a:pt x="111989" y="91163"/>
                    </a:cubicBezTo>
                    <a:cubicBezTo>
                      <a:pt x="111989" y="93970"/>
                      <a:pt x="108733" y="95990"/>
                      <a:pt x="104298" y="95990"/>
                    </a:cubicBezTo>
                    <a:lnTo>
                      <a:pt x="43785" y="95990"/>
                    </a:lnTo>
                    <a:cubicBezTo>
                      <a:pt x="39350" y="95990"/>
                      <a:pt x="36095" y="93970"/>
                      <a:pt x="36095" y="91163"/>
                    </a:cubicBezTo>
                    <a:cubicBezTo>
                      <a:pt x="36095" y="81227"/>
                      <a:pt x="28011" y="73144"/>
                      <a:pt x="18075" y="73144"/>
                    </a:cubicBezTo>
                    <a:cubicBezTo>
                      <a:pt x="16167" y="73144"/>
                      <a:pt x="13248" y="73144"/>
                      <a:pt x="13248" y="64892"/>
                    </a:cubicBezTo>
                    <a:lnTo>
                      <a:pt x="13248" y="44347"/>
                    </a:lnTo>
                    <a:cubicBezTo>
                      <a:pt x="13248" y="36095"/>
                      <a:pt x="16167" y="36095"/>
                      <a:pt x="18075" y="36095"/>
                    </a:cubicBezTo>
                    <a:cubicBezTo>
                      <a:pt x="28011" y="36095"/>
                      <a:pt x="36095" y="28011"/>
                      <a:pt x="36095" y="18075"/>
                    </a:cubicBezTo>
                    <a:cubicBezTo>
                      <a:pt x="36095" y="15268"/>
                      <a:pt x="39350" y="13248"/>
                      <a:pt x="43785" y="13248"/>
                    </a:cubicBezTo>
                    <a:lnTo>
                      <a:pt x="104298" y="13248"/>
                    </a:lnTo>
                    <a:cubicBezTo>
                      <a:pt x="108733" y="13248"/>
                      <a:pt x="111989" y="15268"/>
                      <a:pt x="111989" y="18075"/>
                    </a:cubicBezTo>
                    <a:cubicBezTo>
                      <a:pt x="111989" y="28011"/>
                      <a:pt x="120072" y="36095"/>
                      <a:pt x="130008" y="36095"/>
                    </a:cubicBezTo>
                    <a:cubicBezTo>
                      <a:pt x="131916" y="36095"/>
                      <a:pt x="134835" y="36095"/>
                      <a:pt x="134835" y="44347"/>
                    </a:cubicBezTo>
                    <a:lnTo>
                      <a:pt x="134835" y="64892"/>
                    </a:lnTo>
                    <a:close/>
                    <a:moveTo>
                      <a:pt x="134835" y="23464"/>
                    </a:moveTo>
                    <a:cubicBezTo>
                      <a:pt x="132815" y="22959"/>
                      <a:pt x="131130" y="22847"/>
                      <a:pt x="130008" y="22847"/>
                    </a:cubicBezTo>
                    <a:cubicBezTo>
                      <a:pt x="127369" y="22847"/>
                      <a:pt x="125236" y="20714"/>
                      <a:pt x="125236" y="18075"/>
                    </a:cubicBezTo>
                    <a:cubicBezTo>
                      <a:pt x="125236" y="16391"/>
                      <a:pt x="124956" y="14763"/>
                      <a:pt x="124507" y="13248"/>
                    </a:cubicBezTo>
                    <a:lnTo>
                      <a:pt x="130008" y="13248"/>
                    </a:lnTo>
                    <a:cubicBezTo>
                      <a:pt x="132646" y="13248"/>
                      <a:pt x="134835" y="15437"/>
                      <a:pt x="134835" y="18075"/>
                    </a:cubicBezTo>
                    <a:lnTo>
                      <a:pt x="134835" y="23464"/>
                    </a:lnTo>
                    <a:close/>
                  </a:path>
                </a:pathLst>
              </a:custGeom>
              <a:solidFill>
                <a:srgbClr val="FFFFFF"/>
              </a:solidFill>
              <a:ln w="126" cap="flat">
                <a:noFill/>
                <a:prstDash val="solid"/>
                <a:miter/>
              </a:ln>
              <a:effectLst>
                <a:outerShdw blurRad="63500" sx="102000" sy="102000" algn="ctr" rotWithShape="0">
                  <a:schemeClr val="bg1">
                    <a:alpha val="40000"/>
                  </a:scheme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ru-RU"/>
              </a:p>
            </p:txBody>
          </p:sp>
          <p:sp>
            <p:nvSpPr>
              <p:cNvPr id="74" name="Полилиния: фигура 73">
                <a:extLst>
                  <a:ext uri="{FF2B5EF4-FFF2-40B4-BE49-F238E27FC236}">
                    <a16:creationId xmlns:a16="http://schemas.microsoft.com/office/drawing/2014/main" xmlns="" id="{2BB2ABE9-7FA2-41D1-9599-D3A26AD5CD34}"/>
                  </a:ext>
                </a:extLst>
              </p:cNvPr>
              <p:cNvSpPr/>
              <p:nvPr/>
            </p:nvSpPr>
            <p:spPr>
              <a:xfrm>
                <a:off x="11376478" y="663924"/>
                <a:ext cx="59521" cy="64404"/>
              </a:xfrm>
              <a:custGeom>
                <a:avLst/>
                <a:gdLst>
                  <a:gd name="connsiteX0" fmla="*/ 57832 w 59521"/>
                  <a:gd name="connsiteY0" fmla="*/ 43097 h 64404"/>
                  <a:gd name="connsiteX1" fmla="*/ 59522 w 59521"/>
                  <a:gd name="connsiteY1" fmla="*/ 32325 h 64404"/>
                  <a:gd name="connsiteX2" fmla="*/ 29761 w 59521"/>
                  <a:gd name="connsiteY2" fmla="*/ 0 h 64404"/>
                  <a:gd name="connsiteX3" fmla="*/ 0 w 59521"/>
                  <a:gd name="connsiteY3" fmla="*/ 32325 h 64404"/>
                  <a:gd name="connsiteX4" fmla="*/ 26067 w 59521"/>
                  <a:gd name="connsiteY4" fmla="*/ 64404 h 64404"/>
                  <a:gd name="connsiteX5" fmla="*/ 27834 w 59521"/>
                  <a:gd name="connsiteY5" fmla="*/ 51265 h 64404"/>
                  <a:gd name="connsiteX6" fmla="*/ 13258 w 59521"/>
                  <a:gd name="connsiteY6" fmla="*/ 32325 h 64404"/>
                  <a:gd name="connsiteX7" fmla="*/ 29761 w 59521"/>
                  <a:gd name="connsiteY7" fmla="*/ 13259 h 64404"/>
                  <a:gd name="connsiteX8" fmla="*/ 46263 w 59521"/>
                  <a:gd name="connsiteY8" fmla="*/ 32325 h 64404"/>
                  <a:gd name="connsiteX9" fmla="*/ 45222 w 59521"/>
                  <a:gd name="connsiteY9" fmla="*/ 39001 h 64404"/>
                  <a:gd name="connsiteX10" fmla="*/ 57832 w 59521"/>
                  <a:gd name="connsiteY10" fmla="*/ 43097 h 644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59521" h="64404">
                    <a:moveTo>
                      <a:pt x="57832" y="43097"/>
                    </a:moveTo>
                    <a:cubicBezTo>
                      <a:pt x="58954" y="39643"/>
                      <a:pt x="59522" y="36019"/>
                      <a:pt x="59522" y="32325"/>
                    </a:cubicBezTo>
                    <a:cubicBezTo>
                      <a:pt x="59522" y="14500"/>
                      <a:pt x="46172" y="0"/>
                      <a:pt x="29761" y="0"/>
                    </a:cubicBezTo>
                    <a:cubicBezTo>
                      <a:pt x="13350" y="0"/>
                      <a:pt x="0" y="14502"/>
                      <a:pt x="0" y="32325"/>
                    </a:cubicBezTo>
                    <a:cubicBezTo>
                      <a:pt x="0" y="48615"/>
                      <a:pt x="11206" y="62405"/>
                      <a:pt x="26067" y="64404"/>
                    </a:cubicBezTo>
                    <a:lnTo>
                      <a:pt x="27834" y="51265"/>
                    </a:lnTo>
                    <a:cubicBezTo>
                      <a:pt x="19524" y="50146"/>
                      <a:pt x="13258" y="42004"/>
                      <a:pt x="13258" y="32325"/>
                    </a:cubicBezTo>
                    <a:cubicBezTo>
                      <a:pt x="13258" y="21811"/>
                      <a:pt x="20661" y="13259"/>
                      <a:pt x="29761" y="13259"/>
                    </a:cubicBezTo>
                    <a:cubicBezTo>
                      <a:pt x="38861" y="13259"/>
                      <a:pt x="46263" y="21811"/>
                      <a:pt x="46263" y="32325"/>
                    </a:cubicBezTo>
                    <a:cubicBezTo>
                      <a:pt x="46263" y="34626"/>
                      <a:pt x="45913" y="36872"/>
                      <a:pt x="45222" y="39001"/>
                    </a:cubicBezTo>
                    <a:lnTo>
                      <a:pt x="57832" y="43097"/>
                    </a:lnTo>
                    <a:close/>
                  </a:path>
                </a:pathLst>
              </a:custGeom>
              <a:solidFill>
                <a:srgbClr val="FFFFFF"/>
              </a:solidFill>
              <a:ln w="126" cap="flat">
                <a:noFill/>
                <a:prstDash val="solid"/>
                <a:miter/>
              </a:ln>
              <a:effectLst>
                <a:outerShdw blurRad="63500" sx="102000" sy="102000" algn="ctr" rotWithShape="0">
                  <a:schemeClr val="bg1">
                    <a:alpha val="40000"/>
                  </a:scheme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ru-RU"/>
              </a:p>
            </p:txBody>
          </p:sp>
          <p:sp>
            <p:nvSpPr>
              <p:cNvPr id="75" name="Полилиния: фигура 74">
                <a:extLst>
                  <a:ext uri="{FF2B5EF4-FFF2-40B4-BE49-F238E27FC236}">
                    <a16:creationId xmlns:a16="http://schemas.microsoft.com/office/drawing/2014/main" xmlns="" id="{F10CCF16-211F-4261-8DAD-758EC8D712D8}"/>
                  </a:ext>
                </a:extLst>
              </p:cNvPr>
              <p:cNvSpPr/>
              <p:nvPr/>
            </p:nvSpPr>
            <p:spPr>
              <a:xfrm>
                <a:off x="11376484" y="664217"/>
                <a:ext cx="59521" cy="64404"/>
              </a:xfrm>
              <a:custGeom>
                <a:avLst/>
                <a:gdLst>
                  <a:gd name="connsiteX0" fmla="*/ 1690 w 59521"/>
                  <a:gd name="connsiteY0" fmla="*/ 21307 h 64404"/>
                  <a:gd name="connsiteX1" fmla="*/ 0 w 59521"/>
                  <a:gd name="connsiteY1" fmla="*/ 32080 h 64404"/>
                  <a:gd name="connsiteX2" fmla="*/ 29761 w 59521"/>
                  <a:gd name="connsiteY2" fmla="*/ 64404 h 64404"/>
                  <a:gd name="connsiteX3" fmla="*/ 59522 w 59521"/>
                  <a:gd name="connsiteY3" fmla="*/ 32080 h 64404"/>
                  <a:gd name="connsiteX4" fmla="*/ 33456 w 59521"/>
                  <a:gd name="connsiteY4" fmla="*/ 0 h 64404"/>
                  <a:gd name="connsiteX5" fmla="*/ 31687 w 59521"/>
                  <a:gd name="connsiteY5" fmla="*/ 13139 h 64404"/>
                  <a:gd name="connsiteX6" fmla="*/ 46263 w 59521"/>
                  <a:gd name="connsiteY6" fmla="*/ 32080 h 64404"/>
                  <a:gd name="connsiteX7" fmla="*/ 29761 w 59521"/>
                  <a:gd name="connsiteY7" fmla="*/ 51146 h 64404"/>
                  <a:gd name="connsiteX8" fmla="*/ 13258 w 59521"/>
                  <a:gd name="connsiteY8" fmla="*/ 32080 h 64404"/>
                  <a:gd name="connsiteX9" fmla="*/ 14300 w 59521"/>
                  <a:gd name="connsiteY9" fmla="*/ 25404 h 64404"/>
                  <a:gd name="connsiteX10" fmla="*/ 1690 w 59521"/>
                  <a:gd name="connsiteY10" fmla="*/ 21307 h 644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59521" h="64404">
                    <a:moveTo>
                      <a:pt x="1690" y="21307"/>
                    </a:moveTo>
                    <a:cubicBezTo>
                      <a:pt x="568" y="24761"/>
                      <a:pt x="0" y="28385"/>
                      <a:pt x="0" y="32080"/>
                    </a:cubicBezTo>
                    <a:cubicBezTo>
                      <a:pt x="0" y="49904"/>
                      <a:pt x="13350" y="64404"/>
                      <a:pt x="29761" y="64404"/>
                    </a:cubicBezTo>
                    <a:cubicBezTo>
                      <a:pt x="46172" y="64404"/>
                      <a:pt x="59522" y="49903"/>
                      <a:pt x="59522" y="32080"/>
                    </a:cubicBezTo>
                    <a:cubicBezTo>
                      <a:pt x="59522" y="15789"/>
                      <a:pt x="48316" y="1999"/>
                      <a:pt x="33456" y="0"/>
                    </a:cubicBezTo>
                    <a:lnTo>
                      <a:pt x="31687" y="13139"/>
                    </a:lnTo>
                    <a:cubicBezTo>
                      <a:pt x="39998" y="14258"/>
                      <a:pt x="46263" y="22400"/>
                      <a:pt x="46263" y="32080"/>
                    </a:cubicBezTo>
                    <a:cubicBezTo>
                      <a:pt x="46263" y="42593"/>
                      <a:pt x="38861" y="51146"/>
                      <a:pt x="29761" y="51146"/>
                    </a:cubicBezTo>
                    <a:cubicBezTo>
                      <a:pt x="20661" y="51146"/>
                      <a:pt x="13258" y="42593"/>
                      <a:pt x="13258" y="32080"/>
                    </a:cubicBezTo>
                    <a:cubicBezTo>
                      <a:pt x="13258" y="29778"/>
                      <a:pt x="13609" y="27532"/>
                      <a:pt x="14300" y="25404"/>
                    </a:cubicBezTo>
                    <a:lnTo>
                      <a:pt x="1690" y="21307"/>
                    </a:lnTo>
                    <a:close/>
                  </a:path>
                </a:pathLst>
              </a:custGeom>
              <a:solidFill>
                <a:srgbClr val="FFFFFF"/>
              </a:solidFill>
              <a:ln w="126" cap="flat">
                <a:noFill/>
                <a:prstDash val="solid"/>
                <a:miter/>
              </a:ln>
              <a:effectLst>
                <a:outerShdw blurRad="63500" sx="102000" sy="102000" algn="ctr" rotWithShape="0">
                  <a:schemeClr val="bg1">
                    <a:alpha val="40000"/>
                  </a:scheme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ru-RU"/>
              </a:p>
            </p:txBody>
          </p:sp>
        </p:grpSp>
        <p:sp>
          <p:nvSpPr>
            <p:cNvPr id="79" name="Рисунок 146">
              <a:extLst>
                <a:ext uri="{FF2B5EF4-FFF2-40B4-BE49-F238E27FC236}">
                  <a16:creationId xmlns:a16="http://schemas.microsoft.com/office/drawing/2014/main" xmlns="" id="{6FC14663-B91E-4CD1-822C-41124A1F30EB}"/>
                </a:ext>
              </a:extLst>
            </p:cNvPr>
            <p:cNvSpPr/>
            <p:nvPr/>
          </p:nvSpPr>
          <p:spPr>
            <a:xfrm>
              <a:off x="9475758" y="628566"/>
              <a:ext cx="133782" cy="132259"/>
            </a:xfrm>
            <a:custGeom>
              <a:avLst/>
              <a:gdLst>
                <a:gd name="connsiteX0" fmla="*/ 124809 w 133782"/>
                <a:gd name="connsiteY0" fmla="*/ 81 h 132259"/>
                <a:gd name="connsiteX1" fmla="*/ 124647 w 133782"/>
                <a:gd name="connsiteY1" fmla="*/ 81 h 132259"/>
                <a:gd name="connsiteX2" fmla="*/ 58978 w 133782"/>
                <a:gd name="connsiteY2" fmla="*/ 10979 h 132259"/>
                <a:gd name="connsiteX3" fmla="*/ 58978 w 133782"/>
                <a:gd name="connsiteY3" fmla="*/ 10938 h 132259"/>
                <a:gd name="connsiteX4" fmla="*/ 57576 w 133782"/>
                <a:gd name="connsiteY4" fmla="*/ 11500 h 132259"/>
                <a:gd name="connsiteX5" fmla="*/ 55853 w 133782"/>
                <a:gd name="connsiteY5" fmla="*/ 12140 h 132259"/>
                <a:gd name="connsiteX6" fmla="*/ 53890 w 133782"/>
                <a:gd name="connsiteY6" fmla="*/ 12903 h 132259"/>
                <a:gd name="connsiteX7" fmla="*/ 53850 w 133782"/>
                <a:gd name="connsiteY7" fmla="*/ 12982 h 132259"/>
                <a:gd name="connsiteX8" fmla="*/ 49201 w 133782"/>
                <a:gd name="connsiteY8" fmla="*/ 14825 h 132259"/>
                <a:gd name="connsiteX9" fmla="*/ 33335 w 133782"/>
                <a:gd name="connsiteY9" fmla="*/ 23279 h 132259"/>
                <a:gd name="connsiteX10" fmla="*/ 7452 w 133782"/>
                <a:gd name="connsiteY10" fmla="*/ 68074 h 132259"/>
                <a:gd name="connsiteX11" fmla="*/ 11738 w 133782"/>
                <a:gd name="connsiteY11" fmla="*/ 95679 h 132259"/>
                <a:gd name="connsiteX12" fmla="*/ 0 w 133782"/>
                <a:gd name="connsiteY12" fmla="*/ 132260 h 132259"/>
                <a:gd name="connsiteX13" fmla="*/ 12020 w 133782"/>
                <a:gd name="connsiteY13" fmla="*/ 132260 h 132259"/>
                <a:gd name="connsiteX14" fmla="*/ 20434 w 133782"/>
                <a:gd name="connsiteY14" fmla="*/ 104855 h 132259"/>
                <a:gd name="connsiteX15" fmla="*/ 36741 w 133782"/>
                <a:gd name="connsiteY15" fmla="*/ 107860 h 132259"/>
                <a:gd name="connsiteX16" fmla="*/ 64668 w 133782"/>
                <a:gd name="connsiteY16" fmla="*/ 101809 h 132259"/>
                <a:gd name="connsiteX17" fmla="*/ 100848 w 133782"/>
                <a:gd name="connsiteY17" fmla="*/ 74284 h 132259"/>
                <a:gd name="connsiteX18" fmla="*/ 125770 w 133782"/>
                <a:gd name="connsiteY18" fmla="*/ 21476 h 132259"/>
                <a:gd name="connsiteX19" fmla="*/ 130297 w 133782"/>
                <a:gd name="connsiteY19" fmla="*/ 8334 h 132259"/>
                <a:gd name="connsiteX20" fmla="*/ 133783 w 133782"/>
                <a:gd name="connsiteY20" fmla="*/ 0 h 132259"/>
                <a:gd name="connsiteX21" fmla="*/ 124809 w 133782"/>
                <a:gd name="connsiteY21" fmla="*/ 0 h 132259"/>
                <a:gd name="connsiteX22" fmla="*/ 124809 w 133782"/>
                <a:gd name="connsiteY22" fmla="*/ 81 h 132259"/>
                <a:gd name="connsiteX23" fmla="*/ 39746 w 133782"/>
                <a:gd name="connsiteY23" fmla="*/ 33455 h 132259"/>
                <a:gd name="connsiteX24" fmla="*/ 44875 w 133782"/>
                <a:gd name="connsiteY24" fmla="*/ 30371 h 132259"/>
                <a:gd name="connsiteX25" fmla="*/ 44914 w 133782"/>
                <a:gd name="connsiteY25" fmla="*/ 31693 h 132259"/>
                <a:gd name="connsiteX26" fmla="*/ 45476 w 133782"/>
                <a:gd name="connsiteY26" fmla="*/ 45837 h 132259"/>
                <a:gd name="connsiteX27" fmla="*/ 56253 w 133782"/>
                <a:gd name="connsiteY27" fmla="*/ 34578 h 132259"/>
                <a:gd name="connsiteX28" fmla="*/ 56695 w 133782"/>
                <a:gd name="connsiteY28" fmla="*/ 33576 h 132259"/>
                <a:gd name="connsiteX29" fmla="*/ 62184 w 133782"/>
                <a:gd name="connsiteY29" fmla="*/ 22598 h 132259"/>
                <a:gd name="connsiteX30" fmla="*/ 95760 w 133782"/>
                <a:gd name="connsiteY30" fmla="*/ 14184 h 132259"/>
                <a:gd name="connsiteX31" fmla="*/ 29288 w 133782"/>
                <a:gd name="connsiteY31" fmla="*/ 69797 h 132259"/>
                <a:gd name="connsiteX32" fmla="*/ 20473 w 133782"/>
                <a:gd name="connsiteY32" fmla="*/ 81576 h 132259"/>
                <a:gd name="connsiteX33" fmla="*/ 39746 w 133782"/>
                <a:gd name="connsiteY33" fmla="*/ 33455 h 132259"/>
                <a:gd name="connsiteX34" fmla="*/ 91312 w 133782"/>
                <a:gd name="connsiteY34" fmla="*/ 63826 h 132259"/>
                <a:gd name="connsiteX35" fmla="*/ 66992 w 133782"/>
                <a:gd name="connsiteY35" fmla="*/ 66471 h 132259"/>
                <a:gd name="connsiteX36" fmla="*/ 64427 w 133782"/>
                <a:gd name="connsiteY36" fmla="*/ 66391 h 132259"/>
                <a:gd name="connsiteX37" fmla="*/ 57255 w 133782"/>
                <a:gd name="connsiteY37" fmla="*/ 73522 h 132259"/>
                <a:gd name="connsiteX38" fmla="*/ 63145 w 133782"/>
                <a:gd name="connsiteY38" fmla="*/ 77649 h 132259"/>
                <a:gd name="connsiteX39" fmla="*/ 72360 w 133782"/>
                <a:gd name="connsiteY39" fmla="*/ 82698 h 132259"/>
                <a:gd name="connsiteX40" fmla="*/ 58257 w 133782"/>
                <a:gd name="connsiteY40" fmla="*/ 90791 h 132259"/>
                <a:gd name="connsiteX41" fmla="*/ 26444 w 133782"/>
                <a:gd name="connsiteY41" fmla="*/ 94317 h 132259"/>
                <a:gd name="connsiteX42" fmla="*/ 38583 w 133782"/>
                <a:gd name="connsiteY42" fmla="*/ 77410 h 132259"/>
                <a:gd name="connsiteX43" fmla="*/ 114350 w 133782"/>
                <a:gd name="connsiteY43" fmla="*/ 17870 h 132259"/>
                <a:gd name="connsiteX44" fmla="*/ 114350 w 133782"/>
                <a:gd name="connsiteY44" fmla="*/ 17911 h 132259"/>
                <a:gd name="connsiteX45" fmla="*/ 91312 w 133782"/>
                <a:gd name="connsiteY45" fmla="*/ 63826 h 1322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133782" h="132259">
                  <a:moveTo>
                    <a:pt x="124809" y="81"/>
                  </a:moveTo>
                  <a:lnTo>
                    <a:pt x="124647" y="81"/>
                  </a:lnTo>
                  <a:cubicBezTo>
                    <a:pt x="116554" y="-39"/>
                    <a:pt x="88507" y="362"/>
                    <a:pt x="58978" y="10979"/>
                  </a:cubicBezTo>
                  <a:lnTo>
                    <a:pt x="58978" y="10938"/>
                  </a:lnTo>
                  <a:lnTo>
                    <a:pt x="57576" y="11500"/>
                  </a:lnTo>
                  <a:cubicBezTo>
                    <a:pt x="57014" y="11701"/>
                    <a:pt x="56413" y="11940"/>
                    <a:pt x="55853" y="12140"/>
                  </a:cubicBezTo>
                  <a:lnTo>
                    <a:pt x="53890" y="12903"/>
                  </a:lnTo>
                  <a:lnTo>
                    <a:pt x="53850" y="12982"/>
                  </a:lnTo>
                  <a:lnTo>
                    <a:pt x="49201" y="14825"/>
                  </a:lnTo>
                  <a:cubicBezTo>
                    <a:pt x="43152" y="17269"/>
                    <a:pt x="37542" y="20595"/>
                    <a:pt x="33335" y="23279"/>
                  </a:cubicBezTo>
                  <a:cubicBezTo>
                    <a:pt x="17068" y="33576"/>
                    <a:pt x="8132" y="49042"/>
                    <a:pt x="7452" y="68074"/>
                  </a:cubicBezTo>
                  <a:cubicBezTo>
                    <a:pt x="7131" y="76928"/>
                    <a:pt x="8574" y="86224"/>
                    <a:pt x="11738" y="95679"/>
                  </a:cubicBezTo>
                  <a:cubicBezTo>
                    <a:pt x="4246" y="109301"/>
                    <a:pt x="0" y="122243"/>
                    <a:pt x="0" y="132260"/>
                  </a:cubicBezTo>
                  <a:lnTo>
                    <a:pt x="12020" y="132260"/>
                  </a:lnTo>
                  <a:cubicBezTo>
                    <a:pt x="12020" y="126250"/>
                    <a:pt x="14424" y="116675"/>
                    <a:pt x="20434" y="104855"/>
                  </a:cubicBezTo>
                  <a:cubicBezTo>
                    <a:pt x="24120" y="106376"/>
                    <a:pt x="29568" y="107860"/>
                    <a:pt x="36741" y="107860"/>
                  </a:cubicBezTo>
                  <a:cubicBezTo>
                    <a:pt x="43873" y="107860"/>
                    <a:pt x="54291" y="106337"/>
                    <a:pt x="64668" y="101809"/>
                  </a:cubicBezTo>
                  <a:cubicBezTo>
                    <a:pt x="74042" y="97682"/>
                    <a:pt x="85903" y="92915"/>
                    <a:pt x="100848" y="74284"/>
                  </a:cubicBezTo>
                  <a:cubicBezTo>
                    <a:pt x="113549" y="58537"/>
                    <a:pt x="121603" y="34739"/>
                    <a:pt x="125770" y="21476"/>
                  </a:cubicBezTo>
                  <a:cubicBezTo>
                    <a:pt x="127213" y="16869"/>
                    <a:pt x="128615" y="12502"/>
                    <a:pt x="130297" y="8334"/>
                  </a:cubicBezTo>
                  <a:lnTo>
                    <a:pt x="133783" y="0"/>
                  </a:lnTo>
                  <a:lnTo>
                    <a:pt x="124809" y="0"/>
                  </a:lnTo>
                  <a:lnTo>
                    <a:pt x="124809" y="81"/>
                  </a:lnTo>
                  <a:close/>
                  <a:moveTo>
                    <a:pt x="39746" y="33455"/>
                  </a:moveTo>
                  <a:cubicBezTo>
                    <a:pt x="41269" y="32494"/>
                    <a:pt x="42991" y="31413"/>
                    <a:pt x="44875" y="30371"/>
                  </a:cubicBezTo>
                  <a:cubicBezTo>
                    <a:pt x="44875" y="31133"/>
                    <a:pt x="44914" y="31613"/>
                    <a:pt x="44914" y="31693"/>
                  </a:cubicBezTo>
                  <a:lnTo>
                    <a:pt x="45476" y="45837"/>
                  </a:lnTo>
                  <a:lnTo>
                    <a:pt x="56253" y="34578"/>
                  </a:lnTo>
                  <a:lnTo>
                    <a:pt x="56695" y="33576"/>
                  </a:lnTo>
                  <a:cubicBezTo>
                    <a:pt x="58136" y="30250"/>
                    <a:pt x="60060" y="26405"/>
                    <a:pt x="62184" y="22598"/>
                  </a:cubicBezTo>
                  <a:cubicBezTo>
                    <a:pt x="73963" y="18271"/>
                    <a:pt x="85662" y="15707"/>
                    <a:pt x="95760" y="14184"/>
                  </a:cubicBezTo>
                  <a:cubicBezTo>
                    <a:pt x="63425" y="32735"/>
                    <a:pt x="42150" y="53930"/>
                    <a:pt x="29288" y="69797"/>
                  </a:cubicBezTo>
                  <a:cubicBezTo>
                    <a:pt x="26123" y="73683"/>
                    <a:pt x="23198" y="77610"/>
                    <a:pt x="20473" y="81576"/>
                  </a:cubicBezTo>
                  <a:cubicBezTo>
                    <a:pt x="17548" y="66191"/>
                    <a:pt x="19151" y="46477"/>
                    <a:pt x="39746" y="33455"/>
                  </a:cubicBezTo>
                  <a:close/>
                  <a:moveTo>
                    <a:pt x="91312" y="63826"/>
                  </a:moveTo>
                  <a:cubicBezTo>
                    <a:pt x="82577" y="65830"/>
                    <a:pt x="74805" y="66671"/>
                    <a:pt x="66992" y="66471"/>
                  </a:cubicBezTo>
                  <a:lnTo>
                    <a:pt x="64427" y="66391"/>
                  </a:lnTo>
                  <a:lnTo>
                    <a:pt x="57255" y="73522"/>
                  </a:lnTo>
                  <a:lnTo>
                    <a:pt x="63145" y="77649"/>
                  </a:lnTo>
                  <a:cubicBezTo>
                    <a:pt x="64708" y="78731"/>
                    <a:pt x="68194" y="80854"/>
                    <a:pt x="72360" y="82698"/>
                  </a:cubicBezTo>
                  <a:cubicBezTo>
                    <a:pt x="67914" y="85942"/>
                    <a:pt x="63185" y="88628"/>
                    <a:pt x="58257" y="90791"/>
                  </a:cubicBezTo>
                  <a:cubicBezTo>
                    <a:pt x="42510" y="97682"/>
                    <a:pt x="31892" y="96159"/>
                    <a:pt x="26444" y="94317"/>
                  </a:cubicBezTo>
                  <a:cubicBezTo>
                    <a:pt x="29809" y="88948"/>
                    <a:pt x="33816" y="83299"/>
                    <a:pt x="38583" y="77410"/>
                  </a:cubicBezTo>
                  <a:cubicBezTo>
                    <a:pt x="52367" y="60381"/>
                    <a:pt x="76367" y="36902"/>
                    <a:pt x="114350" y="17870"/>
                  </a:cubicBezTo>
                  <a:lnTo>
                    <a:pt x="114350" y="17911"/>
                  </a:lnTo>
                  <a:cubicBezTo>
                    <a:pt x="110344" y="30491"/>
                    <a:pt x="105896" y="44715"/>
                    <a:pt x="91312" y="63826"/>
                  </a:cubicBezTo>
                  <a:close/>
                </a:path>
              </a:pathLst>
            </a:custGeom>
            <a:solidFill>
              <a:srgbClr val="65D454"/>
            </a:solidFill>
            <a:ln w="126" cap="flat">
              <a:noFill/>
              <a:prstDash val="solid"/>
              <a:miter/>
            </a:ln>
            <a:effectLst>
              <a:outerShdw blurRad="63500" sx="102000" sy="102000" algn="ctr" rotWithShape="0">
                <a:schemeClr val="bg1">
                  <a:alpha val="40000"/>
                </a:schemeClr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</p:grpSp>
      <p:sp>
        <p:nvSpPr>
          <p:cNvPr id="196" name="TextBox 195">
            <a:extLst>
              <a:ext uri="{FF2B5EF4-FFF2-40B4-BE49-F238E27FC236}">
                <a16:creationId xmlns:a16="http://schemas.microsoft.com/office/drawing/2014/main" xmlns="" id="{A1D2045C-2BEE-4B37-BAE4-F574C49BBEF7}"/>
              </a:ext>
            </a:extLst>
          </p:cNvPr>
          <p:cNvSpPr txBox="1"/>
          <p:nvPr/>
        </p:nvSpPr>
        <p:spPr>
          <a:xfrm>
            <a:off x="9457151" y="4746468"/>
            <a:ext cx="61683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solidFill>
                  <a:srgbClr val="65D454"/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739</a:t>
            </a:r>
            <a:endParaRPr lang="ru-RU" sz="1400" dirty="0">
              <a:solidFill>
                <a:srgbClr val="65D454"/>
              </a:solidFill>
            </a:endParaRPr>
          </a:p>
        </p:txBody>
      </p:sp>
      <p:sp>
        <p:nvSpPr>
          <p:cNvPr id="197" name="TextBox 196">
            <a:extLst>
              <a:ext uri="{FF2B5EF4-FFF2-40B4-BE49-F238E27FC236}">
                <a16:creationId xmlns:a16="http://schemas.microsoft.com/office/drawing/2014/main" xmlns="" id="{A1D2045C-2BEE-4B37-BAE4-F574C49BBEF7}"/>
              </a:ext>
            </a:extLst>
          </p:cNvPr>
          <p:cNvSpPr txBox="1"/>
          <p:nvPr/>
        </p:nvSpPr>
        <p:spPr>
          <a:xfrm>
            <a:off x="9472907" y="4974021"/>
            <a:ext cx="51978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solidFill>
                  <a:srgbClr val="65D454"/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1092</a:t>
            </a:r>
            <a:endParaRPr lang="ru-RU" sz="1400" dirty="0">
              <a:solidFill>
                <a:srgbClr val="65D454"/>
              </a:solidFill>
            </a:endParaRPr>
          </a:p>
        </p:txBody>
      </p:sp>
      <p:sp>
        <p:nvSpPr>
          <p:cNvPr id="198" name="TextBox 197">
            <a:extLst>
              <a:ext uri="{FF2B5EF4-FFF2-40B4-BE49-F238E27FC236}">
                <a16:creationId xmlns:a16="http://schemas.microsoft.com/office/drawing/2014/main" xmlns="" id="{A1D2045C-2BEE-4B37-BAE4-F574C49BBEF7}"/>
              </a:ext>
            </a:extLst>
          </p:cNvPr>
          <p:cNvSpPr txBox="1"/>
          <p:nvPr/>
        </p:nvSpPr>
        <p:spPr>
          <a:xfrm>
            <a:off x="9500049" y="5219960"/>
            <a:ext cx="61683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solidFill>
                  <a:srgbClr val="65D454"/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19</a:t>
            </a:r>
            <a:endParaRPr lang="ru-RU" sz="1400" dirty="0">
              <a:solidFill>
                <a:srgbClr val="65D45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0507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8.33333E-7 1.11111E-6 L -0.05716 0.0199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65" y="99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2.29167E-6 -4.44444E-6 L 0.02526 -0.0763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3" y="-38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Прямоугольник 126">
            <a:extLst>
              <a:ext uri="{FF2B5EF4-FFF2-40B4-BE49-F238E27FC236}">
                <a16:creationId xmlns:a16="http://schemas.microsoft.com/office/drawing/2014/main" xmlns="" id="{B1ABBBB5-0F5C-45F0-B235-F58124B0338A}"/>
              </a:ext>
            </a:extLst>
          </p:cNvPr>
          <p:cNvSpPr/>
          <p:nvPr/>
        </p:nvSpPr>
        <p:spPr>
          <a:xfrm>
            <a:off x="4393033" y="0"/>
            <a:ext cx="7798967" cy="6858000"/>
          </a:xfrm>
          <a:prstGeom prst="rect">
            <a:avLst/>
          </a:prstGeom>
          <a:solidFill>
            <a:srgbClr val="26262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/>
          </a:p>
        </p:txBody>
      </p:sp>
      <p:sp>
        <p:nvSpPr>
          <p:cNvPr id="16" name="Полилиния: фигура 15">
            <a:extLst>
              <a:ext uri="{FF2B5EF4-FFF2-40B4-BE49-F238E27FC236}">
                <a16:creationId xmlns:a16="http://schemas.microsoft.com/office/drawing/2014/main" xmlns="" id="{F146ACA4-5A63-44D9-93D0-051C8231D110}"/>
              </a:ext>
            </a:extLst>
          </p:cNvPr>
          <p:cNvSpPr/>
          <p:nvPr/>
        </p:nvSpPr>
        <p:spPr>
          <a:xfrm>
            <a:off x="1450791" y="6185645"/>
            <a:ext cx="904875" cy="361950"/>
          </a:xfrm>
          <a:custGeom>
            <a:avLst/>
            <a:gdLst>
              <a:gd name="connsiteX0" fmla="*/ 904875 w 904875"/>
              <a:gd name="connsiteY0" fmla="*/ 361950 h 361950"/>
              <a:gd name="connsiteX1" fmla="*/ 742950 w 904875"/>
              <a:gd name="connsiteY1" fmla="*/ 209550 h 361950"/>
              <a:gd name="connsiteX2" fmla="*/ 666750 w 904875"/>
              <a:gd name="connsiteY2" fmla="*/ 0 h 361950"/>
              <a:gd name="connsiteX3" fmla="*/ 0 w 904875"/>
              <a:gd name="connsiteY3" fmla="*/ 200025 h 361950"/>
              <a:gd name="connsiteX4" fmla="*/ 904875 w 904875"/>
              <a:gd name="connsiteY4" fmla="*/ 361950 h 361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04875" h="361950">
                <a:moveTo>
                  <a:pt x="904875" y="361950"/>
                </a:moveTo>
                <a:lnTo>
                  <a:pt x="742950" y="209550"/>
                </a:lnTo>
                <a:lnTo>
                  <a:pt x="666750" y="0"/>
                </a:lnTo>
                <a:lnTo>
                  <a:pt x="0" y="200025"/>
                </a:lnTo>
                <a:lnTo>
                  <a:pt x="904875" y="3619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8" name="Группа 77">
            <a:extLst>
              <a:ext uri="{FF2B5EF4-FFF2-40B4-BE49-F238E27FC236}">
                <a16:creationId xmlns:a16="http://schemas.microsoft.com/office/drawing/2014/main" xmlns="" id="{817CE036-A841-4780-AD66-77E0B49E4AF8}"/>
              </a:ext>
            </a:extLst>
          </p:cNvPr>
          <p:cNvGrpSpPr/>
          <p:nvPr/>
        </p:nvGrpSpPr>
        <p:grpSpPr>
          <a:xfrm rot="10800000" flipH="1">
            <a:off x="4390875" y="-741"/>
            <a:ext cx="4140397" cy="3225295"/>
            <a:chOff x="-3557" y="3635634"/>
            <a:chExt cx="4140397" cy="3225295"/>
          </a:xfrm>
        </p:grpSpPr>
        <p:sp>
          <p:nvSpPr>
            <p:cNvPr id="79" name="Равнобедренный треугольник 78">
              <a:extLst>
                <a:ext uri="{FF2B5EF4-FFF2-40B4-BE49-F238E27FC236}">
                  <a16:creationId xmlns:a16="http://schemas.microsoft.com/office/drawing/2014/main" xmlns="" id="{2E3C4F14-BE4D-44E7-8EF8-B17E27C85829}"/>
                </a:ext>
              </a:extLst>
            </p:cNvPr>
            <p:cNvSpPr/>
            <p:nvPr/>
          </p:nvSpPr>
          <p:spPr>
            <a:xfrm>
              <a:off x="751697" y="6208841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0" name="Равнобедренный треугольник 79">
              <a:extLst>
                <a:ext uri="{FF2B5EF4-FFF2-40B4-BE49-F238E27FC236}">
                  <a16:creationId xmlns:a16="http://schemas.microsoft.com/office/drawing/2014/main" xmlns="" id="{1C23CB70-4CAB-4294-82CF-1973CE9F066B}"/>
                </a:ext>
              </a:extLst>
            </p:cNvPr>
            <p:cNvSpPr/>
            <p:nvPr/>
          </p:nvSpPr>
          <p:spPr>
            <a:xfrm rot="10800000">
              <a:off x="1127360" y="6211770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1" name="Равнобедренный треугольник 80">
              <a:extLst>
                <a:ext uri="{FF2B5EF4-FFF2-40B4-BE49-F238E27FC236}">
                  <a16:creationId xmlns:a16="http://schemas.microsoft.com/office/drawing/2014/main" xmlns="" id="{C6060AC8-71CC-410F-B93E-B899D54C8096}"/>
                </a:ext>
              </a:extLst>
            </p:cNvPr>
            <p:cNvSpPr/>
            <p:nvPr/>
          </p:nvSpPr>
          <p:spPr>
            <a:xfrm>
              <a:off x="1503024" y="6210305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2" name="Равнобедренный треугольник 81">
              <a:extLst>
                <a:ext uri="{FF2B5EF4-FFF2-40B4-BE49-F238E27FC236}">
                  <a16:creationId xmlns:a16="http://schemas.microsoft.com/office/drawing/2014/main" xmlns="" id="{D91EEB03-7C57-4801-9720-AD05B1878763}"/>
                </a:ext>
              </a:extLst>
            </p:cNvPr>
            <p:cNvSpPr/>
            <p:nvPr/>
          </p:nvSpPr>
          <p:spPr>
            <a:xfrm>
              <a:off x="2254721" y="6208841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3" name="Равнобедренный треугольник 82">
              <a:extLst>
                <a:ext uri="{FF2B5EF4-FFF2-40B4-BE49-F238E27FC236}">
                  <a16:creationId xmlns:a16="http://schemas.microsoft.com/office/drawing/2014/main" xmlns="" id="{A8883EDC-2A45-49FE-9FB7-729C693A65F8}"/>
                </a:ext>
              </a:extLst>
            </p:cNvPr>
            <p:cNvSpPr/>
            <p:nvPr/>
          </p:nvSpPr>
          <p:spPr>
            <a:xfrm rot="10800000">
              <a:off x="750957" y="5569577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4" name="Равнобедренный треугольник 83">
              <a:extLst>
                <a:ext uri="{FF2B5EF4-FFF2-40B4-BE49-F238E27FC236}">
                  <a16:creationId xmlns:a16="http://schemas.microsoft.com/office/drawing/2014/main" xmlns="" id="{9D0279DF-5964-4F07-A845-F918CBC1A85C}"/>
                </a:ext>
              </a:extLst>
            </p:cNvPr>
            <p:cNvSpPr/>
            <p:nvPr/>
          </p:nvSpPr>
          <p:spPr>
            <a:xfrm rot="10800000">
              <a:off x="1502654" y="5568113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5" name="Равнобедренный треугольник 84">
              <a:extLst>
                <a:ext uri="{FF2B5EF4-FFF2-40B4-BE49-F238E27FC236}">
                  <a16:creationId xmlns:a16="http://schemas.microsoft.com/office/drawing/2014/main" xmlns="" id="{DD57E6F3-3BCD-4D91-A8B4-C68EF7F269EC}"/>
                </a:ext>
              </a:extLst>
            </p:cNvPr>
            <p:cNvSpPr/>
            <p:nvPr/>
          </p:nvSpPr>
          <p:spPr>
            <a:xfrm>
              <a:off x="1878318" y="5566648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6" name="Равнобедренный треугольник 85">
              <a:extLst>
                <a:ext uri="{FF2B5EF4-FFF2-40B4-BE49-F238E27FC236}">
                  <a16:creationId xmlns:a16="http://schemas.microsoft.com/office/drawing/2014/main" xmlns="" id="{17EA647D-D4FC-4088-BEA8-AF030A0FFA12}"/>
                </a:ext>
              </a:extLst>
            </p:cNvPr>
            <p:cNvSpPr/>
            <p:nvPr/>
          </p:nvSpPr>
          <p:spPr>
            <a:xfrm rot="10800000">
              <a:off x="2253981" y="5569577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7" name="Равнобедренный треугольник 86">
              <a:extLst>
                <a:ext uri="{FF2B5EF4-FFF2-40B4-BE49-F238E27FC236}">
                  <a16:creationId xmlns:a16="http://schemas.microsoft.com/office/drawing/2014/main" xmlns="" id="{11087F1E-27FD-431A-82BE-0EF496A56E1E}"/>
                </a:ext>
              </a:extLst>
            </p:cNvPr>
            <p:cNvSpPr/>
            <p:nvPr/>
          </p:nvSpPr>
          <p:spPr>
            <a:xfrm>
              <a:off x="2630015" y="5565184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8" name="Равнобедренный треугольник 87">
              <a:extLst>
                <a:ext uri="{FF2B5EF4-FFF2-40B4-BE49-F238E27FC236}">
                  <a16:creationId xmlns:a16="http://schemas.microsoft.com/office/drawing/2014/main" xmlns="" id="{079FE675-28AE-40D0-9C77-5C15ACEB0E67}"/>
                </a:ext>
              </a:extLst>
            </p:cNvPr>
            <p:cNvSpPr/>
            <p:nvPr/>
          </p:nvSpPr>
          <p:spPr>
            <a:xfrm rot="10800000">
              <a:off x="3005678" y="5568113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9" name="Равнобедренный треугольник 88">
              <a:extLst>
                <a:ext uri="{FF2B5EF4-FFF2-40B4-BE49-F238E27FC236}">
                  <a16:creationId xmlns:a16="http://schemas.microsoft.com/office/drawing/2014/main" xmlns="" id="{F8758D8C-9221-4302-9B5C-8385318833C6}"/>
                </a:ext>
              </a:extLst>
            </p:cNvPr>
            <p:cNvSpPr/>
            <p:nvPr/>
          </p:nvSpPr>
          <p:spPr>
            <a:xfrm>
              <a:off x="750957" y="4921505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0" name="Равнобедренный треугольник 89">
              <a:extLst>
                <a:ext uri="{FF2B5EF4-FFF2-40B4-BE49-F238E27FC236}">
                  <a16:creationId xmlns:a16="http://schemas.microsoft.com/office/drawing/2014/main" xmlns="" id="{A7F1442D-4704-43FE-B5C9-21132DD4BC5B}"/>
                </a:ext>
              </a:extLst>
            </p:cNvPr>
            <p:cNvSpPr/>
            <p:nvPr/>
          </p:nvSpPr>
          <p:spPr>
            <a:xfrm rot="10800000">
              <a:off x="1126620" y="4924434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1" name="Равнобедренный треугольник 90">
              <a:extLst>
                <a:ext uri="{FF2B5EF4-FFF2-40B4-BE49-F238E27FC236}">
                  <a16:creationId xmlns:a16="http://schemas.microsoft.com/office/drawing/2014/main" xmlns="" id="{7AB8BD27-E075-4882-827D-E43312F31D9E}"/>
                </a:ext>
              </a:extLst>
            </p:cNvPr>
            <p:cNvSpPr/>
            <p:nvPr/>
          </p:nvSpPr>
          <p:spPr>
            <a:xfrm>
              <a:off x="1502654" y="4920041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2" name="Равнобедренный треугольник 91">
              <a:extLst>
                <a:ext uri="{FF2B5EF4-FFF2-40B4-BE49-F238E27FC236}">
                  <a16:creationId xmlns:a16="http://schemas.microsoft.com/office/drawing/2014/main" xmlns="" id="{F1A2CD3A-DAC9-4CA7-A1CD-D9B4A0A327F6}"/>
                </a:ext>
              </a:extLst>
            </p:cNvPr>
            <p:cNvSpPr/>
            <p:nvPr/>
          </p:nvSpPr>
          <p:spPr>
            <a:xfrm>
              <a:off x="2253981" y="4921505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3" name="Равнобедренный треугольник 92">
              <a:extLst>
                <a:ext uri="{FF2B5EF4-FFF2-40B4-BE49-F238E27FC236}">
                  <a16:creationId xmlns:a16="http://schemas.microsoft.com/office/drawing/2014/main" xmlns="" id="{DA46841B-AD9B-4666-9BEB-33DFB3C5AA09}"/>
                </a:ext>
              </a:extLst>
            </p:cNvPr>
            <p:cNvSpPr/>
            <p:nvPr/>
          </p:nvSpPr>
          <p:spPr>
            <a:xfrm rot="10800000">
              <a:off x="1501914" y="4280777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4" name="Равнобедренный треугольник 93">
              <a:extLst>
                <a:ext uri="{FF2B5EF4-FFF2-40B4-BE49-F238E27FC236}">
                  <a16:creationId xmlns:a16="http://schemas.microsoft.com/office/drawing/2014/main" xmlns="" id="{A41043E1-2D3C-42EC-B393-44B81BB2F7B7}"/>
                </a:ext>
              </a:extLst>
            </p:cNvPr>
            <p:cNvSpPr/>
            <p:nvPr/>
          </p:nvSpPr>
          <p:spPr>
            <a:xfrm>
              <a:off x="1877948" y="4276384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5" name="Равнобедренный треугольник 94">
              <a:extLst>
                <a:ext uri="{FF2B5EF4-FFF2-40B4-BE49-F238E27FC236}">
                  <a16:creationId xmlns:a16="http://schemas.microsoft.com/office/drawing/2014/main" xmlns="" id="{829AC9C4-6128-4051-977E-C5F2986B4361}"/>
                </a:ext>
              </a:extLst>
            </p:cNvPr>
            <p:cNvSpPr/>
            <p:nvPr/>
          </p:nvSpPr>
          <p:spPr>
            <a:xfrm rot="10800000">
              <a:off x="749847" y="4282241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6" name="Равнобедренный треугольник 95">
              <a:extLst>
                <a:ext uri="{FF2B5EF4-FFF2-40B4-BE49-F238E27FC236}">
                  <a16:creationId xmlns:a16="http://schemas.microsoft.com/office/drawing/2014/main" xmlns="" id="{B64D2DAE-FA0B-4615-A188-F02845604A34}"/>
                </a:ext>
              </a:extLst>
            </p:cNvPr>
            <p:cNvSpPr/>
            <p:nvPr/>
          </p:nvSpPr>
          <p:spPr>
            <a:xfrm>
              <a:off x="3009850" y="6207376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7" name="Равнобедренный треугольник 96">
              <a:extLst>
                <a:ext uri="{FF2B5EF4-FFF2-40B4-BE49-F238E27FC236}">
                  <a16:creationId xmlns:a16="http://schemas.microsoft.com/office/drawing/2014/main" xmlns="" id="{F0D042FB-E354-443B-A385-791F78B3BF47}"/>
                </a:ext>
              </a:extLst>
            </p:cNvPr>
            <p:cNvSpPr/>
            <p:nvPr/>
          </p:nvSpPr>
          <p:spPr>
            <a:xfrm rot="10800000">
              <a:off x="3385513" y="6210305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8" name="Равнобедренный треугольник 97">
              <a:extLst>
                <a:ext uri="{FF2B5EF4-FFF2-40B4-BE49-F238E27FC236}">
                  <a16:creationId xmlns:a16="http://schemas.microsoft.com/office/drawing/2014/main" xmlns="" id="{F665CE3D-F222-418D-94B3-0DCC68D5A549}"/>
                </a:ext>
              </a:extLst>
            </p:cNvPr>
            <p:cNvSpPr/>
            <p:nvPr/>
          </p:nvSpPr>
          <p:spPr>
            <a:xfrm>
              <a:off x="3381408" y="5566648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9" name="Равнобедренный треугольник 98">
              <a:extLst>
                <a:ext uri="{FF2B5EF4-FFF2-40B4-BE49-F238E27FC236}">
                  <a16:creationId xmlns:a16="http://schemas.microsoft.com/office/drawing/2014/main" xmlns="" id="{B7E0A33A-C975-44DB-ADDE-85C8CAF8127F}"/>
                </a:ext>
              </a:extLst>
            </p:cNvPr>
            <p:cNvSpPr/>
            <p:nvPr/>
          </p:nvSpPr>
          <p:spPr>
            <a:xfrm rot="10800000">
              <a:off x="375663" y="6213234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0" name="Равнобедренный треугольник 99">
              <a:extLst>
                <a:ext uri="{FF2B5EF4-FFF2-40B4-BE49-F238E27FC236}">
                  <a16:creationId xmlns:a16="http://schemas.microsoft.com/office/drawing/2014/main" xmlns="" id="{EF700647-ADDC-4F6E-97B9-90A368770872}"/>
                </a:ext>
              </a:extLst>
            </p:cNvPr>
            <p:cNvSpPr/>
            <p:nvPr/>
          </p:nvSpPr>
          <p:spPr>
            <a:xfrm>
              <a:off x="375294" y="5566648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1" name="Равнобедренный треугольник 100">
              <a:extLst>
                <a:ext uri="{FF2B5EF4-FFF2-40B4-BE49-F238E27FC236}">
                  <a16:creationId xmlns:a16="http://schemas.microsoft.com/office/drawing/2014/main" xmlns="" id="{9F2E4D6C-B796-400F-8EC9-9BC7E690FE68}"/>
                </a:ext>
              </a:extLst>
            </p:cNvPr>
            <p:cNvSpPr/>
            <p:nvPr/>
          </p:nvSpPr>
          <p:spPr>
            <a:xfrm>
              <a:off x="-3557" y="3637098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2" name="Равнобедренный треугольник 101">
              <a:extLst>
                <a:ext uri="{FF2B5EF4-FFF2-40B4-BE49-F238E27FC236}">
                  <a16:creationId xmlns:a16="http://schemas.microsoft.com/office/drawing/2014/main" xmlns="" id="{DF983780-F46D-4F3B-99C8-6D80616F0A4B}"/>
                </a:ext>
              </a:extLst>
            </p:cNvPr>
            <p:cNvSpPr/>
            <p:nvPr/>
          </p:nvSpPr>
          <p:spPr>
            <a:xfrm rot="10800000">
              <a:off x="372106" y="3640027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3" name="Равнобедренный треугольник 102">
              <a:extLst>
                <a:ext uri="{FF2B5EF4-FFF2-40B4-BE49-F238E27FC236}">
                  <a16:creationId xmlns:a16="http://schemas.microsoft.com/office/drawing/2014/main" xmlns="" id="{3E673ACF-8583-4190-B9C2-3735B690DDC3}"/>
                </a:ext>
              </a:extLst>
            </p:cNvPr>
            <p:cNvSpPr/>
            <p:nvPr/>
          </p:nvSpPr>
          <p:spPr>
            <a:xfrm>
              <a:off x="748140" y="3635634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4" name="Равнобедренный треугольник 103">
              <a:extLst>
                <a:ext uri="{FF2B5EF4-FFF2-40B4-BE49-F238E27FC236}">
                  <a16:creationId xmlns:a16="http://schemas.microsoft.com/office/drawing/2014/main" xmlns="" id="{BEE1B305-CC6F-4B66-83EA-0B177AB2FFE7}"/>
                </a:ext>
              </a:extLst>
            </p:cNvPr>
            <p:cNvSpPr/>
            <p:nvPr/>
          </p:nvSpPr>
          <p:spPr>
            <a:xfrm rot="10800000">
              <a:off x="-3557" y="4282619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5" name="Равнобедренный треугольник 104">
              <a:extLst>
                <a:ext uri="{FF2B5EF4-FFF2-40B4-BE49-F238E27FC236}">
                  <a16:creationId xmlns:a16="http://schemas.microsoft.com/office/drawing/2014/main" xmlns="" id="{2C7603D0-25DA-4DAB-A336-284ADDDCC290}"/>
                </a:ext>
              </a:extLst>
            </p:cNvPr>
            <p:cNvSpPr/>
            <p:nvPr/>
          </p:nvSpPr>
          <p:spPr>
            <a:xfrm>
              <a:off x="-1420" y="4925393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6" name="Равнобедренный треугольник 105">
              <a:extLst>
                <a:ext uri="{FF2B5EF4-FFF2-40B4-BE49-F238E27FC236}">
                  <a16:creationId xmlns:a16="http://schemas.microsoft.com/office/drawing/2014/main" xmlns="" id="{7F4AF9CE-FF97-4683-9392-06139C0EA88D}"/>
                </a:ext>
              </a:extLst>
            </p:cNvPr>
            <p:cNvSpPr/>
            <p:nvPr/>
          </p:nvSpPr>
          <p:spPr>
            <a:xfrm rot="10800000">
              <a:off x="374243" y="4928322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48" name="Прямоугольник 147">
            <a:extLst>
              <a:ext uri="{FF2B5EF4-FFF2-40B4-BE49-F238E27FC236}">
                <a16:creationId xmlns:a16="http://schemas.microsoft.com/office/drawing/2014/main" xmlns="" id="{CE47995F-119E-418A-9CE5-1E92F7B0F40A}"/>
              </a:ext>
            </a:extLst>
          </p:cNvPr>
          <p:cNvSpPr/>
          <p:nvPr/>
        </p:nvSpPr>
        <p:spPr>
          <a:xfrm>
            <a:off x="553511" y="428258"/>
            <a:ext cx="347164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TOURISM </a:t>
            </a:r>
          </a:p>
          <a:p>
            <a:r>
              <a:rPr lang="en-US" sz="28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COMPETENCE CENTER</a:t>
            </a:r>
            <a:endParaRPr lang="ru-RU" sz="2800" dirty="0">
              <a:solidFill>
                <a:schemeClr val="bg2">
                  <a:lumMod val="25000"/>
                </a:schemeClr>
              </a:solidFill>
              <a:latin typeface="Akrobat Black" panose="00000A00000000000000" pitchFamily="50" charset="-52"/>
              <a:cs typeface="Arial" panose="020B0604020202020204" pitchFamily="34" charset="0"/>
            </a:endParaRPr>
          </a:p>
        </p:txBody>
      </p:sp>
      <p:sp>
        <p:nvSpPr>
          <p:cNvPr id="156" name="TextBox 155">
            <a:extLst>
              <a:ext uri="{FF2B5EF4-FFF2-40B4-BE49-F238E27FC236}">
                <a16:creationId xmlns:a16="http://schemas.microsoft.com/office/drawing/2014/main" xmlns="" id="{4181F7AB-2B64-4D24-B045-A3B3250DAA7E}"/>
              </a:ext>
            </a:extLst>
          </p:cNvPr>
          <p:cNvSpPr txBox="1"/>
          <p:nvPr/>
        </p:nvSpPr>
        <p:spPr>
          <a:xfrm>
            <a:off x="11565010" y="6509956"/>
            <a:ext cx="62699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dirty="0">
                <a:solidFill>
                  <a:schemeClr val="bg1">
                    <a:lumMod val="65000"/>
                  </a:schemeClr>
                </a:solidFill>
                <a:latin typeface="Akrobat ExtraBold" panose="00000900000000000000" pitchFamily="50" charset="-52"/>
                <a:cs typeface="Times New Roman" panose="02020603050405020304" pitchFamily="18" charset="0"/>
              </a:rPr>
              <a:t>- 8 -</a:t>
            </a:r>
          </a:p>
        </p:txBody>
      </p:sp>
      <p:sp>
        <p:nvSpPr>
          <p:cNvPr id="167" name="Прямоугольник 166">
            <a:extLst>
              <a:ext uri="{FF2B5EF4-FFF2-40B4-BE49-F238E27FC236}">
                <a16:creationId xmlns:a16="http://schemas.microsoft.com/office/drawing/2014/main" xmlns="" id="{6DE2B9ED-A118-4F48-947F-D16D8CC7AD7F}"/>
              </a:ext>
            </a:extLst>
          </p:cNvPr>
          <p:cNvSpPr/>
          <p:nvPr/>
        </p:nvSpPr>
        <p:spPr>
          <a:xfrm>
            <a:off x="564660" y="1322843"/>
            <a:ext cx="3582012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dirty="0">
                <a:solidFill>
                  <a:srgbClr val="50D0AB"/>
                </a:solidFill>
                <a:latin typeface="Akrobat Black" panose="00000A00000000000000" pitchFamily="50" charset="-52"/>
                <a:cs typeface="Times New Roman" panose="02020603050405020304" pitchFamily="18" charset="0"/>
              </a:rPr>
              <a:t>UNIFIED DIGITAL PLATFORM FOR TOURISM SERVICES OF UGRA</a:t>
            </a:r>
            <a:endParaRPr lang="ru-RU" dirty="0">
              <a:solidFill>
                <a:srgbClr val="50D0AB"/>
              </a:solidFill>
              <a:latin typeface="Akrobat Black" panose="00000A00000000000000" pitchFamily="50" charset="-52"/>
              <a:cs typeface="Times New Roman" panose="02020603050405020304" pitchFamily="18" charset="0"/>
            </a:endParaRPr>
          </a:p>
        </p:txBody>
      </p:sp>
      <p:pic>
        <p:nvPicPr>
          <p:cNvPr id="72" name="Рисунок 71">
            <a:extLst>
              <a:ext uri="{FF2B5EF4-FFF2-40B4-BE49-F238E27FC236}">
                <a16:creationId xmlns:a16="http://schemas.microsoft.com/office/drawing/2014/main" xmlns="" id="{F04EE4A7-EEAF-453E-A1A0-E6B4F772BA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096966" y="615067"/>
            <a:ext cx="143522" cy="143520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75" name="Рисунок 74">
            <a:extLst>
              <a:ext uri="{FF2B5EF4-FFF2-40B4-BE49-F238E27FC236}">
                <a16:creationId xmlns:a16="http://schemas.microsoft.com/office/drawing/2014/main" xmlns="" id="{509E59F4-6AAD-4E65-9F1A-A30455D4FE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1332198" y="642050"/>
            <a:ext cx="145950" cy="106656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76" name="Рисунок 75">
            <a:extLst>
              <a:ext uri="{FF2B5EF4-FFF2-40B4-BE49-F238E27FC236}">
                <a16:creationId xmlns:a16="http://schemas.microsoft.com/office/drawing/2014/main" xmlns="" id="{9CF72238-C97F-40A8-A1AA-5244B8DD288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8845229" y="614271"/>
            <a:ext cx="133624" cy="133622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sp>
        <p:nvSpPr>
          <p:cNvPr id="77" name="Овал 76">
            <a:extLst>
              <a:ext uri="{FF2B5EF4-FFF2-40B4-BE49-F238E27FC236}">
                <a16:creationId xmlns:a16="http://schemas.microsoft.com/office/drawing/2014/main" xmlns="" id="{74666C61-B6D6-4E89-9C1C-DCD65C06BDEC}"/>
              </a:ext>
            </a:extLst>
          </p:cNvPr>
          <p:cNvSpPr/>
          <p:nvPr/>
        </p:nvSpPr>
        <p:spPr>
          <a:xfrm>
            <a:off x="10007306" y="528230"/>
            <a:ext cx="327214" cy="327212"/>
          </a:xfrm>
          <a:prstGeom prst="ellipse">
            <a:avLst/>
          </a:prstGeom>
          <a:noFill/>
          <a:ln w="12700">
            <a:solidFill>
              <a:srgbClr val="50D0AB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D91D5C"/>
              </a:solidFill>
            </a:endParaRPr>
          </a:p>
        </p:txBody>
      </p:sp>
      <p:pic>
        <p:nvPicPr>
          <p:cNvPr id="107" name="Рисунок 106">
            <a:extLst>
              <a:ext uri="{FF2B5EF4-FFF2-40B4-BE49-F238E27FC236}">
                <a16:creationId xmlns:a16="http://schemas.microsoft.com/office/drawing/2014/main" xmlns="" id="{B06821B1-4367-44C3-AB44-DAB49B3F953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8172710" y="625905"/>
            <a:ext cx="127928" cy="127926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108" name="Рисунок 107">
            <a:extLst>
              <a:ext uri="{FF2B5EF4-FFF2-40B4-BE49-F238E27FC236}">
                <a16:creationId xmlns:a16="http://schemas.microsoft.com/office/drawing/2014/main" xmlns="" id="{5A618BC0-E45C-4126-A6F3-45EA3068D6A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9475758" y="628566"/>
            <a:ext cx="133624" cy="133622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109" name="Рисунок 108">
            <a:extLst>
              <a:ext uri="{FF2B5EF4-FFF2-40B4-BE49-F238E27FC236}">
                <a16:creationId xmlns:a16="http://schemas.microsoft.com/office/drawing/2014/main" xmlns="" id="{810C9041-EB8A-43A8-B836-AEF3BA5430E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xmlns="" r:embed="rId13"/>
              </a:ext>
            </a:extLst>
          </a:blip>
          <a:stretch>
            <a:fillRect/>
          </a:stretch>
        </p:blipFill>
        <p:spPr>
          <a:xfrm>
            <a:off x="10718636" y="619617"/>
            <a:ext cx="128674" cy="128674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grpSp>
        <p:nvGrpSpPr>
          <p:cNvPr id="21" name="Группа 20">
            <a:extLst>
              <a:ext uri="{FF2B5EF4-FFF2-40B4-BE49-F238E27FC236}">
                <a16:creationId xmlns:a16="http://schemas.microsoft.com/office/drawing/2014/main" xmlns="" id="{D26BDF6F-0908-46BE-8D99-407966897916}"/>
              </a:ext>
            </a:extLst>
          </p:cNvPr>
          <p:cNvGrpSpPr/>
          <p:nvPr/>
        </p:nvGrpSpPr>
        <p:grpSpPr>
          <a:xfrm>
            <a:off x="5139962" y="1460147"/>
            <a:ext cx="6493685" cy="738664"/>
            <a:chOff x="5139962" y="5816637"/>
            <a:chExt cx="6493685" cy="738664"/>
          </a:xfrm>
        </p:grpSpPr>
        <p:sp>
          <p:nvSpPr>
            <p:cNvPr id="111" name="TextBox 110">
              <a:extLst>
                <a:ext uri="{FF2B5EF4-FFF2-40B4-BE49-F238E27FC236}">
                  <a16:creationId xmlns:a16="http://schemas.microsoft.com/office/drawing/2014/main" xmlns="" id="{620BEE8B-5185-4C13-9941-A98C1A02E470}"/>
                </a:ext>
              </a:extLst>
            </p:cNvPr>
            <p:cNvSpPr txBox="1"/>
            <p:nvPr/>
          </p:nvSpPr>
          <p:spPr>
            <a:xfrm>
              <a:off x="5139962" y="5816637"/>
              <a:ext cx="3160676" cy="73866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ru-RU"/>
              </a:defPPr>
              <a:lvl1pPr lvl="0">
                <a:defRPr sz="1200">
                  <a:solidFill>
                    <a:schemeClr val="bg1"/>
                  </a:solidFill>
                  <a:latin typeface="Akrobat" panose="020B0604020202020204" charset="-52"/>
                </a:defRPr>
              </a:lvl1pPr>
            </a:lstStyle>
            <a:p>
              <a:r>
                <a:rPr lang="en-US" sz="1800" dirty="0">
                  <a:solidFill>
                    <a:srgbClr val="50D0AB"/>
                  </a:solidFill>
                  <a:latin typeface="Akrobat Black" panose="00000A00000000000000" pitchFamily="50" charset="-52"/>
                  <a:cs typeface="Times New Roman" panose="02020603050405020304" pitchFamily="18" charset="0"/>
                </a:rPr>
                <a:t>TRAINING EVENTS</a:t>
              </a:r>
              <a:endParaRPr lang="ru-RU" sz="1800" dirty="0">
                <a:solidFill>
                  <a:srgbClr val="50D0AB"/>
                </a:solidFill>
                <a:latin typeface="Akrobat Black" panose="00000A00000000000000" pitchFamily="50" charset="-52"/>
                <a:cs typeface="Times New Roman" panose="02020603050405020304" pitchFamily="18" charset="0"/>
              </a:endParaRPr>
            </a:p>
            <a:p>
              <a:r>
                <a:rPr lang="ru-RU" dirty="0">
                  <a:latin typeface="Akrobat Black" panose="00000A00000000000000" pitchFamily="50" charset="-52"/>
                </a:rPr>
                <a:t>14</a:t>
              </a:r>
              <a:r>
                <a:rPr lang="ru-RU" dirty="0"/>
                <a:t> </a:t>
              </a:r>
              <a:r>
                <a:rPr lang="en-US" dirty="0"/>
                <a:t>seminar-workshops</a:t>
              </a:r>
              <a:endParaRPr lang="en-US" dirty="0">
                <a:latin typeface="Akrobat Black" panose="00000A00000000000000" pitchFamily="50" charset="-52"/>
              </a:endParaRPr>
            </a:p>
            <a:p>
              <a:r>
                <a:rPr lang="ru-RU" dirty="0">
                  <a:latin typeface="Akrobat Black" panose="00000A00000000000000" pitchFamily="50" charset="-52"/>
                </a:rPr>
                <a:t>290</a:t>
              </a:r>
              <a:r>
                <a:rPr lang="ru-RU" dirty="0"/>
                <a:t> </a:t>
              </a:r>
              <a:r>
                <a:rPr lang="en-US" dirty="0"/>
                <a:t>participants</a:t>
              </a:r>
              <a:endParaRPr lang="ru-RU" dirty="0"/>
            </a:p>
          </p:txBody>
        </p:sp>
        <p:sp>
          <p:nvSpPr>
            <p:cNvPr id="112" name="TextBox 111">
              <a:extLst>
                <a:ext uri="{FF2B5EF4-FFF2-40B4-BE49-F238E27FC236}">
                  <a16:creationId xmlns:a16="http://schemas.microsoft.com/office/drawing/2014/main" xmlns="" id="{53BE749A-8BF6-4BF3-863C-F3DDAE4DE167}"/>
                </a:ext>
              </a:extLst>
            </p:cNvPr>
            <p:cNvSpPr txBox="1"/>
            <p:nvPr/>
          </p:nvSpPr>
          <p:spPr>
            <a:xfrm>
              <a:off x="8693239" y="5817171"/>
              <a:ext cx="2940408" cy="5539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ru-RU"/>
              </a:defPPr>
              <a:lvl1pPr lvl="0">
                <a:defRPr sz="1200">
                  <a:solidFill>
                    <a:schemeClr val="bg1"/>
                  </a:solidFill>
                  <a:latin typeface="Akrobat" panose="020B0604020202020204" charset="-52"/>
                </a:defRPr>
              </a:lvl1pPr>
            </a:lstStyle>
            <a:p>
              <a:r>
                <a:rPr lang="en-US" sz="1800" dirty="0">
                  <a:solidFill>
                    <a:srgbClr val="50D0AB"/>
                  </a:solidFill>
                  <a:latin typeface="Akrobat Black" panose="00000A00000000000000" pitchFamily="50" charset="-52"/>
                  <a:cs typeface="Times New Roman" panose="02020603050405020304" pitchFamily="18" charset="0"/>
                </a:rPr>
                <a:t>DIGITAL PORTRAIT OF TOURIST</a:t>
              </a:r>
              <a:endParaRPr lang="ru-RU" sz="1800" dirty="0">
                <a:solidFill>
                  <a:srgbClr val="50D0AB"/>
                </a:solidFill>
                <a:latin typeface="Akrobat Black" panose="00000A00000000000000" pitchFamily="50" charset="-52"/>
                <a:cs typeface="Times New Roman" panose="02020603050405020304" pitchFamily="18" charset="0"/>
              </a:endParaRPr>
            </a:p>
            <a:p>
              <a:r>
                <a:rPr lang="en-US" dirty="0">
                  <a:latin typeface="Akrobat" panose="00000600000000000000" pitchFamily="50" charset="-52"/>
                </a:rPr>
                <a:t>Digital portrait of tourist developed</a:t>
              </a:r>
              <a:endParaRPr lang="ru-RU" dirty="0">
                <a:latin typeface="Akrobat" panose="00000600000000000000" pitchFamily="50" charset="-52"/>
              </a:endParaRPr>
            </a:p>
          </p:txBody>
        </p:sp>
      </p:grpSp>
      <p:pic>
        <p:nvPicPr>
          <p:cNvPr id="125" name="Рисунок 124">
            <a:extLst>
              <a:ext uri="{FF2B5EF4-FFF2-40B4-BE49-F238E27FC236}">
                <a16:creationId xmlns:a16="http://schemas.microsoft.com/office/drawing/2014/main" xmlns="" id="{47F0239D-E9D2-4DD7-BA05-14A887A8F628}"/>
              </a:ext>
            </a:extLst>
          </p:cNvPr>
          <p:cNvPicPr>
            <a:picLocks noChangeAspect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67" t="18288" r="12067" b="18288"/>
          <a:stretch/>
        </p:blipFill>
        <p:spPr>
          <a:xfrm>
            <a:off x="10279992" y="4673102"/>
            <a:ext cx="1198156" cy="626036"/>
          </a:xfrm>
          <a:prstGeom prst="rect">
            <a:avLst/>
          </a:prstGeom>
        </p:spPr>
      </p:pic>
      <p:pic>
        <p:nvPicPr>
          <p:cNvPr id="126" name="Рисунок 125">
            <a:extLst>
              <a:ext uri="{FF2B5EF4-FFF2-40B4-BE49-F238E27FC236}">
                <a16:creationId xmlns:a16="http://schemas.microsoft.com/office/drawing/2014/main" xmlns="" id="{C60EB675-4A10-48BE-8EF3-BA7B6DD54F57}"/>
              </a:ext>
            </a:extLst>
          </p:cNvPr>
          <p:cNvPicPr>
            <a:picLocks noChangeAspect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07" t="32070" r="31507" b="32070"/>
          <a:stretch/>
        </p:blipFill>
        <p:spPr>
          <a:xfrm>
            <a:off x="10334520" y="5729971"/>
            <a:ext cx="1068586" cy="518003"/>
          </a:xfrm>
          <a:prstGeom prst="rect">
            <a:avLst/>
          </a:prstGeom>
        </p:spPr>
      </p:pic>
      <p:pic>
        <p:nvPicPr>
          <p:cNvPr id="138" name="Picture 2">
            <a:extLst>
              <a:ext uri="{FF2B5EF4-FFF2-40B4-BE49-F238E27FC236}">
                <a16:creationId xmlns:a16="http://schemas.microsoft.com/office/drawing/2014/main" xmlns="" id="{F98C6C05-92C3-49E6-9379-EAD9553D651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9877" b="89815" l="25589" r="76017">
                        <a14:foregroundMark x1="35653" y1="37809" x2="63490" y2="56327"/>
                        <a14:foregroundMark x1="64240" y1="56327" x2="64240" y2="41049"/>
                        <a14:foregroundMark x1="58244" y1="43519" x2="55889" y2="58642"/>
                        <a14:foregroundMark x1="67345" y1="57562" x2="41542" y2="61111"/>
                        <a14:foregroundMark x1="49358" y1="55556" x2="48608" y2="62963"/>
                        <a14:foregroundMark x1="48287" y1="61574" x2="51927" y2="56019"/>
                        <a14:foregroundMark x1="52570" y1="61574" x2="62420" y2="60031"/>
                        <a14:foregroundMark x1="59422" y1="62963" x2="65525" y2="63272"/>
                        <a14:foregroundMark x1="67024" y1="63735" x2="69379" y2="53549"/>
                        <a14:foregroundMark x1="56638" y1="62963" x2="45289" y2="63272"/>
                        <a14:foregroundMark x1="45289" y1="59259" x2="39936" y2="63580"/>
                        <a14:foregroundMark x1="38651" y1="63580" x2="42291" y2="57870"/>
                        <a14:foregroundMark x1="34690" y1="61883" x2="36403" y2="53395"/>
                        <a14:foregroundMark x1="33405" y1="59568" x2="30621" y2="59568"/>
                        <a14:foregroundMark x1="31370" y1="55710" x2="31906" y2="63580"/>
                        <a14:foregroundMark x1="32869" y1="49537" x2="32655" y2="40432"/>
                        <a14:foregroundMark x1="34368" y1="45525" x2="36724" y2="45525"/>
                        <a14:foregroundMark x1="34154" y1="49383" x2="30407" y2="49846"/>
                        <a14:foregroundMark x1="35118" y1="48302" x2="32334" y2="40741"/>
                        <a14:foregroundMark x1="31585" y1="40741" x2="38223" y2="42901"/>
                        <a14:foregroundMark x1="35974" y1="47222" x2="35225" y2="51235"/>
                        <a14:foregroundMark x1="36724" y1="47685" x2="35867" y2="44753"/>
                        <a14:foregroundMark x1="34475" y1="46142" x2="37901" y2="46914"/>
                        <a14:foregroundMark x1="39186" y1="46605" x2="39936" y2="42438"/>
                        <a14:foregroundMark x1="38972" y1="47531" x2="38651" y2="53086"/>
                        <a14:foregroundMark x1="40257" y1="46605" x2="44218" y2="45525"/>
                        <a14:foregroundMark x1="44218" y1="46605" x2="44004" y2="50926"/>
                        <a14:foregroundMark x1="49358" y1="44753" x2="51820" y2="37809"/>
                        <a14:foregroundMark x1="55889" y1="46451" x2="56424" y2="39506"/>
                        <a14:foregroundMark x1="58458" y1="36728" x2="60707" y2="36420"/>
                        <a14:foregroundMark x1="60171" y1="42593" x2="60707" y2="45525"/>
                        <a14:foregroundMark x1="61456" y1="42130" x2="60921" y2="39198"/>
                        <a14:foregroundMark x1="60921" y1="47222" x2="62741" y2="53086"/>
                        <a14:foregroundMark x1="75375" y1="54167" x2="76124" y2="49846"/>
                        <a14:foregroundMark x1="27302" y1="52315" x2="25589" y2="51543"/>
                        <a14:foregroundMark x1="33726" y1="82253" x2="42719" y2="865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665" r="18877"/>
          <a:stretch/>
        </p:blipFill>
        <p:spPr bwMode="auto">
          <a:xfrm>
            <a:off x="10491388" y="3567908"/>
            <a:ext cx="775364" cy="889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0" name="Рисунок 169">
            <a:extLst>
              <a:ext uri="{FF2B5EF4-FFF2-40B4-BE49-F238E27FC236}">
                <a16:creationId xmlns:a16="http://schemas.microsoft.com/office/drawing/2014/main" xmlns="" id="{E4A8672E-7E7A-4DB5-82F5-A0D055F8A256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saturation sat="69000"/>
                    </a14:imgEffect>
                    <a14:imgEffect>
                      <a14:brightnessContrast bright="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4146" y="2844712"/>
            <a:ext cx="835989" cy="874573"/>
          </a:xfrm>
          <a:prstGeom prst="rect">
            <a:avLst/>
          </a:prstGeom>
        </p:spPr>
      </p:pic>
      <p:pic>
        <p:nvPicPr>
          <p:cNvPr id="171" name="Рисунок 170">
            <a:extLst>
              <a:ext uri="{FF2B5EF4-FFF2-40B4-BE49-F238E27FC236}">
                <a16:creationId xmlns:a16="http://schemas.microsoft.com/office/drawing/2014/main" xmlns="" id="{B11FECE9-DB33-41A4-8630-2394EC38562B}"/>
              </a:ext>
            </a:extLst>
          </p:cNvPr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0" t="65011" r="71297" b="8791"/>
          <a:stretch/>
        </p:blipFill>
        <p:spPr>
          <a:xfrm>
            <a:off x="95555" y="2979100"/>
            <a:ext cx="339996" cy="344441"/>
          </a:xfrm>
          <a:prstGeom prst="rect">
            <a:avLst/>
          </a:prstGeom>
          <a:effectLst>
            <a:outerShdw blurRad="139700" dist="88900" dir="6840000" sx="65000" sy="65000" rotWithShape="0">
              <a:prstClr val="black">
                <a:alpha val="59000"/>
              </a:prstClr>
            </a:outerShdw>
          </a:effectLst>
        </p:spPr>
      </p:pic>
      <p:grpSp>
        <p:nvGrpSpPr>
          <p:cNvPr id="26" name="Группа 25">
            <a:extLst>
              <a:ext uri="{FF2B5EF4-FFF2-40B4-BE49-F238E27FC236}">
                <a16:creationId xmlns:a16="http://schemas.microsoft.com/office/drawing/2014/main" xmlns="" id="{18E6F1BA-58FF-438E-8C31-43D3F008D8AD}"/>
              </a:ext>
            </a:extLst>
          </p:cNvPr>
          <p:cNvGrpSpPr/>
          <p:nvPr/>
        </p:nvGrpSpPr>
        <p:grpSpPr>
          <a:xfrm>
            <a:off x="611178" y="3920172"/>
            <a:ext cx="4222198" cy="2099767"/>
            <a:chOff x="611178" y="3920172"/>
            <a:chExt cx="4222198" cy="2099767"/>
          </a:xfrm>
        </p:grpSpPr>
        <p:pic>
          <p:nvPicPr>
            <p:cNvPr id="24" name="Рисунок 23">
              <a:extLst>
                <a:ext uri="{FF2B5EF4-FFF2-40B4-BE49-F238E27FC236}">
                  <a16:creationId xmlns:a16="http://schemas.microsoft.com/office/drawing/2014/main" xmlns="" id="{B4CBD999-EE50-470A-B513-352333E26180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1178" y="3920172"/>
              <a:ext cx="4222198" cy="2099767"/>
            </a:xfrm>
            <a:prstGeom prst="rect">
              <a:avLst/>
            </a:prstGeom>
            <a:effectLst>
              <a:outerShdw blurRad="355600" dist="50800" dir="13680000" sy="23000" kx="1200000" algn="br" rotWithShape="0">
                <a:prstClr val="black">
                  <a:alpha val="15000"/>
                </a:prstClr>
              </a:outerShdw>
            </a:effectLst>
          </p:spPr>
        </p:pic>
        <p:pic>
          <p:nvPicPr>
            <p:cNvPr id="17" name="Рисунок 16">
              <a:extLst>
                <a:ext uri="{FF2B5EF4-FFF2-40B4-BE49-F238E27FC236}">
                  <a16:creationId xmlns:a16="http://schemas.microsoft.com/office/drawing/2014/main" xmlns="" id="{2F0E37E1-03AB-4CC6-9C06-8507F1CD2982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extLst>
                <a:ext uri="{96DAC541-7B7A-43D3-8B79-37D633B846F1}">
                  <asvg:svgBlip xmlns:asvg="http://schemas.microsoft.com/office/drawing/2016/SVG/main" xmlns="" r:embed="rId23"/>
                </a:ext>
              </a:extLst>
            </a:blip>
            <a:stretch>
              <a:fillRect/>
            </a:stretch>
          </p:blipFill>
          <p:spPr>
            <a:xfrm>
              <a:off x="3824334" y="4687549"/>
              <a:ext cx="502086" cy="502086"/>
            </a:xfrm>
            <a:prstGeom prst="rect">
              <a:avLst/>
            </a:prstGeom>
            <a:effectLst>
              <a:outerShdw blurRad="63500" sx="102000" sy="102000" algn="ctr" rotWithShape="0">
                <a:schemeClr val="bg1">
                  <a:alpha val="40000"/>
                </a:schemeClr>
              </a:outerShdw>
            </a:effectLst>
            <a:scene3d>
              <a:camera prst="perspectiveContrastingRightFacing" fov="4500000">
                <a:rot lat="643055" lon="18606639" rev="1317091"/>
              </a:camera>
              <a:lightRig rig="threePt" dir="t"/>
            </a:scene3d>
          </p:spPr>
        </p:pic>
        <p:sp>
          <p:nvSpPr>
            <p:cNvPr id="174" name="TextBox 173">
              <a:extLst>
                <a:ext uri="{FF2B5EF4-FFF2-40B4-BE49-F238E27FC236}">
                  <a16:creationId xmlns:a16="http://schemas.microsoft.com/office/drawing/2014/main" xmlns="" id="{AE7EB850-D635-41CC-9FBA-78AA70D5A828}"/>
                </a:ext>
              </a:extLst>
            </p:cNvPr>
            <p:cNvSpPr txBox="1"/>
            <p:nvPr/>
          </p:nvSpPr>
          <p:spPr>
            <a:xfrm>
              <a:off x="1580153" y="4924713"/>
              <a:ext cx="1282988" cy="461665"/>
            </a:xfrm>
            <a:prstGeom prst="rect">
              <a:avLst/>
            </a:prstGeom>
            <a:noFill/>
            <a:scene3d>
              <a:camera prst="perspectiveHeroicExtremeLeftFacing" fov="3600000">
                <a:rot lat="728112" lon="1138624" rev="21326824"/>
              </a:camera>
              <a:lightRig rig="threePt" dir="t"/>
            </a:scene3d>
          </p:spPr>
          <p:txBody>
            <a:bodyPr wrap="square">
              <a:spAutoFit/>
            </a:bodyPr>
            <a:lstStyle>
              <a:defPPr>
                <a:defRPr lang="ru-RU"/>
              </a:defPPr>
              <a:lvl1pPr lvl="0" algn="ctr">
                <a:defRPr sz="1200">
                  <a:solidFill>
                    <a:schemeClr val="bg1"/>
                  </a:solidFill>
                  <a:latin typeface="Akrobat Black" panose="00000A00000000000000" pitchFamily="50" charset="-52"/>
                </a:defRPr>
              </a:lvl1pPr>
            </a:lstStyle>
            <a:p>
              <a:r>
                <a:rPr lang="en-US" dirty="0"/>
                <a:t>Regional marketplace</a:t>
              </a:r>
              <a:endParaRPr lang="ru-RU" dirty="0"/>
            </a:p>
          </p:txBody>
        </p:sp>
      </p:grpSp>
      <p:grpSp>
        <p:nvGrpSpPr>
          <p:cNvPr id="27" name="Группа 26">
            <a:extLst>
              <a:ext uri="{FF2B5EF4-FFF2-40B4-BE49-F238E27FC236}">
                <a16:creationId xmlns:a16="http://schemas.microsoft.com/office/drawing/2014/main" xmlns="" id="{B11F3A07-D6F7-47DD-8C6B-6528570FCAA7}"/>
              </a:ext>
            </a:extLst>
          </p:cNvPr>
          <p:cNvGrpSpPr/>
          <p:nvPr/>
        </p:nvGrpSpPr>
        <p:grpSpPr>
          <a:xfrm>
            <a:off x="1070988" y="3398056"/>
            <a:ext cx="3387840" cy="1448978"/>
            <a:chOff x="1070988" y="3398056"/>
            <a:chExt cx="3387840" cy="1448978"/>
          </a:xfrm>
        </p:grpSpPr>
        <p:pic>
          <p:nvPicPr>
            <p:cNvPr id="22" name="Рисунок 21">
              <a:extLst>
                <a:ext uri="{FF2B5EF4-FFF2-40B4-BE49-F238E27FC236}">
                  <a16:creationId xmlns:a16="http://schemas.microsoft.com/office/drawing/2014/main" xmlns="" id="{BC34DFC0-0091-413F-9B28-AD9B84958C0F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0988" y="3398056"/>
              <a:ext cx="3387840" cy="1448978"/>
            </a:xfrm>
            <a:prstGeom prst="rect">
              <a:avLst/>
            </a:prstGeom>
            <a:effectLst>
              <a:outerShdw blurRad="355600" dist="50800" dir="13680000" sy="23000" kx="1200000" algn="br" rotWithShape="0">
                <a:prstClr val="black">
                  <a:alpha val="15000"/>
                </a:prstClr>
              </a:outerShdw>
            </a:effectLst>
          </p:spPr>
        </p:pic>
        <p:pic>
          <p:nvPicPr>
            <p:cNvPr id="15" name="Рисунок 14">
              <a:extLst>
                <a:ext uri="{FF2B5EF4-FFF2-40B4-BE49-F238E27FC236}">
                  <a16:creationId xmlns:a16="http://schemas.microsoft.com/office/drawing/2014/main" xmlns="" id="{D26F617B-EC32-43A6-B44A-0ECC005C6C35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26"/>
                </a:ext>
              </a:extLst>
            </a:blip>
            <a:stretch>
              <a:fillRect/>
            </a:stretch>
          </p:blipFill>
          <p:spPr>
            <a:xfrm>
              <a:off x="3464126" y="3780926"/>
              <a:ext cx="566106" cy="566106"/>
            </a:xfrm>
            <a:prstGeom prst="rect">
              <a:avLst/>
            </a:prstGeom>
            <a:effectLst>
              <a:outerShdw blurRad="63500" sx="102000" sy="102000" algn="ctr" rotWithShape="0">
                <a:schemeClr val="bg1">
                  <a:alpha val="40000"/>
                </a:schemeClr>
              </a:outerShdw>
            </a:effectLst>
            <a:scene3d>
              <a:camera prst="perspectiveContrastingRightFacing" fov="4500000">
                <a:rot lat="364510" lon="18493991" rev="1300629"/>
              </a:camera>
              <a:lightRig rig="threePt" dir="t"/>
            </a:scene3d>
          </p:spPr>
        </p:pic>
        <p:sp>
          <p:nvSpPr>
            <p:cNvPr id="173" name="TextBox 172">
              <a:extLst>
                <a:ext uri="{FF2B5EF4-FFF2-40B4-BE49-F238E27FC236}">
                  <a16:creationId xmlns:a16="http://schemas.microsoft.com/office/drawing/2014/main" xmlns="" id="{DE8CF32E-9CC2-488A-8A6C-92DF04B92DA2}"/>
                </a:ext>
              </a:extLst>
            </p:cNvPr>
            <p:cNvSpPr txBox="1"/>
            <p:nvPr/>
          </p:nvSpPr>
          <p:spPr>
            <a:xfrm>
              <a:off x="1749250" y="4013234"/>
              <a:ext cx="1282988" cy="276999"/>
            </a:xfrm>
            <a:prstGeom prst="rect">
              <a:avLst/>
            </a:prstGeom>
            <a:noFill/>
            <a:scene3d>
              <a:camera prst="perspectiveHeroicExtremeLeftFacing" fov="3900000">
                <a:rot lat="151512" lon="1484372" rev="21371142"/>
              </a:camera>
              <a:lightRig rig="threePt" dir="t"/>
            </a:scene3d>
          </p:spPr>
          <p:txBody>
            <a:bodyPr wrap="square">
              <a:spAutoFit/>
            </a:bodyPr>
            <a:lstStyle>
              <a:defPPr>
                <a:defRPr lang="ru-RU"/>
              </a:defPPr>
              <a:lvl1pPr lvl="0" algn="ctr">
                <a:defRPr sz="1200">
                  <a:solidFill>
                    <a:schemeClr val="bg1"/>
                  </a:solidFill>
                  <a:latin typeface="Akrobat" panose="020B0604020202020204" charset="-52"/>
                </a:defRPr>
              </a:lvl1pPr>
            </a:lstStyle>
            <a:p>
              <a:r>
                <a:rPr lang="en-US" dirty="0">
                  <a:latin typeface="Akrobat Black" panose="00000A00000000000000" pitchFamily="50" charset="-52"/>
                </a:rPr>
                <a:t>Thinktank </a:t>
              </a:r>
              <a:endParaRPr lang="ru-RU" dirty="0">
                <a:latin typeface="Akrobat Black" panose="00000A00000000000000" pitchFamily="50" charset="-52"/>
              </a:endParaRPr>
            </a:p>
          </p:txBody>
        </p:sp>
      </p:grpSp>
      <p:grpSp>
        <p:nvGrpSpPr>
          <p:cNvPr id="28" name="Группа 27">
            <a:extLst>
              <a:ext uri="{FF2B5EF4-FFF2-40B4-BE49-F238E27FC236}">
                <a16:creationId xmlns:a16="http://schemas.microsoft.com/office/drawing/2014/main" xmlns="" id="{EC12877D-A4BE-4E7A-9448-B9567E56BF64}"/>
              </a:ext>
            </a:extLst>
          </p:cNvPr>
          <p:cNvGrpSpPr/>
          <p:nvPr/>
        </p:nvGrpSpPr>
        <p:grpSpPr>
          <a:xfrm>
            <a:off x="1587040" y="1816267"/>
            <a:ext cx="2439005" cy="2090344"/>
            <a:chOff x="1587040" y="1816267"/>
            <a:chExt cx="2439005" cy="2090344"/>
          </a:xfrm>
        </p:grpSpPr>
        <p:pic>
          <p:nvPicPr>
            <p:cNvPr id="20" name="Рисунок 19">
              <a:extLst>
                <a:ext uri="{FF2B5EF4-FFF2-40B4-BE49-F238E27FC236}">
                  <a16:creationId xmlns:a16="http://schemas.microsoft.com/office/drawing/2014/main" xmlns="" id="{35864226-1BE9-4061-87EE-422D2742D50A}"/>
                </a:ext>
              </a:extLst>
            </p:cNvPr>
            <p:cNvPicPr>
              <a:picLocks noChangeAspect="1"/>
            </p:cNvPicPr>
            <p:nvPr/>
          </p:nvPicPr>
          <p:blipFill>
            <a:blip r:embed="rId2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87040" y="1816267"/>
              <a:ext cx="2439005" cy="2090344"/>
            </a:xfrm>
            <a:prstGeom prst="rect">
              <a:avLst/>
            </a:prstGeom>
            <a:effectLst>
              <a:outerShdw blurRad="355600" dist="50800" dir="13680000" sy="23000" kx="1200000" algn="br" rotWithShape="0">
                <a:prstClr val="black">
                  <a:alpha val="15000"/>
                </a:prstClr>
              </a:outerShdw>
            </a:effectLst>
          </p:spPr>
        </p:pic>
        <p:pic>
          <p:nvPicPr>
            <p:cNvPr id="13" name="Рисунок 12">
              <a:extLst>
                <a:ext uri="{FF2B5EF4-FFF2-40B4-BE49-F238E27FC236}">
                  <a16:creationId xmlns:a16="http://schemas.microsoft.com/office/drawing/2014/main" xmlns="" id="{28CCEB6B-1F9E-4C96-8511-611D59AE373F}"/>
                </a:ext>
              </a:extLst>
            </p:cNvPr>
            <p:cNvPicPr>
              <a:picLocks noChangeAspect="1"/>
            </p:cNvPicPr>
            <p:nvPr/>
          </p:nvPicPr>
          <p:blipFill>
            <a:blip r:embed="rId28">
              <a:extLst>
                <a:ext uri="{96DAC541-7B7A-43D3-8B79-37D633B846F1}">
                  <asvg:svgBlip xmlns:asvg="http://schemas.microsoft.com/office/drawing/2016/SVG/main" xmlns="" r:embed="rId29"/>
                </a:ext>
              </a:extLst>
            </a:blip>
            <a:stretch>
              <a:fillRect/>
            </a:stretch>
          </p:blipFill>
          <p:spPr>
            <a:xfrm>
              <a:off x="3136903" y="2934504"/>
              <a:ext cx="480188" cy="480188"/>
            </a:xfrm>
            <a:prstGeom prst="rect">
              <a:avLst/>
            </a:prstGeom>
            <a:effectLst>
              <a:outerShdw blurRad="63500" sx="102000" sy="102000" algn="ctr" rotWithShape="0">
                <a:schemeClr val="bg1">
                  <a:alpha val="40000"/>
                </a:schemeClr>
              </a:outerShdw>
            </a:effectLst>
            <a:scene3d>
              <a:camera prst="perspectiveContrastingRightFacing" fov="4500000">
                <a:rot lat="364510" lon="18493991" rev="1000629"/>
              </a:camera>
              <a:lightRig rig="threePt" dir="t"/>
            </a:scene3d>
          </p:spPr>
        </p:pic>
        <p:sp>
          <p:nvSpPr>
            <p:cNvPr id="172" name="TextBox 171">
              <a:extLst>
                <a:ext uri="{FF2B5EF4-FFF2-40B4-BE49-F238E27FC236}">
                  <a16:creationId xmlns:a16="http://schemas.microsoft.com/office/drawing/2014/main" xmlns="" id="{C49512DF-A46F-4D6C-9E12-036BBE11A804}"/>
                </a:ext>
              </a:extLst>
            </p:cNvPr>
            <p:cNvSpPr txBox="1"/>
            <p:nvPr/>
          </p:nvSpPr>
          <p:spPr>
            <a:xfrm>
              <a:off x="2095325" y="2899430"/>
              <a:ext cx="1086800" cy="461665"/>
            </a:xfrm>
            <a:prstGeom prst="rect">
              <a:avLst/>
            </a:prstGeom>
            <a:noFill/>
            <a:scene3d>
              <a:camera prst="perspectiveHeroicExtremeLeftFacing" fov="3900000">
                <a:rot lat="21471454" lon="1802799" rev="21385332"/>
              </a:camera>
              <a:lightRig rig="threePt" dir="t"/>
            </a:scene3d>
          </p:spPr>
          <p:txBody>
            <a:bodyPr wrap="square">
              <a:spAutoFit/>
            </a:bodyPr>
            <a:lstStyle/>
            <a:p>
              <a:pPr lvl="0" algn="ctr"/>
              <a:r>
                <a:rPr lang="en-US" sz="1200" dirty="0">
                  <a:solidFill>
                    <a:schemeClr val="bg1"/>
                  </a:solidFill>
                  <a:latin typeface="Akrobat Black" panose="00000A00000000000000" pitchFamily="50" charset="-52"/>
                </a:rPr>
                <a:t>Regional tourist portal</a:t>
              </a:r>
              <a:endParaRPr lang="ru-RU" sz="1200" dirty="0">
                <a:solidFill>
                  <a:schemeClr val="bg1"/>
                </a:solidFill>
                <a:latin typeface="Akrobat Black" panose="00000A00000000000000" pitchFamily="50" charset="-52"/>
              </a:endParaRPr>
            </a:p>
          </p:txBody>
        </p:sp>
      </p:grpSp>
      <p:sp>
        <p:nvSpPr>
          <p:cNvPr id="70" name="Прямоугольник 69">
            <a:extLst>
              <a:ext uri="{FF2B5EF4-FFF2-40B4-BE49-F238E27FC236}">
                <a16:creationId xmlns:a16="http://schemas.microsoft.com/office/drawing/2014/main" xmlns="" id="{CEFFE412-3F25-4AAE-9E19-40B8EA5CDCAB}"/>
              </a:ext>
            </a:extLst>
          </p:cNvPr>
          <p:cNvSpPr/>
          <p:nvPr/>
        </p:nvSpPr>
        <p:spPr>
          <a:xfrm>
            <a:off x="5139962" y="2640536"/>
            <a:ext cx="4194538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dirty="0">
                <a:solidFill>
                  <a:srgbClr val="50D0AB"/>
                </a:solidFill>
                <a:latin typeface="Akrobat Black" panose="00000A00000000000000" pitchFamily="50" charset="-52"/>
                <a:cs typeface="Times New Roman" panose="02020603050405020304" pitchFamily="18" charset="0"/>
              </a:rPr>
              <a:t>PRESENTATION AND PROMOTION OF </a:t>
            </a:r>
          </a:p>
          <a:p>
            <a:r>
              <a:rPr lang="en-US" dirty="0">
                <a:solidFill>
                  <a:srgbClr val="50D0AB"/>
                </a:solidFill>
                <a:latin typeface="Akrobat Black" panose="00000A00000000000000" pitchFamily="50" charset="-52"/>
                <a:cs typeface="Times New Roman" panose="02020603050405020304" pitchFamily="18" charset="0"/>
              </a:rPr>
              <a:t>UGRA’S TOURISM POTENTIAL</a:t>
            </a:r>
            <a:r>
              <a:rPr lang="ru-RU" dirty="0">
                <a:solidFill>
                  <a:srgbClr val="50D0AB"/>
                </a:solidFill>
                <a:latin typeface="Akrobat Black" panose="00000A00000000000000" pitchFamily="50" charset="-52"/>
                <a:cs typeface="Times New Roman" panose="02020603050405020304" pitchFamily="18" charset="0"/>
              </a:rPr>
              <a:t>:</a:t>
            </a:r>
          </a:p>
        </p:txBody>
      </p:sp>
      <p:grpSp>
        <p:nvGrpSpPr>
          <p:cNvPr id="18" name="Группа 17">
            <a:extLst>
              <a:ext uri="{FF2B5EF4-FFF2-40B4-BE49-F238E27FC236}">
                <a16:creationId xmlns:a16="http://schemas.microsoft.com/office/drawing/2014/main" xmlns="" id="{D7E47377-386E-408C-BF83-6EA12215D275}"/>
              </a:ext>
            </a:extLst>
          </p:cNvPr>
          <p:cNvGrpSpPr/>
          <p:nvPr/>
        </p:nvGrpSpPr>
        <p:grpSpPr>
          <a:xfrm>
            <a:off x="5172151" y="3445245"/>
            <a:ext cx="2246639" cy="954967"/>
            <a:chOff x="5172151" y="2288575"/>
            <a:chExt cx="2246639" cy="954967"/>
          </a:xfrm>
        </p:grpSpPr>
        <p:sp>
          <p:nvSpPr>
            <p:cNvPr id="110" name="Прямоугольник: скругленные углы 109">
              <a:extLst>
                <a:ext uri="{FF2B5EF4-FFF2-40B4-BE49-F238E27FC236}">
                  <a16:creationId xmlns:a16="http://schemas.microsoft.com/office/drawing/2014/main" xmlns="" id="{DE9BB379-DBAE-4DBF-86E4-5FC23499E17E}"/>
                </a:ext>
              </a:extLst>
            </p:cNvPr>
            <p:cNvSpPr/>
            <p:nvPr/>
          </p:nvSpPr>
          <p:spPr>
            <a:xfrm>
              <a:off x="5247722" y="2367681"/>
              <a:ext cx="2171068" cy="875861"/>
            </a:xfrm>
            <a:prstGeom prst="roundRect">
              <a:avLst>
                <a:gd name="adj" fmla="val 4393"/>
              </a:avLst>
            </a:prstGeom>
            <a:solidFill>
              <a:schemeClr val="bg1"/>
            </a:solidFill>
            <a:ln>
              <a:noFill/>
            </a:ln>
            <a:effectLst>
              <a:outerShdw blurRad="127000" sx="98000" sy="98000" algn="ctr" rotWithShape="0">
                <a:schemeClr val="accent6">
                  <a:lumMod val="40000"/>
                  <a:lumOff val="6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40" name="TextBox 139">
              <a:extLst>
                <a:ext uri="{FF2B5EF4-FFF2-40B4-BE49-F238E27FC236}">
                  <a16:creationId xmlns:a16="http://schemas.microsoft.com/office/drawing/2014/main" xmlns="" id="{CDB138EB-9BD2-4B41-B018-5C99E92FDD76}"/>
                </a:ext>
              </a:extLst>
            </p:cNvPr>
            <p:cNvSpPr txBox="1"/>
            <p:nvPr/>
          </p:nvSpPr>
          <p:spPr>
            <a:xfrm>
              <a:off x="5336017" y="2504990"/>
              <a:ext cx="2082773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2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</a:rPr>
                <a:t>15 000 </a:t>
              </a:r>
              <a:r>
                <a:rPr lang="en-US" sz="1200" dirty="0">
                  <a:solidFill>
                    <a:schemeClr val="bg2">
                      <a:lumMod val="25000"/>
                    </a:schemeClr>
                  </a:solidFill>
                  <a:latin typeface="Akrobat" panose="00000600000000000000" pitchFamily="50" charset="-52"/>
                </a:rPr>
                <a:t>cumulative audience of official tourist accounts #VisitUgra</a:t>
              </a:r>
              <a:endParaRPr lang="ru-RU" sz="12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</a:endParaRPr>
            </a:p>
          </p:txBody>
        </p:sp>
        <p:grpSp>
          <p:nvGrpSpPr>
            <p:cNvPr id="146" name="Группа 145">
              <a:extLst>
                <a:ext uri="{FF2B5EF4-FFF2-40B4-BE49-F238E27FC236}">
                  <a16:creationId xmlns:a16="http://schemas.microsoft.com/office/drawing/2014/main" xmlns="" id="{6855267B-3F81-4721-8201-941714EE1744}"/>
                </a:ext>
              </a:extLst>
            </p:cNvPr>
            <p:cNvGrpSpPr/>
            <p:nvPr/>
          </p:nvGrpSpPr>
          <p:grpSpPr>
            <a:xfrm>
              <a:off x="7232370" y="2454864"/>
              <a:ext cx="100251" cy="100251"/>
              <a:chOff x="4238625" y="2510076"/>
              <a:chExt cx="226219" cy="226219"/>
            </a:xfrm>
            <a:solidFill>
              <a:schemeClr val="bg1">
                <a:lumMod val="85000"/>
              </a:schemeClr>
            </a:solidFill>
          </p:grpSpPr>
          <p:sp>
            <p:nvSpPr>
              <p:cNvPr id="147" name="Прямоугольник: скругленные углы 146">
                <a:extLst>
                  <a:ext uri="{FF2B5EF4-FFF2-40B4-BE49-F238E27FC236}">
                    <a16:creationId xmlns:a16="http://schemas.microsoft.com/office/drawing/2014/main" xmlns="" id="{F1D959B3-9D29-44E5-8CA4-CBC8FDA70B91}"/>
                  </a:ext>
                </a:extLst>
              </p:cNvPr>
              <p:cNvSpPr/>
              <p:nvPr/>
            </p:nvSpPr>
            <p:spPr>
              <a:xfrm rot="18900000">
                <a:off x="4238625" y="2597944"/>
                <a:ext cx="226219" cy="45719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49" name="Прямоугольник: скругленные углы 148">
                <a:extLst>
                  <a:ext uri="{FF2B5EF4-FFF2-40B4-BE49-F238E27FC236}">
                    <a16:creationId xmlns:a16="http://schemas.microsoft.com/office/drawing/2014/main" xmlns="" id="{47881D81-C6DB-4015-A15E-6B7C058735B6}"/>
                  </a:ext>
                </a:extLst>
              </p:cNvPr>
              <p:cNvSpPr/>
              <p:nvPr/>
            </p:nvSpPr>
            <p:spPr>
              <a:xfrm rot="2700000">
                <a:off x="4236244" y="2600326"/>
                <a:ext cx="226219" cy="45719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113" name="Часть круга 112">
              <a:extLst>
                <a:ext uri="{FF2B5EF4-FFF2-40B4-BE49-F238E27FC236}">
                  <a16:creationId xmlns:a16="http://schemas.microsoft.com/office/drawing/2014/main" xmlns="" id="{46A4764B-02AD-45DF-B9E2-A0736732313C}"/>
                </a:ext>
              </a:extLst>
            </p:cNvPr>
            <p:cNvSpPr/>
            <p:nvPr/>
          </p:nvSpPr>
          <p:spPr>
            <a:xfrm>
              <a:off x="5172151" y="2288575"/>
              <a:ext cx="246063" cy="246063"/>
            </a:xfrm>
            <a:prstGeom prst="pie">
              <a:avLst>
                <a:gd name="adj1" fmla="val 0"/>
                <a:gd name="adj2" fmla="val 5433043"/>
              </a:avLst>
            </a:prstGeom>
            <a:solidFill>
              <a:srgbClr val="50D0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C27BDF"/>
                </a:solidFill>
              </a:endParaRPr>
            </a:p>
          </p:txBody>
        </p:sp>
      </p:grp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xmlns="" id="{C62C69E5-DEA3-4ACB-A41C-2EEC11143A23}"/>
              </a:ext>
            </a:extLst>
          </p:cNvPr>
          <p:cNvGrpSpPr/>
          <p:nvPr/>
        </p:nvGrpSpPr>
        <p:grpSpPr>
          <a:xfrm>
            <a:off x="5172151" y="4457686"/>
            <a:ext cx="2246639" cy="942616"/>
            <a:chOff x="5172151" y="3301016"/>
            <a:chExt cx="2246639" cy="942616"/>
          </a:xfrm>
        </p:grpSpPr>
        <p:sp>
          <p:nvSpPr>
            <p:cNvPr id="120" name="Прямоугольник: скругленные углы 119">
              <a:extLst>
                <a:ext uri="{FF2B5EF4-FFF2-40B4-BE49-F238E27FC236}">
                  <a16:creationId xmlns:a16="http://schemas.microsoft.com/office/drawing/2014/main" xmlns="" id="{589AE709-0AFF-4098-873F-BE8D73ABDA78}"/>
                </a:ext>
              </a:extLst>
            </p:cNvPr>
            <p:cNvSpPr/>
            <p:nvPr/>
          </p:nvSpPr>
          <p:spPr>
            <a:xfrm>
              <a:off x="5247722" y="3367771"/>
              <a:ext cx="2171068" cy="875861"/>
            </a:xfrm>
            <a:prstGeom prst="roundRect">
              <a:avLst>
                <a:gd name="adj" fmla="val 4393"/>
              </a:avLst>
            </a:prstGeom>
            <a:solidFill>
              <a:schemeClr val="bg1"/>
            </a:solidFill>
            <a:ln>
              <a:noFill/>
            </a:ln>
            <a:effectLst>
              <a:outerShdw blurRad="127000" sx="98000" sy="98000" algn="ctr" rotWithShape="0">
                <a:schemeClr val="accent6">
                  <a:lumMod val="40000"/>
                  <a:lumOff val="6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41" name="TextBox 140">
              <a:extLst>
                <a:ext uri="{FF2B5EF4-FFF2-40B4-BE49-F238E27FC236}">
                  <a16:creationId xmlns:a16="http://schemas.microsoft.com/office/drawing/2014/main" xmlns="" id="{1E069C93-8884-42CB-9B4A-00FE554B2C56}"/>
                </a:ext>
              </a:extLst>
            </p:cNvPr>
            <p:cNvSpPr txBox="1"/>
            <p:nvPr/>
          </p:nvSpPr>
          <p:spPr>
            <a:xfrm>
              <a:off x="5336017" y="3572105"/>
              <a:ext cx="1902816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1200" dirty="0">
                  <a:solidFill>
                    <a:schemeClr val="bg2">
                      <a:lumMod val="25000"/>
                    </a:schemeClr>
                  </a:solidFill>
                  <a:latin typeface="Akrobat" panose="00000600000000000000" pitchFamily="50" charset="-52"/>
                </a:rPr>
                <a:t>Permanent exhibition stand </a:t>
              </a:r>
              <a:r>
                <a:rPr lang="ru-RU" sz="1200" dirty="0" err="1">
                  <a:solidFill>
                    <a:schemeClr val="bg2">
                      <a:lumMod val="25000"/>
                    </a:schemeClr>
                  </a:solidFill>
                  <a:latin typeface="Akrobat" panose="00000600000000000000" pitchFamily="50" charset="-52"/>
                </a:rPr>
                <a:t>VisitUgra</a:t>
              </a:r>
              <a:r>
                <a:rPr lang="en-US" sz="1200" dirty="0">
                  <a:solidFill>
                    <a:schemeClr val="bg2">
                      <a:lumMod val="25000"/>
                    </a:schemeClr>
                  </a:solidFill>
                  <a:latin typeface="Akrobat" panose="00000600000000000000" pitchFamily="50" charset="-52"/>
                </a:rPr>
                <a:t> at </a:t>
              </a:r>
              <a:r>
                <a:rPr lang="en-US" sz="1200" dirty="0" err="1">
                  <a:solidFill>
                    <a:schemeClr val="bg2">
                      <a:lumMod val="25000"/>
                    </a:schemeClr>
                  </a:solidFill>
                  <a:latin typeface="Akrobat" panose="00000600000000000000" pitchFamily="50" charset="-52"/>
                </a:rPr>
                <a:t>UgraExpo</a:t>
              </a:r>
              <a:endParaRPr lang="ru-RU" sz="12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</a:endParaRPr>
            </a:p>
          </p:txBody>
        </p:sp>
        <p:grpSp>
          <p:nvGrpSpPr>
            <p:cNvPr id="153" name="Группа 152">
              <a:extLst>
                <a:ext uri="{FF2B5EF4-FFF2-40B4-BE49-F238E27FC236}">
                  <a16:creationId xmlns:a16="http://schemas.microsoft.com/office/drawing/2014/main" xmlns="" id="{627518F4-4CB9-4715-A894-C71E79D3FFBE}"/>
                </a:ext>
              </a:extLst>
            </p:cNvPr>
            <p:cNvGrpSpPr/>
            <p:nvPr/>
          </p:nvGrpSpPr>
          <p:grpSpPr>
            <a:xfrm>
              <a:off x="7232370" y="3454083"/>
              <a:ext cx="100251" cy="100251"/>
              <a:chOff x="4238625" y="2510076"/>
              <a:chExt cx="226219" cy="226219"/>
            </a:xfrm>
            <a:solidFill>
              <a:schemeClr val="bg1">
                <a:lumMod val="85000"/>
              </a:schemeClr>
            </a:solidFill>
          </p:grpSpPr>
          <p:sp>
            <p:nvSpPr>
              <p:cNvPr id="154" name="Прямоугольник: скругленные углы 153">
                <a:extLst>
                  <a:ext uri="{FF2B5EF4-FFF2-40B4-BE49-F238E27FC236}">
                    <a16:creationId xmlns:a16="http://schemas.microsoft.com/office/drawing/2014/main" xmlns="" id="{1F757362-E11D-4813-AF2A-0DBE738A07D5}"/>
                  </a:ext>
                </a:extLst>
              </p:cNvPr>
              <p:cNvSpPr/>
              <p:nvPr/>
            </p:nvSpPr>
            <p:spPr>
              <a:xfrm rot="18900000">
                <a:off x="4238625" y="2597944"/>
                <a:ext cx="226219" cy="45719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55" name="Прямоугольник: скругленные углы 154">
                <a:extLst>
                  <a:ext uri="{FF2B5EF4-FFF2-40B4-BE49-F238E27FC236}">
                    <a16:creationId xmlns:a16="http://schemas.microsoft.com/office/drawing/2014/main" xmlns="" id="{698728A8-870D-4DFA-A3E5-31685C56AD53}"/>
                  </a:ext>
                </a:extLst>
              </p:cNvPr>
              <p:cNvSpPr/>
              <p:nvPr/>
            </p:nvSpPr>
            <p:spPr>
              <a:xfrm rot="2700000">
                <a:off x="4236244" y="2600326"/>
                <a:ext cx="226219" cy="45719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115" name="Часть круга 114">
              <a:extLst>
                <a:ext uri="{FF2B5EF4-FFF2-40B4-BE49-F238E27FC236}">
                  <a16:creationId xmlns:a16="http://schemas.microsoft.com/office/drawing/2014/main" xmlns="" id="{DC1B04FE-B610-4156-AC94-4DC956D4CC2B}"/>
                </a:ext>
              </a:extLst>
            </p:cNvPr>
            <p:cNvSpPr/>
            <p:nvPr/>
          </p:nvSpPr>
          <p:spPr>
            <a:xfrm>
              <a:off x="5172151" y="3301016"/>
              <a:ext cx="246063" cy="246063"/>
            </a:xfrm>
            <a:prstGeom prst="pie">
              <a:avLst>
                <a:gd name="adj1" fmla="val 0"/>
                <a:gd name="adj2" fmla="val 5433043"/>
              </a:avLst>
            </a:prstGeom>
            <a:solidFill>
              <a:srgbClr val="50D0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C27BDF"/>
                </a:solidFill>
              </a:endParaRPr>
            </a:p>
          </p:txBody>
        </p:sp>
      </p:grp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xmlns="" id="{D4C89E34-49DF-4798-86C9-149ED1FDDC4C}"/>
              </a:ext>
            </a:extLst>
          </p:cNvPr>
          <p:cNvGrpSpPr/>
          <p:nvPr/>
        </p:nvGrpSpPr>
        <p:grpSpPr>
          <a:xfrm>
            <a:off x="5172151" y="5453376"/>
            <a:ext cx="2246639" cy="947016"/>
            <a:chOff x="5172151" y="4296706"/>
            <a:chExt cx="2246639" cy="947016"/>
          </a:xfrm>
        </p:grpSpPr>
        <p:sp>
          <p:nvSpPr>
            <p:cNvPr id="121" name="Прямоугольник: скругленные углы 120">
              <a:extLst>
                <a:ext uri="{FF2B5EF4-FFF2-40B4-BE49-F238E27FC236}">
                  <a16:creationId xmlns:a16="http://schemas.microsoft.com/office/drawing/2014/main" xmlns="" id="{95D1D7AE-00CC-42BF-8388-8D4BEBBC09D3}"/>
                </a:ext>
              </a:extLst>
            </p:cNvPr>
            <p:cNvSpPr/>
            <p:nvPr/>
          </p:nvSpPr>
          <p:spPr>
            <a:xfrm>
              <a:off x="5247722" y="4367861"/>
              <a:ext cx="2171068" cy="875861"/>
            </a:xfrm>
            <a:prstGeom prst="roundRect">
              <a:avLst>
                <a:gd name="adj" fmla="val 4393"/>
              </a:avLst>
            </a:prstGeom>
            <a:solidFill>
              <a:schemeClr val="bg1"/>
            </a:solidFill>
            <a:ln>
              <a:noFill/>
            </a:ln>
            <a:effectLst>
              <a:outerShdw blurRad="127000" sx="98000" sy="98000" algn="ctr" rotWithShape="0">
                <a:schemeClr val="accent6">
                  <a:lumMod val="40000"/>
                  <a:lumOff val="6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42" name="TextBox 141">
              <a:extLst>
                <a:ext uri="{FF2B5EF4-FFF2-40B4-BE49-F238E27FC236}">
                  <a16:creationId xmlns:a16="http://schemas.microsoft.com/office/drawing/2014/main" xmlns="" id="{F4A15C59-437F-4947-9D11-8FD4C790344B}"/>
                </a:ext>
              </a:extLst>
            </p:cNvPr>
            <p:cNvSpPr txBox="1"/>
            <p:nvPr/>
          </p:nvSpPr>
          <p:spPr>
            <a:xfrm>
              <a:off x="5336017" y="4579675"/>
              <a:ext cx="1651263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1200" dirty="0">
                  <a:solidFill>
                    <a:schemeClr val="bg2">
                      <a:lumMod val="25000"/>
                    </a:schemeClr>
                  </a:solidFill>
                  <a:latin typeface="Akrobat" panose="00000600000000000000" pitchFamily="50" charset="-52"/>
                </a:rPr>
                <a:t>Points of presence</a:t>
              </a:r>
              <a:r>
                <a:rPr lang="ru-RU" sz="1200" dirty="0">
                  <a:solidFill>
                    <a:schemeClr val="bg2">
                      <a:lumMod val="25000"/>
                    </a:schemeClr>
                  </a:solidFill>
                  <a:latin typeface="Akrobat" panose="00000600000000000000" pitchFamily="50" charset="-52"/>
                </a:rPr>
                <a:t>: </a:t>
              </a:r>
              <a:br>
                <a:rPr lang="ru-RU" sz="1200" dirty="0">
                  <a:solidFill>
                    <a:schemeClr val="bg2">
                      <a:lumMod val="25000"/>
                    </a:schemeClr>
                  </a:solidFill>
                  <a:latin typeface="Akrobat" panose="00000600000000000000" pitchFamily="50" charset="-52"/>
                </a:rPr>
              </a:br>
              <a:r>
                <a:rPr lang="ru-RU" sz="12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</a:rPr>
                <a:t>8 </a:t>
              </a:r>
              <a:r>
                <a:rPr lang="en-US" sz="1200" dirty="0">
                  <a:solidFill>
                    <a:schemeClr val="bg2">
                      <a:lumMod val="25000"/>
                    </a:schemeClr>
                  </a:solidFill>
                  <a:latin typeface="Akrobat" panose="00000600000000000000" pitchFamily="50" charset="-52"/>
                </a:rPr>
                <a:t>gas stations</a:t>
              </a:r>
              <a:r>
                <a:rPr lang="ru-RU" sz="1200" dirty="0">
                  <a:solidFill>
                    <a:schemeClr val="bg2">
                      <a:lumMod val="25000"/>
                    </a:schemeClr>
                  </a:solidFill>
                  <a:latin typeface="Akrobat" panose="00000600000000000000" pitchFamily="50" charset="-52"/>
                </a:rPr>
                <a:t>, </a:t>
              </a:r>
              <a:r>
                <a:rPr lang="en-US" sz="1200" dirty="0">
                  <a:solidFill>
                    <a:schemeClr val="bg2">
                      <a:lumMod val="25000"/>
                    </a:schemeClr>
                  </a:solidFill>
                  <a:latin typeface="Akrobat" panose="00000600000000000000" pitchFamily="50" charset="-52"/>
                </a:rPr>
                <a:t>airport</a:t>
              </a:r>
              <a:endParaRPr lang="ru-RU" sz="12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</a:endParaRPr>
            </a:p>
          </p:txBody>
        </p:sp>
        <p:grpSp>
          <p:nvGrpSpPr>
            <p:cNvPr id="160" name="Группа 159">
              <a:extLst>
                <a:ext uri="{FF2B5EF4-FFF2-40B4-BE49-F238E27FC236}">
                  <a16:creationId xmlns:a16="http://schemas.microsoft.com/office/drawing/2014/main" xmlns="" id="{8A92DF98-A315-40C7-9871-5AFDECBBAB89}"/>
                </a:ext>
              </a:extLst>
            </p:cNvPr>
            <p:cNvGrpSpPr/>
            <p:nvPr/>
          </p:nvGrpSpPr>
          <p:grpSpPr>
            <a:xfrm>
              <a:off x="7232370" y="4454962"/>
              <a:ext cx="100251" cy="100251"/>
              <a:chOff x="4238625" y="2510076"/>
              <a:chExt cx="226219" cy="226219"/>
            </a:xfrm>
            <a:solidFill>
              <a:schemeClr val="bg1">
                <a:lumMod val="85000"/>
              </a:schemeClr>
            </a:solidFill>
          </p:grpSpPr>
          <p:sp>
            <p:nvSpPr>
              <p:cNvPr id="161" name="Прямоугольник: скругленные углы 160">
                <a:extLst>
                  <a:ext uri="{FF2B5EF4-FFF2-40B4-BE49-F238E27FC236}">
                    <a16:creationId xmlns:a16="http://schemas.microsoft.com/office/drawing/2014/main" xmlns="" id="{2C6A9302-B0C6-4453-B042-B019A4C145DC}"/>
                  </a:ext>
                </a:extLst>
              </p:cNvPr>
              <p:cNvSpPr/>
              <p:nvPr/>
            </p:nvSpPr>
            <p:spPr>
              <a:xfrm rot="18900000">
                <a:off x="4238625" y="2597944"/>
                <a:ext cx="226219" cy="45719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62" name="Прямоугольник: скругленные углы 161">
                <a:extLst>
                  <a:ext uri="{FF2B5EF4-FFF2-40B4-BE49-F238E27FC236}">
                    <a16:creationId xmlns:a16="http://schemas.microsoft.com/office/drawing/2014/main" xmlns="" id="{539C6C3F-92E2-4828-9F96-C37AB8F1B23C}"/>
                  </a:ext>
                </a:extLst>
              </p:cNvPr>
              <p:cNvSpPr/>
              <p:nvPr/>
            </p:nvSpPr>
            <p:spPr>
              <a:xfrm rot="2700000">
                <a:off x="4236244" y="2600326"/>
                <a:ext cx="226219" cy="45719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128" name="Часть круга 127">
              <a:extLst>
                <a:ext uri="{FF2B5EF4-FFF2-40B4-BE49-F238E27FC236}">
                  <a16:creationId xmlns:a16="http://schemas.microsoft.com/office/drawing/2014/main" xmlns="" id="{486A3BEF-1960-47F9-8870-745972FDDBA5}"/>
                </a:ext>
              </a:extLst>
            </p:cNvPr>
            <p:cNvSpPr/>
            <p:nvPr/>
          </p:nvSpPr>
          <p:spPr>
            <a:xfrm>
              <a:off x="5172151" y="4296706"/>
              <a:ext cx="246063" cy="246063"/>
            </a:xfrm>
            <a:prstGeom prst="pie">
              <a:avLst>
                <a:gd name="adj1" fmla="val 0"/>
                <a:gd name="adj2" fmla="val 5433043"/>
              </a:avLst>
            </a:prstGeom>
            <a:solidFill>
              <a:srgbClr val="50D0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C27BDF"/>
                </a:solidFill>
              </a:endParaRPr>
            </a:p>
          </p:txBody>
        </p:sp>
      </p:grpSp>
      <p:grpSp>
        <p:nvGrpSpPr>
          <p:cNvPr id="5" name="Группа 4">
            <a:extLst>
              <a:ext uri="{FF2B5EF4-FFF2-40B4-BE49-F238E27FC236}">
                <a16:creationId xmlns:a16="http://schemas.microsoft.com/office/drawing/2014/main" xmlns="" id="{C2333FA4-0108-4C3A-A678-1F8D9A7EDA27}"/>
              </a:ext>
            </a:extLst>
          </p:cNvPr>
          <p:cNvGrpSpPr/>
          <p:nvPr/>
        </p:nvGrpSpPr>
        <p:grpSpPr>
          <a:xfrm>
            <a:off x="7449751" y="4457686"/>
            <a:ext cx="2243550" cy="942616"/>
            <a:chOff x="7449751" y="3301016"/>
            <a:chExt cx="2243550" cy="942616"/>
          </a:xfrm>
        </p:grpSpPr>
        <p:sp>
          <p:nvSpPr>
            <p:cNvPr id="123" name="Прямоугольник: скругленные углы 122">
              <a:extLst>
                <a:ext uri="{FF2B5EF4-FFF2-40B4-BE49-F238E27FC236}">
                  <a16:creationId xmlns:a16="http://schemas.microsoft.com/office/drawing/2014/main" xmlns="" id="{14C02E1A-8C22-4FD0-8A61-AC0D832F7695}"/>
                </a:ext>
              </a:extLst>
            </p:cNvPr>
            <p:cNvSpPr/>
            <p:nvPr/>
          </p:nvSpPr>
          <p:spPr>
            <a:xfrm>
              <a:off x="7522233" y="3367771"/>
              <a:ext cx="2171068" cy="875861"/>
            </a:xfrm>
            <a:prstGeom prst="roundRect">
              <a:avLst>
                <a:gd name="adj" fmla="val 4393"/>
              </a:avLst>
            </a:prstGeom>
            <a:solidFill>
              <a:schemeClr val="bg1"/>
            </a:solidFill>
            <a:ln>
              <a:noFill/>
            </a:ln>
            <a:effectLst>
              <a:outerShdw blurRad="127000" sx="98000" sy="98000" algn="ctr" rotWithShape="0">
                <a:schemeClr val="accent6">
                  <a:lumMod val="40000"/>
                  <a:lumOff val="6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44" name="TextBox 143">
              <a:extLst>
                <a:ext uri="{FF2B5EF4-FFF2-40B4-BE49-F238E27FC236}">
                  <a16:creationId xmlns:a16="http://schemas.microsoft.com/office/drawing/2014/main" xmlns="" id="{5AAAF0AD-9DA5-4988-8B5F-467D3ABFA7B4}"/>
                </a:ext>
              </a:extLst>
            </p:cNvPr>
            <p:cNvSpPr txBox="1"/>
            <p:nvPr/>
          </p:nvSpPr>
          <p:spPr>
            <a:xfrm>
              <a:off x="7610528" y="3664437"/>
              <a:ext cx="1651263" cy="2769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2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</a:rPr>
                <a:t>2</a:t>
              </a:r>
              <a:r>
                <a:rPr lang="ru-RU" sz="1200" dirty="0">
                  <a:solidFill>
                    <a:schemeClr val="bg2">
                      <a:lumMod val="25000"/>
                    </a:schemeClr>
                  </a:solidFill>
                  <a:latin typeface="Akrobat" panose="00000600000000000000" pitchFamily="50" charset="-52"/>
                </a:rPr>
                <a:t> </a:t>
              </a:r>
              <a:r>
                <a:rPr lang="en-US" sz="1200" dirty="0">
                  <a:solidFill>
                    <a:schemeClr val="bg2">
                      <a:lumMod val="25000"/>
                    </a:schemeClr>
                  </a:solidFill>
                  <a:latin typeface="Akrobat" panose="00000600000000000000" pitchFamily="50" charset="-52"/>
                </a:rPr>
                <a:t>promotional videos</a:t>
              </a:r>
              <a:endParaRPr lang="ru-RU" sz="12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</a:endParaRPr>
            </a:p>
          </p:txBody>
        </p:sp>
        <p:grpSp>
          <p:nvGrpSpPr>
            <p:cNvPr id="157" name="Группа 156">
              <a:extLst>
                <a:ext uri="{FF2B5EF4-FFF2-40B4-BE49-F238E27FC236}">
                  <a16:creationId xmlns:a16="http://schemas.microsoft.com/office/drawing/2014/main" xmlns="" id="{B95B6058-2991-4420-BA77-1313D6435C56}"/>
                </a:ext>
              </a:extLst>
            </p:cNvPr>
            <p:cNvGrpSpPr/>
            <p:nvPr/>
          </p:nvGrpSpPr>
          <p:grpSpPr>
            <a:xfrm>
              <a:off x="9507602" y="3454083"/>
              <a:ext cx="100251" cy="100251"/>
              <a:chOff x="4238625" y="2510076"/>
              <a:chExt cx="226219" cy="226219"/>
            </a:xfrm>
            <a:solidFill>
              <a:schemeClr val="bg1">
                <a:lumMod val="85000"/>
              </a:schemeClr>
            </a:solidFill>
          </p:grpSpPr>
          <p:sp>
            <p:nvSpPr>
              <p:cNvPr id="158" name="Прямоугольник: скругленные углы 157">
                <a:extLst>
                  <a:ext uri="{FF2B5EF4-FFF2-40B4-BE49-F238E27FC236}">
                    <a16:creationId xmlns:a16="http://schemas.microsoft.com/office/drawing/2014/main" xmlns="" id="{04B1F463-1D31-4FDF-B10F-5F12954D4DBB}"/>
                  </a:ext>
                </a:extLst>
              </p:cNvPr>
              <p:cNvSpPr/>
              <p:nvPr/>
            </p:nvSpPr>
            <p:spPr>
              <a:xfrm rot="18900000">
                <a:off x="4238625" y="2597944"/>
                <a:ext cx="226219" cy="45719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59" name="Прямоугольник: скругленные углы 158">
                <a:extLst>
                  <a:ext uri="{FF2B5EF4-FFF2-40B4-BE49-F238E27FC236}">
                    <a16:creationId xmlns:a16="http://schemas.microsoft.com/office/drawing/2014/main" xmlns="" id="{76FAF19C-88A9-47FF-ADBE-AD03B6141D6F}"/>
                  </a:ext>
                </a:extLst>
              </p:cNvPr>
              <p:cNvSpPr/>
              <p:nvPr/>
            </p:nvSpPr>
            <p:spPr>
              <a:xfrm rot="2700000">
                <a:off x="4236244" y="2600326"/>
                <a:ext cx="226219" cy="45719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130" name="Часть круга 129">
              <a:extLst>
                <a:ext uri="{FF2B5EF4-FFF2-40B4-BE49-F238E27FC236}">
                  <a16:creationId xmlns:a16="http://schemas.microsoft.com/office/drawing/2014/main" xmlns="" id="{D8297F80-E552-4DCE-81DE-1C6B03166B2E}"/>
                </a:ext>
              </a:extLst>
            </p:cNvPr>
            <p:cNvSpPr/>
            <p:nvPr/>
          </p:nvSpPr>
          <p:spPr>
            <a:xfrm>
              <a:off x="7449751" y="3301016"/>
              <a:ext cx="246063" cy="246063"/>
            </a:xfrm>
            <a:prstGeom prst="pie">
              <a:avLst>
                <a:gd name="adj1" fmla="val 0"/>
                <a:gd name="adj2" fmla="val 5433043"/>
              </a:avLst>
            </a:prstGeom>
            <a:solidFill>
              <a:srgbClr val="50D0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C27BDF"/>
                </a:solidFill>
              </a:endParaRPr>
            </a:p>
          </p:txBody>
        </p:sp>
      </p:grpSp>
      <p:grpSp>
        <p:nvGrpSpPr>
          <p:cNvPr id="3" name="Группа 2">
            <a:extLst>
              <a:ext uri="{FF2B5EF4-FFF2-40B4-BE49-F238E27FC236}">
                <a16:creationId xmlns:a16="http://schemas.microsoft.com/office/drawing/2014/main" xmlns="" id="{6E6912BC-F18D-4E9A-8A71-BA795A68C923}"/>
              </a:ext>
            </a:extLst>
          </p:cNvPr>
          <p:cNvGrpSpPr/>
          <p:nvPr/>
        </p:nvGrpSpPr>
        <p:grpSpPr>
          <a:xfrm>
            <a:off x="7449751" y="5453376"/>
            <a:ext cx="2243550" cy="947016"/>
            <a:chOff x="7449751" y="4296706"/>
            <a:chExt cx="2243550" cy="947016"/>
          </a:xfrm>
        </p:grpSpPr>
        <p:sp>
          <p:nvSpPr>
            <p:cNvPr id="124" name="Прямоугольник: скругленные углы 123">
              <a:extLst>
                <a:ext uri="{FF2B5EF4-FFF2-40B4-BE49-F238E27FC236}">
                  <a16:creationId xmlns:a16="http://schemas.microsoft.com/office/drawing/2014/main" xmlns="" id="{B7D81138-0A2D-4079-B2D4-E6ABC9D1128C}"/>
                </a:ext>
              </a:extLst>
            </p:cNvPr>
            <p:cNvSpPr/>
            <p:nvPr/>
          </p:nvSpPr>
          <p:spPr>
            <a:xfrm>
              <a:off x="7522233" y="4367861"/>
              <a:ext cx="2171068" cy="875861"/>
            </a:xfrm>
            <a:prstGeom prst="roundRect">
              <a:avLst>
                <a:gd name="adj" fmla="val 4393"/>
              </a:avLst>
            </a:prstGeom>
            <a:solidFill>
              <a:schemeClr val="bg1"/>
            </a:solidFill>
            <a:ln>
              <a:noFill/>
            </a:ln>
            <a:effectLst>
              <a:outerShdw blurRad="127000" sx="98000" sy="98000" algn="ctr" rotWithShape="0">
                <a:schemeClr val="accent6">
                  <a:lumMod val="40000"/>
                  <a:lumOff val="6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45" name="TextBox 144">
              <a:extLst>
                <a:ext uri="{FF2B5EF4-FFF2-40B4-BE49-F238E27FC236}">
                  <a16:creationId xmlns:a16="http://schemas.microsoft.com/office/drawing/2014/main" xmlns="" id="{AAE1EAC7-1096-403B-9E23-DB90853C067B}"/>
                </a:ext>
              </a:extLst>
            </p:cNvPr>
            <p:cNvSpPr txBox="1"/>
            <p:nvPr/>
          </p:nvSpPr>
          <p:spPr>
            <a:xfrm>
              <a:off x="7610528" y="4579675"/>
              <a:ext cx="1829570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200" dirty="0">
                  <a:solidFill>
                    <a:schemeClr val="bg2">
                      <a:lumMod val="25000"/>
                    </a:schemeClr>
                  </a:solidFill>
                  <a:latin typeface="Akrobat Black" panose="00000A00000000000000" pitchFamily="50" charset="-52"/>
                </a:rPr>
                <a:t>12</a:t>
              </a:r>
              <a:r>
                <a:rPr lang="ru-RU" sz="1200" dirty="0">
                  <a:solidFill>
                    <a:schemeClr val="bg2">
                      <a:lumMod val="25000"/>
                    </a:schemeClr>
                  </a:solidFill>
                  <a:latin typeface="Akrobat" panose="00000600000000000000" pitchFamily="50" charset="-52"/>
                </a:rPr>
                <a:t> </a:t>
              </a:r>
              <a:r>
                <a:rPr lang="en-US" sz="1200" dirty="0">
                  <a:solidFill>
                    <a:schemeClr val="bg2">
                      <a:lumMod val="25000"/>
                    </a:schemeClr>
                  </a:solidFill>
                  <a:latin typeface="Akrobat" panose="00000600000000000000" pitchFamily="50" charset="-52"/>
                </a:rPr>
                <a:t>publications in professional mass media</a:t>
              </a:r>
              <a:endParaRPr lang="ru-RU" sz="12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</a:endParaRPr>
            </a:p>
          </p:txBody>
        </p:sp>
        <p:grpSp>
          <p:nvGrpSpPr>
            <p:cNvPr id="163" name="Группа 162">
              <a:extLst>
                <a:ext uri="{FF2B5EF4-FFF2-40B4-BE49-F238E27FC236}">
                  <a16:creationId xmlns:a16="http://schemas.microsoft.com/office/drawing/2014/main" xmlns="" id="{DF48DEBB-5CA8-45CB-A57D-EAA5981422DE}"/>
                </a:ext>
              </a:extLst>
            </p:cNvPr>
            <p:cNvGrpSpPr/>
            <p:nvPr/>
          </p:nvGrpSpPr>
          <p:grpSpPr>
            <a:xfrm>
              <a:off x="9507602" y="4454962"/>
              <a:ext cx="100251" cy="100251"/>
              <a:chOff x="4238625" y="2510076"/>
              <a:chExt cx="226219" cy="226219"/>
            </a:xfrm>
            <a:solidFill>
              <a:schemeClr val="bg1">
                <a:lumMod val="85000"/>
              </a:schemeClr>
            </a:solidFill>
          </p:grpSpPr>
          <p:sp>
            <p:nvSpPr>
              <p:cNvPr id="164" name="Прямоугольник: скругленные углы 163">
                <a:extLst>
                  <a:ext uri="{FF2B5EF4-FFF2-40B4-BE49-F238E27FC236}">
                    <a16:creationId xmlns:a16="http://schemas.microsoft.com/office/drawing/2014/main" xmlns="" id="{172D0905-6B0E-4DE8-A9EA-7A04F7DE5FDD}"/>
                  </a:ext>
                </a:extLst>
              </p:cNvPr>
              <p:cNvSpPr/>
              <p:nvPr/>
            </p:nvSpPr>
            <p:spPr>
              <a:xfrm rot="18900000">
                <a:off x="4238625" y="2597944"/>
                <a:ext cx="226219" cy="45719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65" name="Прямоугольник: скругленные углы 164">
                <a:extLst>
                  <a:ext uri="{FF2B5EF4-FFF2-40B4-BE49-F238E27FC236}">
                    <a16:creationId xmlns:a16="http://schemas.microsoft.com/office/drawing/2014/main" xmlns="" id="{D136749E-7B46-4551-9BE5-CD312571BF63}"/>
                  </a:ext>
                </a:extLst>
              </p:cNvPr>
              <p:cNvSpPr/>
              <p:nvPr/>
            </p:nvSpPr>
            <p:spPr>
              <a:xfrm rot="2700000">
                <a:off x="4236244" y="2600326"/>
                <a:ext cx="226219" cy="45719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131" name="Часть круга 130">
              <a:extLst>
                <a:ext uri="{FF2B5EF4-FFF2-40B4-BE49-F238E27FC236}">
                  <a16:creationId xmlns:a16="http://schemas.microsoft.com/office/drawing/2014/main" xmlns="" id="{798F2B2A-463E-4759-B777-601DAD08FB0F}"/>
                </a:ext>
              </a:extLst>
            </p:cNvPr>
            <p:cNvSpPr/>
            <p:nvPr/>
          </p:nvSpPr>
          <p:spPr>
            <a:xfrm>
              <a:off x="7449751" y="4296706"/>
              <a:ext cx="246063" cy="246063"/>
            </a:xfrm>
            <a:prstGeom prst="pie">
              <a:avLst>
                <a:gd name="adj1" fmla="val 0"/>
                <a:gd name="adj2" fmla="val 5433043"/>
              </a:avLst>
            </a:prstGeom>
            <a:solidFill>
              <a:srgbClr val="50D0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C27BDF"/>
                </a:solidFill>
              </a:endParaRPr>
            </a:p>
          </p:txBody>
        </p:sp>
      </p:grpSp>
      <p:grpSp>
        <p:nvGrpSpPr>
          <p:cNvPr id="2" name="Группа 1">
            <a:extLst>
              <a:ext uri="{FF2B5EF4-FFF2-40B4-BE49-F238E27FC236}">
                <a16:creationId xmlns:a16="http://schemas.microsoft.com/office/drawing/2014/main" xmlns="" id="{E6DEC2B7-0285-4A27-8176-292725F212CF}"/>
              </a:ext>
            </a:extLst>
          </p:cNvPr>
          <p:cNvGrpSpPr/>
          <p:nvPr/>
        </p:nvGrpSpPr>
        <p:grpSpPr>
          <a:xfrm>
            <a:off x="560182" y="6230257"/>
            <a:ext cx="1754853" cy="264495"/>
            <a:chOff x="605538" y="5902299"/>
            <a:chExt cx="1754853" cy="264495"/>
          </a:xfrm>
        </p:grpSpPr>
        <p:pic>
          <p:nvPicPr>
            <p:cNvPr id="4" name="Рисунок 3">
              <a:extLst>
                <a:ext uri="{FF2B5EF4-FFF2-40B4-BE49-F238E27FC236}">
                  <a16:creationId xmlns:a16="http://schemas.microsoft.com/office/drawing/2014/main" xmlns="" id="{98EDA1F5-6CA3-4FE6-B8FB-50C5115F7991}"/>
                </a:ext>
              </a:extLst>
            </p:cNvPr>
            <p:cNvPicPr>
              <a:picLocks noChangeAspect="1"/>
            </p:cNvPicPr>
            <p:nvPr/>
          </p:nvPicPr>
          <p:blipFill>
            <a:blip r:embed="rId30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1"/>
                </a:ext>
              </a:extLst>
            </a:blip>
            <a:stretch>
              <a:fillRect/>
            </a:stretch>
          </p:blipFill>
          <p:spPr>
            <a:xfrm>
              <a:off x="1094511" y="5915499"/>
              <a:ext cx="246324" cy="246324"/>
            </a:xfrm>
            <a:prstGeom prst="rect">
              <a:avLst/>
            </a:prstGeom>
            <a:effectLst>
              <a:outerShdw blurRad="63500" sx="102000" sy="102000" algn="ctr" rotWithShape="0">
                <a:schemeClr val="bg1">
                  <a:alpha val="40000"/>
                </a:schemeClr>
              </a:outerShdw>
            </a:effectLst>
          </p:spPr>
        </p:pic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xmlns="" id="{0D05B022-8791-41E3-8C80-055B9366D725}"/>
                </a:ext>
              </a:extLst>
            </p:cNvPr>
            <p:cNvPicPr>
              <a:picLocks noChangeAspect="1"/>
            </p:cNvPicPr>
            <p:nvPr/>
          </p:nvPicPr>
          <p:blipFill>
            <a:blip r:embed="rId3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3"/>
                </a:ext>
              </a:extLst>
            </a:blip>
            <a:stretch>
              <a:fillRect/>
            </a:stretch>
          </p:blipFill>
          <p:spPr>
            <a:xfrm>
              <a:off x="605538" y="5902299"/>
              <a:ext cx="246324" cy="246806"/>
            </a:xfrm>
            <a:prstGeom prst="rect">
              <a:avLst/>
            </a:prstGeom>
            <a:effectLst>
              <a:outerShdw blurRad="63500" sx="102000" sy="102000" algn="ctr" rotWithShape="0">
                <a:schemeClr val="bg1">
                  <a:alpha val="40000"/>
                </a:schemeClr>
              </a:outerShdw>
            </a:effectLst>
          </p:spPr>
        </p:pic>
        <p:pic>
          <p:nvPicPr>
            <p:cNvPr id="8" name="Рисунок 7">
              <a:extLst>
                <a:ext uri="{FF2B5EF4-FFF2-40B4-BE49-F238E27FC236}">
                  <a16:creationId xmlns:a16="http://schemas.microsoft.com/office/drawing/2014/main" xmlns="" id="{050297E9-ED60-4946-AF71-E2BD805A8B73}"/>
                </a:ext>
              </a:extLst>
            </p:cNvPr>
            <p:cNvPicPr>
              <a:picLocks noChangeAspect="1"/>
            </p:cNvPicPr>
            <p:nvPr/>
          </p:nvPicPr>
          <p:blipFill>
            <a:blip r:embed="rId3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5"/>
                </a:ext>
              </a:extLst>
            </a:blip>
            <a:stretch>
              <a:fillRect/>
            </a:stretch>
          </p:blipFill>
          <p:spPr>
            <a:xfrm>
              <a:off x="1641361" y="5935257"/>
              <a:ext cx="215285" cy="215285"/>
            </a:xfrm>
            <a:prstGeom prst="rect">
              <a:avLst/>
            </a:prstGeom>
            <a:effectLst>
              <a:outerShdw blurRad="63500" sx="102000" sy="102000" algn="ctr" rotWithShape="0">
                <a:schemeClr val="bg1">
                  <a:alpha val="40000"/>
                </a:schemeClr>
              </a:outerShdw>
            </a:effectLst>
          </p:spPr>
        </p:pic>
        <p:pic>
          <p:nvPicPr>
            <p:cNvPr id="10" name="Рисунок 9">
              <a:extLst>
                <a:ext uri="{FF2B5EF4-FFF2-40B4-BE49-F238E27FC236}">
                  <a16:creationId xmlns:a16="http://schemas.microsoft.com/office/drawing/2014/main" xmlns="" id="{A16F5FC6-BD0D-4439-A808-C40501514E54}"/>
                </a:ext>
              </a:extLst>
            </p:cNvPr>
            <p:cNvPicPr>
              <a:picLocks noChangeAspect="1"/>
            </p:cNvPicPr>
            <p:nvPr/>
          </p:nvPicPr>
          <p:blipFill>
            <a:blip r:embed="rId36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7"/>
                </a:ext>
              </a:extLst>
            </a:blip>
            <a:stretch>
              <a:fillRect/>
            </a:stretch>
          </p:blipFill>
          <p:spPr>
            <a:xfrm>
              <a:off x="2114067" y="5920470"/>
              <a:ext cx="246324" cy="246324"/>
            </a:xfrm>
            <a:prstGeom prst="rect">
              <a:avLst/>
            </a:prstGeom>
            <a:effectLst>
              <a:outerShdw blurRad="63500" sx="102000" sy="102000" algn="ctr" rotWithShape="0">
                <a:schemeClr val="bg1">
                  <a:alpha val="40000"/>
                </a:schemeClr>
              </a:outerShdw>
            </a:effectLst>
          </p:spPr>
        </p:pic>
      </p:grpSp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6497DFCC-F25C-4376-A0CE-5CD0FE11EACF}"/>
              </a:ext>
            </a:extLst>
          </p:cNvPr>
          <p:cNvPicPr>
            <a:picLocks noChangeAspect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0048" y="6158569"/>
            <a:ext cx="1325635" cy="393555"/>
          </a:xfrm>
          <a:prstGeom prst="rect">
            <a:avLst/>
          </a:prstGeom>
        </p:spPr>
      </p:pic>
      <p:grpSp>
        <p:nvGrpSpPr>
          <p:cNvPr id="23" name="Группа 22">
            <a:extLst>
              <a:ext uri="{FF2B5EF4-FFF2-40B4-BE49-F238E27FC236}">
                <a16:creationId xmlns:a16="http://schemas.microsoft.com/office/drawing/2014/main" xmlns="" id="{981AAB1E-92F1-46F0-8418-45094F1F7B9E}"/>
              </a:ext>
            </a:extLst>
          </p:cNvPr>
          <p:cNvGrpSpPr/>
          <p:nvPr/>
        </p:nvGrpSpPr>
        <p:grpSpPr>
          <a:xfrm>
            <a:off x="7449751" y="3445210"/>
            <a:ext cx="2434752" cy="955002"/>
            <a:chOff x="7449751" y="3445210"/>
            <a:chExt cx="2434752" cy="955002"/>
          </a:xfrm>
        </p:grpSpPr>
        <p:grpSp>
          <p:nvGrpSpPr>
            <p:cNvPr id="7" name="Группа 6">
              <a:extLst>
                <a:ext uri="{FF2B5EF4-FFF2-40B4-BE49-F238E27FC236}">
                  <a16:creationId xmlns:a16="http://schemas.microsoft.com/office/drawing/2014/main" xmlns="" id="{6273231B-296D-4A29-833C-4C361D20CF30}"/>
                </a:ext>
              </a:extLst>
            </p:cNvPr>
            <p:cNvGrpSpPr/>
            <p:nvPr/>
          </p:nvGrpSpPr>
          <p:grpSpPr>
            <a:xfrm>
              <a:off x="7522233" y="3524351"/>
              <a:ext cx="2362270" cy="875861"/>
              <a:chOff x="7522233" y="2367681"/>
              <a:chExt cx="2362270" cy="875861"/>
            </a:xfrm>
          </p:grpSpPr>
          <p:sp>
            <p:nvSpPr>
              <p:cNvPr id="122" name="Прямоугольник: скругленные углы 121">
                <a:extLst>
                  <a:ext uri="{FF2B5EF4-FFF2-40B4-BE49-F238E27FC236}">
                    <a16:creationId xmlns:a16="http://schemas.microsoft.com/office/drawing/2014/main" xmlns="" id="{F32AEE15-C4CC-42E1-95CE-7A998573272B}"/>
                  </a:ext>
                </a:extLst>
              </p:cNvPr>
              <p:cNvSpPr/>
              <p:nvPr/>
            </p:nvSpPr>
            <p:spPr>
              <a:xfrm>
                <a:off x="7522233" y="2367681"/>
                <a:ext cx="2171068" cy="875861"/>
              </a:xfrm>
              <a:prstGeom prst="roundRect">
                <a:avLst>
                  <a:gd name="adj" fmla="val 4393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127000" sx="98000" sy="98000" algn="ctr" rotWithShape="0">
                  <a:schemeClr val="accent6">
                    <a:lumMod val="40000"/>
                    <a:lumOff val="6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/>
              </a:p>
            </p:txBody>
          </p:sp>
          <p:sp>
            <p:nvSpPr>
              <p:cNvPr id="143" name="TextBox 142">
                <a:extLst>
                  <a:ext uri="{FF2B5EF4-FFF2-40B4-BE49-F238E27FC236}">
                    <a16:creationId xmlns:a16="http://schemas.microsoft.com/office/drawing/2014/main" xmlns="" id="{D5EE0620-9CC9-4542-B60D-AE22848204C4}"/>
                  </a:ext>
                </a:extLst>
              </p:cNvPr>
              <p:cNvSpPr txBox="1"/>
              <p:nvPr/>
            </p:nvSpPr>
            <p:spPr>
              <a:xfrm>
                <a:off x="7610528" y="2504990"/>
                <a:ext cx="2273975" cy="6463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sz="1200" dirty="0">
                    <a:solidFill>
                      <a:schemeClr val="bg2">
                        <a:lumMod val="25000"/>
                      </a:schemeClr>
                    </a:solidFill>
                    <a:latin typeface="Akrobat" panose="00000600000000000000" pitchFamily="50" charset="-52"/>
                  </a:rPr>
                  <a:t>Support of newsworthy events</a:t>
                </a:r>
                <a:r>
                  <a:rPr lang="ru-RU" sz="1200" dirty="0">
                    <a:solidFill>
                      <a:schemeClr val="bg2">
                        <a:lumMod val="25000"/>
                      </a:schemeClr>
                    </a:solidFill>
                    <a:latin typeface="Akrobat" panose="00000600000000000000" pitchFamily="50" charset="-52"/>
                  </a:rPr>
                  <a:t/>
                </a:r>
                <a:br>
                  <a:rPr lang="ru-RU" sz="1200" dirty="0">
                    <a:solidFill>
                      <a:schemeClr val="bg2">
                        <a:lumMod val="25000"/>
                      </a:schemeClr>
                    </a:solidFill>
                    <a:latin typeface="Akrobat" panose="00000600000000000000" pitchFamily="50" charset="-52"/>
                  </a:rPr>
                </a:br>
                <a:r>
                  <a:rPr lang="ru-RU" sz="1200" dirty="0" err="1">
                    <a:solidFill>
                      <a:schemeClr val="bg2">
                        <a:lumMod val="25000"/>
                      </a:schemeClr>
                    </a:solidFill>
                    <a:latin typeface="Akrobat" panose="00000600000000000000" pitchFamily="50" charset="-52"/>
                  </a:rPr>
                  <a:t>Online</a:t>
                </a:r>
                <a:r>
                  <a:rPr lang="ru-RU" sz="1200" dirty="0">
                    <a:solidFill>
                      <a:schemeClr val="bg2">
                        <a:lumMod val="25000"/>
                      </a:schemeClr>
                    </a:solidFill>
                    <a:latin typeface="Akrobat" panose="00000600000000000000" pitchFamily="50" charset="-52"/>
                  </a:rPr>
                  <a:t> </a:t>
                </a:r>
                <a:r>
                  <a:rPr lang="en-US" sz="1200" dirty="0">
                    <a:solidFill>
                      <a:schemeClr val="bg2">
                        <a:lumMod val="25000"/>
                      </a:schemeClr>
                    </a:solidFill>
                    <a:latin typeface="Akrobat" panose="00000600000000000000" pitchFamily="50" charset="-52"/>
                  </a:rPr>
                  <a:t>running event “Korona ne davit”</a:t>
                </a:r>
                <a:endParaRPr lang="ru-RU" sz="1200" dirty="0">
                  <a:solidFill>
                    <a:schemeClr val="bg2">
                      <a:lumMod val="25000"/>
                    </a:schemeClr>
                  </a:solidFill>
                  <a:latin typeface="Akrobat" panose="00000600000000000000" pitchFamily="50" charset="-52"/>
                </a:endParaRPr>
              </a:p>
            </p:txBody>
          </p:sp>
          <p:grpSp>
            <p:nvGrpSpPr>
              <p:cNvPr id="150" name="Группа 149">
                <a:extLst>
                  <a:ext uri="{FF2B5EF4-FFF2-40B4-BE49-F238E27FC236}">
                    <a16:creationId xmlns:a16="http://schemas.microsoft.com/office/drawing/2014/main" xmlns="" id="{9FE76157-8EA3-4F10-B7A0-C334349567B9}"/>
                  </a:ext>
                </a:extLst>
              </p:cNvPr>
              <p:cNvGrpSpPr/>
              <p:nvPr/>
            </p:nvGrpSpPr>
            <p:grpSpPr>
              <a:xfrm>
                <a:off x="9507602" y="2454864"/>
                <a:ext cx="100251" cy="100251"/>
                <a:chOff x="4238625" y="2510076"/>
                <a:chExt cx="226219" cy="226219"/>
              </a:xfrm>
              <a:solidFill>
                <a:schemeClr val="bg1">
                  <a:lumMod val="85000"/>
                </a:schemeClr>
              </a:solidFill>
            </p:grpSpPr>
            <p:sp>
              <p:nvSpPr>
                <p:cNvPr id="151" name="Прямоугольник: скругленные углы 150">
                  <a:extLst>
                    <a:ext uri="{FF2B5EF4-FFF2-40B4-BE49-F238E27FC236}">
                      <a16:creationId xmlns:a16="http://schemas.microsoft.com/office/drawing/2014/main" xmlns="" id="{91CEAF3A-4EDB-4089-87B6-1EFD80BFBD46}"/>
                    </a:ext>
                  </a:extLst>
                </p:cNvPr>
                <p:cNvSpPr/>
                <p:nvPr/>
              </p:nvSpPr>
              <p:spPr>
                <a:xfrm rot="18900000">
                  <a:off x="4238625" y="2597944"/>
                  <a:ext cx="226219" cy="45719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52" name="Прямоугольник: скругленные углы 151">
                  <a:extLst>
                    <a:ext uri="{FF2B5EF4-FFF2-40B4-BE49-F238E27FC236}">
                      <a16:creationId xmlns:a16="http://schemas.microsoft.com/office/drawing/2014/main" xmlns="" id="{632A9CB7-1AE7-4401-AB17-64DF6A7AB4DB}"/>
                    </a:ext>
                  </a:extLst>
                </p:cNvPr>
                <p:cNvSpPr/>
                <p:nvPr/>
              </p:nvSpPr>
              <p:spPr>
                <a:xfrm rot="2700000">
                  <a:off x="4236244" y="2600326"/>
                  <a:ext cx="226219" cy="45719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</p:grpSp>
        <p:sp>
          <p:nvSpPr>
            <p:cNvPr id="129" name="Часть круга 128">
              <a:extLst>
                <a:ext uri="{FF2B5EF4-FFF2-40B4-BE49-F238E27FC236}">
                  <a16:creationId xmlns:a16="http://schemas.microsoft.com/office/drawing/2014/main" xmlns="" id="{B7C4F72C-EA4F-4E68-AD3B-76539DF5171C}"/>
                </a:ext>
              </a:extLst>
            </p:cNvPr>
            <p:cNvSpPr/>
            <p:nvPr/>
          </p:nvSpPr>
          <p:spPr>
            <a:xfrm>
              <a:off x="7449751" y="3445210"/>
              <a:ext cx="246063" cy="246063"/>
            </a:xfrm>
            <a:prstGeom prst="pie">
              <a:avLst>
                <a:gd name="adj1" fmla="val 0"/>
                <a:gd name="adj2" fmla="val 5433043"/>
              </a:avLst>
            </a:prstGeom>
            <a:solidFill>
              <a:srgbClr val="50D0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C27BD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82699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1.04167E-6 1.11111E-6 L 0.06862 -0.0638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24" y="-319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91667E-6 3.7037E-7 L 0.04818 -0.04144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09" y="-2083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Прямоугольник 143">
            <a:extLst>
              <a:ext uri="{FF2B5EF4-FFF2-40B4-BE49-F238E27FC236}">
                <a16:creationId xmlns:a16="http://schemas.microsoft.com/office/drawing/2014/main" xmlns="" id="{8316B529-2217-40C5-A6BB-B629D98EB8CD}"/>
              </a:ext>
            </a:extLst>
          </p:cNvPr>
          <p:cNvSpPr/>
          <p:nvPr/>
        </p:nvSpPr>
        <p:spPr>
          <a:xfrm>
            <a:off x="6658113" y="0"/>
            <a:ext cx="5533887" cy="1407886"/>
          </a:xfrm>
          <a:prstGeom prst="rect">
            <a:avLst/>
          </a:prstGeom>
          <a:solidFill>
            <a:srgbClr val="26262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/>
          </a:p>
        </p:txBody>
      </p:sp>
      <p:sp>
        <p:nvSpPr>
          <p:cNvPr id="147" name="Прямоугольник 146">
            <a:extLst>
              <a:ext uri="{FF2B5EF4-FFF2-40B4-BE49-F238E27FC236}">
                <a16:creationId xmlns:a16="http://schemas.microsoft.com/office/drawing/2014/main" xmlns="" id="{02794F51-50E9-456A-888B-E29FCF42AFD8}"/>
              </a:ext>
            </a:extLst>
          </p:cNvPr>
          <p:cNvSpPr/>
          <p:nvPr/>
        </p:nvSpPr>
        <p:spPr>
          <a:xfrm>
            <a:off x="553511" y="428258"/>
            <a:ext cx="51933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PRESENTATION AND PROMOTION</a:t>
            </a:r>
            <a:endParaRPr lang="ru-RU" sz="2800" dirty="0">
              <a:solidFill>
                <a:schemeClr val="bg2">
                  <a:lumMod val="25000"/>
                </a:schemeClr>
              </a:solidFill>
              <a:latin typeface="Akrobat Black" panose="00000A00000000000000" pitchFamily="50" charset="-52"/>
              <a:cs typeface="Arial" panose="020B0604020202020204" pitchFamily="34" charset="0"/>
            </a:endParaRPr>
          </a:p>
        </p:txBody>
      </p:sp>
      <p:sp>
        <p:nvSpPr>
          <p:cNvPr id="156" name="Прямоугольник 155">
            <a:extLst>
              <a:ext uri="{FF2B5EF4-FFF2-40B4-BE49-F238E27FC236}">
                <a16:creationId xmlns:a16="http://schemas.microsoft.com/office/drawing/2014/main" xmlns="" id="{B4B0FFD0-BC3D-4A26-8FAC-4C65F2323D13}"/>
              </a:ext>
            </a:extLst>
          </p:cNvPr>
          <p:cNvSpPr/>
          <p:nvPr/>
        </p:nvSpPr>
        <p:spPr>
          <a:xfrm>
            <a:off x="2794650" y="5950817"/>
            <a:ext cx="16039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WORK</a:t>
            </a:r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-</a:t>
            </a:r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SHOP </a:t>
            </a:r>
            <a:endParaRPr lang="ru-RU" sz="1200" dirty="0">
              <a:solidFill>
                <a:schemeClr val="bg2">
                  <a:lumMod val="25000"/>
                </a:schemeClr>
              </a:solidFill>
              <a:latin typeface="Akrobat Black" panose="00000A00000000000000" pitchFamily="50" charset="-52"/>
              <a:cs typeface="Arial" panose="020B0604020202020204" pitchFamily="34" charset="0"/>
            </a:endParaRPr>
          </a:p>
          <a:p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“URALS-SIBERIA+”</a:t>
            </a:r>
            <a:endParaRPr lang="ru-RU" sz="1200" dirty="0">
              <a:solidFill>
                <a:schemeClr val="bg2">
                  <a:lumMod val="25000"/>
                </a:schemeClr>
              </a:solidFill>
              <a:latin typeface="Akrobat Black" panose="00000A00000000000000" pitchFamily="50" charset="-52"/>
              <a:cs typeface="Arial" panose="020B0604020202020204" pitchFamily="34" charset="0"/>
            </a:endParaRPr>
          </a:p>
        </p:txBody>
      </p:sp>
      <p:sp>
        <p:nvSpPr>
          <p:cNvPr id="157" name="Прямоугольник 156">
            <a:extLst>
              <a:ext uri="{FF2B5EF4-FFF2-40B4-BE49-F238E27FC236}">
                <a16:creationId xmlns:a16="http://schemas.microsoft.com/office/drawing/2014/main" xmlns="" id="{8ED39837-BA28-42C3-A230-5AD93624365A}"/>
              </a:ext>
            </a:extLst>
          </p:cNvPr>
          <p:cNvSpPr/>
          <p:nvPr/>
        </p:nvSpPr>
        <p:spPr>
          <a:xfrm>
            <a:off x="553512" y="5948346"/>
            <a:ext cx="224113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ONLINE CONFERENCES</a:t>
            </a:r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 </a:t>
            </a:r>
          </a:p>
          <a:p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“TRAVELING THROUGH SIBERIA”</a:t>
            </a:r>
            <a:endParaRPr lang="ru-RU" sz="1200" dirty="0">
              <a:solidFill>
                <a:schemeClr val="bg2">
                  <a:lumMod val="25000"/>
                </a:schemeClr>
              </a:solidFill>
              <a:latin typeface="Akrobat Black" panose="00000A00000000000000" pitchFamily="50" charset="-52"/>
              <a:cs typeface="Arial" panose="020B0604020202020204" pitchFamily="34" charset="0"/>
            </a:endParaRPr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xmlns="" id="{1B23AD89-E81D-4F00-BFDB-3E471F1B6318}"/>
              </a:ext>
            </a:extLst>
          </p:cNvPr>
          <p:cNvSpPr/>
          <p:nvPr/>
        </p:nvSpPr>
        <p:spPr>
          <a:xfrm>
            <a:off x="553510" y="1600190"/>
            <a:ext cx="4855863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dirty="0">
                <a:solidFill>
                  <a:srgbClr val="ECCE29"/>
                </a:solidFill>
                <a:latin typeface="Akrobat Black" panose="00000A00000000000000" pitchFamily="50" charset="-52"/>
                <a:cs typeface="Times New Roman" panose="02020603050405020304" pitchFamily="18" charset="0"/>
              </a:rPr>
              <a:t>PRESENTATION OF PROJECTS, EXPERIENCE EXCHANGE</a:t>
            </a:r>
            <a:endParaRPr lang="ru-RU" dirty="0">
              <a:solidFill>
                <a:srgbClr val="ECCE29"/>
              </a:solidFill>
              <a:latin typeface="Akrobat Black" panose="00000A00000000000000" pitchFamily="50" charset="-52"/>
              <a:cs typeface="Times New Roman" panose="02020603050405020304" pitchFamily="18" charset="0"/>
            </a:endParaRPr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xmlns="" id="{C4B9FF69-E2D9-4F16-B1E3-B053EDBBB5FD}"/>
              </a:ext>
            </a:extLst>
          </p:cNvPr>
          <p:cNvSpPr/>
          <p:nvPr/>
        </p:nvSpPr>
        <p:spPr>
          <a:xfrm>
            <a:off x="6562724" y="1600190"/>
            <a:ext cx="2913033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dirty="0">
                <a:solidFill>
                  <a:srgbClr val="ECCE29"/>
                </a:solidFill>
                <a:latin typeface="Akrobat Black" panose="00000A00000000000000" pitchFamily="50" charset="-52"/>
                <a:cs typeface="Times New Roman" panose="02020603050405020304" pitchFamily="18" charset="0"/>
              </a:rPr>
              <a:t>TRAINING EVENTS</a:t>
            </a:r>
            <a:endParaRPr lang="ru-RU" dirty="0">
              <a:solidFill>
                <a:srgbClr val="ECCE29"/>
              </a:solidFill>
              <a:latin typeface="Akrobat Black" panose="00000A00000000000000" pitchFamily="50" charset="-52"/>
              <a:cs typeface="Times New Roman" panose="02020603050405020304" pitchFamily="18" charset="0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xmlns="" id="{3C167603-F6C1-455B-9093-4D350B06D71E}"/>
              </a:ext>
            </a:extLst>
          </p:cNvPr>
          <p:cNvSpPr/>
          <p:nvPr/>
        </p:nvSpPr>
        <p:spPr>
          <a:xfrm>
            <a:off x="8037750" y="2495669"/>
            <a:ext cx="30874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</a:rPr>
              <a:t>Round table </a:t>
            </a:r>
            <a:endParaRPr lang="ru-RU" sz="1200" dirty="0">
              <a:solidFill>
                <a:schemeClr val="bg2">
                  <a:lumMod val="25000"/>
                </a:schemeClr>
              </a:solidFill>
              <a:latin typeface="Akrobat Black" panose="00000A00000000000000" pitchFamily="50" charset="-52"/>
            </a:endParaRPr>
          </a:p>
          <a:p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“One Hour with Development Foundation of Ugra”</a:t>
            </a:r>
            <a:endParaRPr lang="ru-RU" sz="1200" dirty="0">
              <a:solidFill>
                <a:schemeClr val="bg2">
                  <a:lumMod val="25000"/>
                </a:schemeClr>
              </a:solidFill>
              <a:latin typeface="Akrobat" panose="020B0604020202020204" charset="-52"/>
            </a:endParaRPr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xmlns="" id="{57DB5266-C794-4DBE-8A9B-48429BC4379D}"/>
              </a:ext>
            </a:extLst>
          </p:cNvPr>
          <p:cNvSpPr/>
          <p:nvPr/>
        </p:nvSpPr>
        <p:spPr>
          <a:xfrm>
            <a:off x="8019240" y="3545202"/>
            <a:ext cx="34564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</a:rPr>
              <a:t>Seminar-workshop</a:t>
            </a:r>
            <a:endParaRPr lang="ru-RU" sz="1200" dirty="0">
              <a:solidFill>
                <a:schemeClr val="bg2">
                  <a:lumMod val="25000"/>
                </a:schemeClr>
              </a:solidFill>
              <a:latin typeface="Akrobat Black" panose="00000A00000000000000" pitchFamily="50" charset="-52"/>
            </a:endParaRPr>
          </a:p>
          <a:p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</a:rPr>
              <a:t>“Portrait of tourist in the Khanty-Mansiysk Autonomous Okrug – Ugra based on the data from payment systems”</a:t>
            </a:r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</a:rPr>
              <a:t> </a:t>
            </a:r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xmlns="" id="{03FAE95C-35BB-4D8F-A7C2-787FD62E3362}"/>
              </a:ext>
            </a:extLst>
          </p:cNvPr>
          <p:cNvSpPr/>
          <p:nvPr/>
        </p:nvSpPr>
        <p:spPr>
          <a:xfrm>
            <a:off x="8037750" y="4837059"/>
            <a:ext cx="37160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</a:rPr>
              <a:t>Workshop</a:t>
            </a:r>
            <a:endParaRPr lang="ru-RU" sz="1200" dirty="0">
              <a:solidFill>
                <a:schemeClr val="bg2">
                  <a:lumMod val="25000"/>
                </a:schemeClr>
              </a:solidFill>
              <a:latin typeface="Akrobat Black" panose="00000A00000000000000" pitchFamily="50" charset="-52"/>
            </a:endParaRPr>
          </a:p>
          <a:p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</a:rPr>
              <a:t>“Special aspects of creating educational facilities on PPP principles, from the perspective of the public partner”</a:t>
            </a:r>
            <a:endParaRPr lang="ru-RU" sz="1200" dirty="0">
              <a:solidFill>
                <a:schemeClr val="bg2">
                  <a:lumMod val="25000"/>
                </a:schemeClr>
              </a:solidFill>
              <a:latin typeface="Akrobat" panose="00000600000000000000" pitchFamily="50" charset="-52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D7A97FC3-AF8F-490D-ABDE-52117BCC58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6894404" y="2495669"/>
            <a:ext cx="552450" cy="3810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07487424-8710-413D-A713-472F22FFEF1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6667639" y="3598561"/>
            <a:ext cx="1017600" cy="555958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B7F6977E-313E-4EA0-8B40-92947F0A367D}"/>
              </a:ext>
            </a:extLst>
          </p:cNvPr>
          <p:cNvSpPr txBox="1"/>
          <p:nvPr/>
        </p:nvSpPr>
        <p:spPr>
          <a:xfrm>
            <a:off x="11572471" y="6509956"/>
            <a:ext cx="61206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dirty="0">
                <a:solidFill>
                  <a:schemeClr val="bg1">
                    <a:lumMod val="65000"/>
                  </a:schemeClr>
                </a:solidFill>
                <a:latin typeface="Akrobat ExtraBold" panose="00000900000000000000" pitchFamily="50" charset="-52"/>
                <a:cs typeface="Times New Roman" panose="02020603050405020304" pitchFamily="18" charset="0"/>
              </a:rPr>
              <a:t>- 9 -</a:t>
            </a:r>
          </a:p>
        </p:txBody>
      </p:sp>
      <p:pic>
        <p:nvPicPr>
          <p:cNvPr id="34" name="Рисунок 33">
            <a:extLst>
              <a:ext uri="{FF2B5EF4-FFF2-40B4-BE49-F238E27FC236}">
                <a16:creationId xmlns:a16="http://schemas.microsoft.com/office/drawing/2014/main" xmlns="" id="{FA4E8AA9-0599-4EA1-91AC-1316A1CC3211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0" t="65011" r="71297" b="8791"/>
          <a:stretch/>
        </p:blipFill>
        <p:spPr>
          <a:xfrm>
            <a:off x="4941420" y="215852"/>
            <a:ext cx="339996" cy="344441"/>
          </a:xfrm>
          <a:prstGeom prst="rect">
            <a:avLst/>
          </a:prstGeom>
          <a:effectLst>
            <a:outerShdw blurRad="139700" dist="88900" dir="6840000" sx="65000" sy="65000" rotWithShape="0">
              <a:prstClr val="black">
                <a:alpha val="59000"/>
              </a:prstClr>
            </a:outerShdw>
          </a:effectLst>
        </p:spPr>
      </p:pic>
      <p:pic>
        <p:nvPicPr>
          <p:cNvPr id="35" name="Рисунок 34">
            <a:extLst>
              <a:ext uri="{FF2B5EF4-FFF2-40B4-BE49-F238E27FC236}">
                <a16:creationId xmlns:a16="http://schemas.microsoft.com/office/drawing/2014/main" xmlns="" id="{1B1068E5-7D8B-4303-B854-23F95972D95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Blur radius="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1403959" y="1730723"/>
            <a:ext cx="662696" cy="679434"/>
          </a:xfrm>
          <a:prstGeom prst="rect">
            <a:avLst/>
          </a:prstGeom>
          <a:ln w="2689" cap="flat">
            <a:noFill/>
            <a:prstDash val="solid"/>
            <a:miter/>
          </a:ln>
          <a:effectLst>
            <a:outerShdw blurRad="76200" dist="50800" dir="12540000" sy="-23000" kx="800400" algn="br" rotWithShape="0">
              <a:prstClr val="black">
                <a:alpha val="20000"/>
              </a:prstClr>
            </a:outerShdw>
          </a:effectLst>
        </p:spPr>
      </p:pic>
      <p:pic>
        <p:nvPicPr>
          <p:cNvPr id="38" name="Рисунок 37">
            <a:extLst>
              <a:ext uri="{FF2B5EF4-FFF2-40B4-BE49-F238E27FC236}">
                <a16:creationId xmlns:a16="http://schemas.microsoft.com/office/drawing/2014/main" xmlns="" id="{180EB78D-3906-42AA-9ADF-73F330A0B5B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 rot="3403410">
            <a:off x="10251998" y="923572"/>
            <a:ext cx="256010" cy="256010"/>
          </a:xfrm>
          <a:prstGeom prst="rect">
            <a:avLst/>
          </a:prstGeom>
          <a:effectLst>
            <a:outerShdw blurRad="114300" dist="317500" dir="8100000" sx="86000" sy="86000" algn="tr" rotWithShape="0">
              <a:schemeClr val="bg1">
                <a:lumMod val="50000"/>
                <a:alpha val="33000"/>
              </a:schemeClr>
            </a:outerShdw>
          </a:effectLst>
        </p:spPr>
      </p:pic>
      <p:pic>
        <p:nvPicPr>
          <p:cNvPr id="36" name="Picture 6">
            <a:extLst>
              <a:ext uri="{FF2B5EF4-FFF2-40B4-BE49-F238E27FC236}">
                <a16:creationId xmlns:a16="http://schemas.microsoft.com/office/drawing/2014/main" xmlns="" id="{17C363A3-2E1A-4C92-A5FC-FC84BDD07D2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aturation sat="9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84680"/>
          <a:stretch/>
        </p:blipFill>
        <p:spPr bwMode="auto">
          <a:xfrm>
            <a:off x="6865770" y="4861987"/>
            <a:ext cx="621338" cy="607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Рисунок 45">
            <a:extLst>
              <a:ext uri="{FF2B5EF4-FFF2-40B4-BE49-F238E27FC236}">
                <a16:creationId xmlns:a16="http://schemas.microsoft.com/office/drawing/2014/main" xmlns="" id="{6AA2FBF7-2122-4992-993C-345C8443A7F5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xmlns="" r:embed="rId15"/>
              </a:ext>
            </a:extLst>
          </a:blip>
          <a:stretch>
            <a:fillRect/>
          </a:stretch>
        </p:blipFill>
        <p:spPr>
          <a:xfrm>
            <a:off x="10096966" y="615067"/>
            <a:ext cx="143522" cy="143520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47" name="Рисунок 46">
            <a:extLst>
              <a:ext uri="{FF2B5EF4-FFF2-40B4-BE49-F238E27FC236}">
                <a16:creationId xmlns:a16="http://schemas.microsoft.com/office/drawing/2014/main" xmlns="" id="{5B9C7807-524B-4204-A036-0430FF8627F1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xmlns="" r:embed="rId17"/>
              </a:ext>
            </a:extLst>
          </a:blip>
          <a:stretch>
            <a:fillRect/>
          </a:stretch>
        </p:blipFill>
        <p:spPr>
          <a:xfrm>
            <a:off x="11332198" y="642050"/>
            <a:ext cx="145950" cy="106656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48" name="Рисунок 47">
            <a:extLst>
              <a:ext uri="{FF2B5EF4-FFF2-40B4-BE49-F238E27FC236}">
                <a16:creationId xmlns:a16="http://schemas.microsoft.com/office/drawing/2014/main" xmlns="" id="{87861C63-67B0-4D87-ACA2-A5D9EE7A0ECE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96DAC541-7B7A-43D3-8B79-37D633B846F1}">
                <asvg:svgBlip xmlns:asvg="http://schemas.microsoft.com/office/drawing/2016/SVG/main" xmlns="" r:embed="rId19"/>
              </a:ext>
            </a:extLst>
          </a:blip>
          <a:stretch>
            <a:fillRect/>
          </a:stretch>
        </p:blipFill>
        <p:spPr>
          <a:xfrm>
            <a:off x="8845229" y="614271"/>
            <a:ext cx="133624" cy="133622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sp>
        <p:nvSpPr>
          <p:cNvPr id="49" name="Овал 48">
            <a:extLst>
              <a:ext uri="{FF2B5EF4-FFF2-40B4-BE49-F238E27FC236}">
                <a16:creationId xmlns:a16="http://schemas.microsoft.com/office/drawing/2014/main" xmlns="" id="{C2D977E4-8B90-4DFA-B9E9-54BDCEA3D617}"/>
              </a:ext>
            </a:extLst>
          </p:cNvPr>
          <p:cNvSpPr/>
          <p:nvPr/>
        </p:nvSpPr>
        <p:spPr>
          <a:xfrm>
            <a:off x="10619366" y="528230"/>
            <a:ext cx="327214" cy="327212"/>
          </a:xfrm>
          <a:prstGeom prst="ellipse">
            <a:avLst/>
          </a:prstGeom>
          <a:noFill/>
          <a:ln w="12700">
            <a:solidFill>
              <a:srgbClr val="ECCE29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D91D5C"/>
              </a:solidFill>
            </a:endParaRPr>
          </a:p>
        </p:txBody>
      </p:sp>
      <p:pic>
        <p:nvPicPr>
          <p:cNvPr id="50" name="Рисунок 49">
            <a:extLst>
              <a:ext uri="{FF2B5EF4-FFF2-40B4-BE49-F238E27FC236}">
                <a16:creationId xmlns:a16="http://schemas.microsoft.com/office/drawing/2014/main" xmlns="" id="{974C9986-419A-468D-BB3D-A8CD9C9BE012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96DAC541-7B7A-43D3-8B79-37D633B846F1}">
                <asvg:svgBlip xmlns:asvg="http://schemas.microsoft.com/office/drawing/2016/SVG/main" xmlns="" r:embed="rId21"/>
              </a:ext>
            </a:extLst>
          </a:blip>
          <a:stretch>
            <a:fillRect/>
          </a:stretch>
        </p:blipFill>
        <p:spPr>
          <a:xfrm>
            <a:off x="8172710" y="625905"/>
            <a:ext cx="127928" cy="127926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51" name="Рисунок 50">
            <a:extLst>
              <a:ext uri="{FF2B5EF4-FFF2-40B4-BE49-F238E27FC236}">
                <a16:creationId xmlns:a16="http://schemas.microsoft.com/office/drawing/2014/main" xmlns="" id="{83D93420-1860-4191-9EEB-0DD7C287CF99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96DAC541-7B7A-43D3-8B79-37D633B846F1}">
                <asvg:svgBlip xmlns:asvg="http://schemas.microsoft.com/office/drawing/2016/SVG/main" xmlns="" r:embed="rId23"/>
              </a:ext>
            </a:extLst>
          </a:blip>
          <a:stretch>
            <a:fillRect/>
          </a:stretch>
        </p:blipFill>
        <p:spPr>
          <a:xfrm>
            <a:off x="9475758" y="628566"/>
            <a:ext cx="133624" cy="133622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52" name="Рисунок 51">
            <a:extLst>
              <a:ext uri="{FF2B5EF4-FFF2-40B4-BE49-F238E27FC236}">
                <a16:creationId xmlns:a16="http://schemas.microsoft.com/office/drawing/2014/main" xmlns="" id="{B7F060D7-4479-4684-911F-39F0D2E2AAAA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96DAC541-7B7A-43D3-8B79-37D633B846F1}">
                <asvg:svgBlip xmlns:asvg="http://schemas.microsoft.com/office/drawing/2016/SVG/main" xmlns="" r:embed="rId25"/>
              </a:ext>
            </a:extLst>
          </a:blip>
          <a:stretch>
            <a:fillRect/>
          </a:stretch>
        </p:blipFill>
        <p:spPr>
          <a:xfrm>
            <a:off x="10718636" y="619617"/>
            <a:ext cx="128674" cy="128674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sp>
        <p:nvSpPr>
          <p:cNvPr id="39" name="Прямоугольник 38">
            <a:extLst>
              <a:ext uri="{FF2B5EF4-FFF2-40B4-BE49-F238E27FC236}">
                <a16:creationId xmlns:a16="http://schemas.microsoft.com/office/drawing/2014/main" xmlns="" id="{7FEB38BA-8F1C-471A-A2D2-817960DE42EA}"/>
              </a:ext>
            </a:extLst>
          </p:cNvPr>
          <p:cNvSpPr/>
          <p:nvPr/>
        </p:nvSpPr>
        <p:spPr>
          <a:xfrm>
            <a:off x="4573874" y="5948346"/>
            <a:ext cx="1398301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HOSPITALITY LIVE</a:t>
            </a:r>
            <a:endParaRPr lang="ru-RU" sz="1200" dirty="0">
              <a:solidFill>
                <a:schemeClr val="bg2">
                  <a:lumMod val="25000"/>
                </a:schemeClr>
              </a:solidFill>
              <a:latin typeface="Akrobat Black" panose="00000A00000000000000" pitchFamily="50" charset="-52"/>
              <a:cs typeface="Arial" panose="020B0604020202020204" pitchFamily="34" charset="0"/>
            </a:endParaRPr>
          </a:p>
        </p:txBody>
      </p:sp>
      <p:pic>
        <p:nvPicPr>
          <p:cNvPr id="40" name="Рисунок 39">
            <a:extLst>
              <a:ext uri="{FF2B5EF4-FFF2-40B4-BE49-F238E27FC236}">
                <a16:creationId xmlns:a16="http://schemas.microsoft.com/office/drawing/2014/main" xmlns="" id="{1BCAAD83-3B77-4ED9-A030-5199E8032937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158" y="3673011"/>
            <a:ext cx="1302078" cy="493891"/>
          </a:xfrm>
          <a:prstGeom prst="rect">
            <a:avLst/>
          </a:prstGeom>
        </p:spPr>
      </p:pic>
      <p:pic>
        <p:nvPicPr>
          <p:cNvPr id="41" name="Рисунок 40">
            <a:extLst>
              <a:ext uri="{FF2B5EF4-FFF2-40B4-BE49-F238E27FC236}">
                <a16:creationId xmlns:a16="http://schemas.microsoft.com/office/drawing/2014/main" xmlns="" id="{268B913C-E536-4033-8EBD-BC452DD04825}"/>
              </a:ext>
            </a:extLst>
          </p:cNvPr>
          <p:cNvPicPr>
            <a:picLocks noChangeAspect="1"/>
          </p:cNvPicPr>
          <p:nvPr/>
        </p:nvPicPr>
        <p:blipFill rotWithShape="1"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639"/>
          <a:stretch/>
        </p:blipFill>
        <p:spPr>
          <a:xfrm>
            <a:off x="670158" y="2410157"/>
            <a:ext cx="777508" cy="677390"/>
          </a:xfrm>
          <a:prstGeom prst="rect">
            <a:avLst/>
          </a:prstGeom>
        </p:spPr>
      </p:pic>
      <p:pic>
        <p:nvPicPr>
          <p:cNvPr id="42" name="Рисунок 41">
            <a:extLst>
              <a:ext uri="{FF2B5EF4-FFF2-40B4-BE49-F238E27FC236}">
                <a16:creationId xmlns:a16="http://schemas.microsoft.com/office/drawing/2014/main" xmlns="" id="{5CB7019D-57BB-4493-BD1D-178A1497E688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158" y="4927397"/>
            <a:ext cx="1859060" cy="429245"/>
          </a:xfrm>
          <a:prstGeom prst="rect">
            <a:avLst/>
          </a:prstGeom>
        </p:spPr>
      </p:pic>
      <p:pic>
        <p:nvPicPr>
          <p:cNvPr id="43" name="Рисунок 42">
            <a:extLst>
              <a:ext uri="{FF2B5EF4-FFF2-40B4-BE49-F238E27FC236}">
                <a16:creationId xmlns:a16="http://schemas.microsoft.com/office/drawing/2014/main" xmlns="" id="{62A4F851-3170-49D2-A3F2-DF8219D46BE5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96DAC541-7B7A-43D3-8B79-37D633B846F1}">
                <asvg:svgBlip xmlns:asvg="http://schemas.microsoft.com/office/drawing/2016/SVG/main" xmlns="" r:embed="rId30"/>
              </a:ext>
            </a:extLst>
          </a:blip>
          <a:stretch>
            <a:fillRect/>
          </a:stretch>
        </p:blipFill>
        <p:spPr>
          <a:xfrm>
            <a:off x="2419414" y="2282663"/>
            <a:ext cx="1007436" cy="926842"/>
          </a:xfrm>
          <a:prstGeom prst="rect">
            <a:avLst/>
          </a:prstGeom>
        </p:spPr>
      </p:pic>
      <p:pic>
        <p:nvPicPr>
          <p:cNvPr id="44" name="Рисунок 43">
            <a:extLst>
              <a:ext uri="{FF2B5EF4-FFF2-40B4-BE49-F238E27FC236}">
                <a16:creationId xmlns:a16="http://schemas.microsoft.com/office/drawing/2014/main" xmlns="" id="{E0108793-1D8B-4BC9-B196-4FED17BA6F89}"/>
              </a:ext>
            </a:extLst>
          </p:cNvPr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8599" y="2495669"/>
            <a:ext cx="1010776" cy="494802"/>
          </a:xfrm>
          <a:prstGeom prst="rect">
            <a:avLst/>
          </a:prstGeom>
        </p:spPr>
      </p:pic>
      <p:pic>
        <p:nvPicPr>
          <p:cNvPr id="45" name="Рисунок 44">
            <a:extLst>
              <a:ext uri="{FF2B5EF4-FFF2-40B4-BE49-F238E27FC236}">
                <a16:creationId xmlns:a16="http://schemas.microsoft.com/office/drawing/2014/main" xmlns="" id="{F0ED64D0-B29B-4FAE-AF7F-808540F1D62D}"/>
              </a:ext>
            </a:extLst>
          </p:cNvPr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2939" y="4855317"/>
            <a:ext cx="936435" cy="562641"/>
          </a:xfrm>
          <a:prstGeom prst="rect">
            <a:avLst/>
          </a:prstGeom>
        </p:spPr>
      </p:pic>
      <p:pic>
        <p:nvPicPr>
          <p:cNvPr id="53" name="Picture 4" descr="Картинки по запросу агропромышленная выставка 2019">
            <a:extLst>
              <a:ext uri="{FF2B5EF4-FFF2-40B4-BE49-F238E27FC236}">
                <a16:creationId xmlns:a16="http://schemas.microsoft.com/office/drawing/2014/main" xmlns="" id="{9877297C-36A1-48A4-86D5-A651AAF22F6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12" b="18512"/>
          <a:stretch/>
        </p:blipFill>
        <p:spPr bwMode="auto">
          <a:xfrm>
            <a:off x="3019425" y="3637525"/>
            <a:ext cx="2389950" cy="568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2">
            <a:extLst>
              <a:ext uri="{FF2B5EF4-FFF2-40B4-BE49-F238E27FC236}">
                <a16:creationId xmlns:a16="http://schemas.microsoft.com/office/drawing/2014/main" xmlns="" id="{B2848B7D-C21C-4BF7-B05A-AAFDB472A1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0528" y="4941539"/>
            <a:ext cx="1181100" cy="419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3797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0 -1.85185E-6 L -0.0543 0.0673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21" y="335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2.08333E-6 -7.40741E-7 L -0.02487 0.05324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" y="2662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48148E-6 L -0.03359 0.0541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80" y="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Прямоугольник 305">
            <a:extLst>
              <a:ext uri="{FF2B5EF4-FFF2-40B4-BE49-F238E27FC236}">
                <a16:creationId xmlns:a16="http://schemas.microsoft.com/office/drawing/2014/main" xmlns="" id="{C69466FC-B109-40C3-BFCD-172BDD327C92}"/>
              </a:ext>
            </a:extLst>
          </p:cNvPr>
          <p:cNvSpPr/>
          <p:nvPr/>
        </p:nvSpPr>
        <p:spPr>
          <a:xfrm>
            <a:off x="6096001" y="0"/>
            <a:ext cx="6096000" cy="5208494"/>
          </a:xfrm>
          <a:prstGeom prst="rect">
            <a:avLst/>
          </a:prstGeom>
          <a:solidFill>
            <a:srgbClr val="26262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/>
          </a:p>
        </p:txBody>
      </p:sp>
      <p:grpSp>
        <p:nvGrpSpPr>
          <p:cNvPr id="457" name="Группа 456">
            <a:extLst>
              <a:ext uri="{FF2B5EF4-FFF2-40B4-BE49-F238E27FC236}">
                <a16:creationId xmlns:a16="http://schemas.microsoft.com/office/drawing/2014/main" xmlns="" id="{219EE022-8E96-442B-8E11-F8276A4FC510}"/>
              </a:ext>
            </a:extLst>
          </p:cNvPr>
          <p:cNvGrpSpPr/>
          <p:nvPr/>
        </p:nvGrpSpPr>
        <p:grpSpPr>
          <a:xfrm rot="10800000" flipH="1">
            <a:off x="6110494" y="-741"/>
            <a:ext cx="4140397" cy="3225295"/>
            <a:chOff x="-3557" y="3635634"/>
            <a:chExt cx="4140397" cy="3225295"/>
          </a:xfrm>
        </p:grpSpPr>
        <p:sp>
          <p:nvSpPr>
            <p:cNvPr id="458" name="Равнобедренный треугольник 457">
              <a:extLst>
                <a:ext uri="{FF2B5EF4-FFF2-40B4-BE49-F238E27FC236}">
                  <a16:creationId xmlns:a16="http://schemas.microsoft.com/office/drawing/2014/main" xmlns="" id="{61F9EB67-B83A-48F2-A27C-DB519B615CAC}"/>
                </a:ext>
              </a:extLst>
            </p:cNvPr>
            <p:cNvSpPr/>
            <p:nvPr/>
          </p:nvSpPr>
          <p:spPr>
            <a:xfrm>
              <a:off x="751697" y="6208841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59" name="Равнобедренный треугольник 458">
              <a:extLst>
                <a:ext uri="{FF2B5EF4-FFF2-40B4-BE49-F238E27FC236}">
                  <a16:creationId xmlns:a16="http://schemas.microsoft.com/office/drawing/2014/main" xmlns="" id="{8A8F33CD-2583-49EB-A90F-87C6AEB1DC3A}"/>
                </a:ext>
              </a:extLst>
            </p:cNvPr>
            <p:cNvSpPr/>
            <p:nvPr/>
          </p:nvSpPr>
          <p:spPr>
            <a:xfrm rot="10800000">
              <a:off x="1127360" y="6211770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60" name="Равнобедренный треугольник 459">
              <a:extLst>
                <a:ext uri="{FF2B5EF4-FFF2-40B4-BE49-F238E27FC236}">
                  <a16:creationId xmlns:a16="http://schemas.microsoft.com/office/drawing/2014/main" xmlns="" id="{45845F36-FE12-4733-8FD4-44A82033189C}"/>
                </a:ext>
              </a:extLst>
            </p:cNvPr>
            <p:cNvSpPr/>
            <p:nvPr/>
          </p:nvSpPr>
          <p:spPr>
            <a:xfrm>
              <a:off x="1503024" y="6210305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61" name="Равнобедренный треугольник 460">
              <a:extLst>
                <a:ext uri="{FF2B5EF4-FFF2-40B4-BE49-F238E27FC236}">
                  <a16:creationId xmlns:a16="http://schemas.microsoft.com/office/drawing/2014/main" xmlns="" id="{1632400C-ACDE-47DA-B20C-21BB879926BF}"/>
                </a:ext>
              </a:extLst>
            </p:cNvPr>
            <p:cNvSpPr/>
            <p:nvPr/>
          </p:nvSpPr>
          <p:spPr>
            <a:xfrm>
              <a:off x="2254721" y="6208841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62" name="Равнобедренный треугольник 461">
              <a:extLst>
                <a:ext uri="{FF2B5EF4-FFF2-40B4-BE49-F238E27FC236}">
                  <a16:creationId xmlns:a16="http://schemas.microsoft.com/office/drawing/2014/main" xmlns="" id="{019176D6-B5A9-4354-9654-64E078AF5837}"/>
                </a:ext>
              </a:extLst>
            </p:cNvPr>
            <p:cNvSpPr/>
            <p:nvPr/>
          </p:nvSpPr>
          <p:spPr>
            <a:xfrm rot="10800000">
              <a:off x="750957" y="5569577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63" name="Равнобедренный треугольник 462">
              <a:extLst>
                <a:ext uri="{FF2B5EF4-FFF2-40B4-BE49-F238E27FC236}">
                  <a16:creationId xmlns:a16="http://schemas.microsoft.com/office/drawing/2014/main" xmlns="" id="{4ECF2120-F15D-4F4E-8F12-C0ABBAFDEEB5}"/>
                </a:ext>
              </a:extLst>
            </p:cNvPr>
            <p:cNvSpPr/>
            <p:nvPr/>
          </p:nvSpPr>
          <p:spPr>
            <a:xfrm rot="10800000">
              <a:off x="1502654" y="5568113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64" name="Равнобедренный треугольник 463">
              <a:extLst>
                <a:ext uri="{FF2B5EF4-FFF2-40B4-BE49-F238E27FC236}">
                  <a16:creationId xmlns:a16="http://schemas.microsoft.com/office/drawing/2014/main" xmlns="" id="{E2B27160-1814-40DC-9279-EAD850CFBDA3}"/>
                </a:ext>
              </a:extLst>
            </p:cNvPr>
            <p:cNvSpPr/>
            <p:nvPr/>
          </p:nvSpPr>
          <p:spPr>
            <a:xfrm>
              <a:off x="1878318" y="5566648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65" name="Равнобедренный треугольник 464">
              <a:extLst>
                <a:ext uri="{FF2B5EF4-FFF2-40B4-BE49-F238E27FC236}">
                  <a16:creationId xmlns:a16="http://schemas.microsoft.com/office/drawing/2014/main" xmlns="" id="{26D3886D-1015-4AE5-AC26-4D444C250337}"/>
                </a:ext>
              </a:extLst>
            </p:cNvPr>
            <p:cNvSpPr/>
            <p:nvPr/>
          </p:nvSpPr>
          <p:spPr>
            <a:xfrm rot="10800000">
              <a:off x="2253981" y="5569577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66" name="Равнобедренный треугольник 465">
              <a:extLst>
                <a:ext uri="{FF2B5EF4-FFF2-40B4-BE49-F238E27FC236}">
                  <a16:creationId xmlns:a16="http://schemas.microsoft.com/office/drawing/2014/main" xmlns="" id="{19593809-1021-4379-BCB5-6E616F350C02}"/>
                </a:ext>
              </a:extLst>
            </p:cNvPr>
            <p:cNvSpPr/>
            <p:nvPr/>
          </p:nvSpPr>
          <p:spPr>
            <a:xfrm>
              <a:off x="2630015" y="5565184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67" name="Равнобедренный треугольник 466">
              <a:extLst>
                <a:ext uri="{FF2B5EF4-FFF2-40B4-BE49-F238E27FC236}">
                  <a16:creationId xmlns:a16="http://schemas.microsoft.com/office/drawing/2014/main" xmlns="" id="{127B3E03-3E89-4769-ADF5-A6B2BACA5913}"/>
                </a:ext>
              </a:extLst>
            </p:cNvPr>
            <p:cNvSpPr/>
            <p:nvPr/>
          </p:nvSpPr>
          <p:spPr>
            <a:xfrm rot="10800000">
              <a:off x="3005678" y="5568113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68" name="Равнобедренный треугольник 467">
              <a:extLst>
                <a:ext uri="{FF2B5EF4-FFF2-40B4-BE49-F238E27FC236}">
                  <a16:creationId xmlns:a16="http://schemas.microsoft.com/office/drawing/2014/main" xmlns="" id="{E4788AF6-D5C4-4539-91AD-16CAA9956670}"/>
                </a:ext>
              </a:extLst>
            </p:cNvPr>
            <p:cNvSpPr/>
            <p:nvPr/>
          </p:nvSpPr>
          <p:spPr>
            <a:xfrm>
              <a:off x="750957" y="4921505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69" name="Равнобедренный треугольник 468">
              <a:extLst>
                <a:ext uri="{FF2B5EF4-FFF2-40B4-BE49-F238E27FC236}">
                  <a16:creationId xmlns:a16="http://schemas.microsoft.com/office/drawing/2014/main" xmlns="" id="{69BA90BB-0D4D-4291-B014-240EE8EB91EA}"/>
                </a:ext>
              </a:extLst>
            </p:cNvPr>
            <p:cNvSpPr/>
            <p:nvPr/>
          </p:nvSpPr>
          <p:spPr>
            <a:xfrm rot="10800000">
              <a:off x="1126620" y="4924434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70" name="Равнобедренный треугольник 469">
              <a:extLst>
                <a:ext uri="{FF2B5EF4-FFF2-40B4-BE49-F238E27FC236}">
                  <a16:creationId xmlns:a16="http://schemas.microsoft.com/office/drawing/2014/main" xmlns="" id="{5CB43B4A-F93E-45E0-A6D0-C421010CC603}"/>
                </a:ext>
              </a:extLst>
            </p:cNvPr>
            <p:cNvSpPr/>
            <p:nvPr/>
          </p:nvSpPr>
          <p:spPr>
            <a:xfrm>
              <a:off x="1502654" y="4920041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71" name="Равнобедренный треугольник 470">
              <a:extLst>
                <a:ext uri="{FF2B5EF4-FFF2-40B4-BE49-F238E27FC236}">
                  <a16:creationId xmlns:a16="http://schemas.microsoft.com/office/drawing/2014/main" xmlns="" id="{E24AF5D3-3068-403A-844B-9C1B29620EC7}"/>
                </a:ext>
              </a:extLst>
            </p:cNvPr>
            <p:cNvSpPr/>
            <p:nvPr/>
          </p:nvSpPr>
          <p:spPr>
            <a:xfrm>
              <a:off x="2253981" y="4921505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72" name="Равнобедренный треугольник 471">
              <a:extLst>
                <a:ext uri="{FF2B5EF4-FFF2-40B4-BE49-F238E27FC236}">
                  <a16:creationId xmlns:a16="http://schemas.microsoft.com/office/drawing/2014/main" xmlns="" id="{73318DF6-2019-443D-BEC7-AEE022F057BD}"/>
                </a:ext>
              </a:extLst>
            </p:cNvPr>
            <p:cNvSpPr/>
            <p:nvPr/>
          </p:nvSpPr>
          <p:spPr>
            <a:xfrm rot="10800000">
              <a:off x="1501914" y="4280777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73" name="Равнобедренный треугольник 472">
              <a:extLst>
                <a:ext uri="{FF2B5EF4-FFF2-40B4-BE49-F238E27FC236}">
                  <a16:creationId xmlns:a16="http://schemas.microsoft.com/office/drawing/2014/main" xmlns="" id="{4AAA5A38-DF36-4EBF-91C7-FE42903CC229}"/>
                </a:ext>
              </a:extLst>
            </p:cNvPr>
            <p:cNvSpPr/>
            <p:nvPr/>
          </p:nvSpPr>
          <p:spPr>
            <a:xfrm>
              <a:off x="1877948" y="4276384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74" name="Равнобедренный треугольник 473">
              <a:extLst>
                <a:ext uri="{FF2B5EF4-FFF2-40B4-BE49-F238E27FC236}">
                  <a16:creationId xmlns:a16="http://schemas.microsoft.com/office/drawing/2014/main" xmlns="" id="{13D5F820-9882-4697-AD4A-5557ED885BFA}"/>
                </a:ext>
              </a:extLst>
            </p:cNvPr>
            <p:cNvSpPr/>
            <p:nvPr/>
          </p:nvSpPr>
          <p:spPr>
            <a:xfrm rot="10800000">
              <a:off x="749847" y="4282241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75" name="Равнобедренный треугольник 474">
              <a:extLst>
                <a:ext uri="{FF2B5EF4-FFF2-40B4-BE49-F238E27FC236}">
                  <a16:creationId xmlns:a16="http://schemas.microsoft.com/office/drawing/2014/main" xmlns="" id="{808E2DE6-E32C-4764-92F1-26FE83E72549}"/>
                </a:ext>
              </a:extLst>
            </p:cNvPr>
            <p:cNvSpPr/>
            <p:nvPr/>
          </p:nvSpPr>
          <p:spPr>
            <a:xfrm>
              <a:off x="3009850" y="6207376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76" name="Равнобедренный треугольник 475">
              <a:extLst>
                <a:ext uri="{FF2B5EF4-FFF2-40B4-BE49-F238E27FC236}">
                  <a16:creationId xmlns:a16="http://schemas.microsoft.com/office/drawing/2014/main" xmlns="" id="{3C87F12D-2585-46ED-A455-E771CFE9A2C9}"/>
                </a:ext>
              </a:extLst>
            </p:cNvPr>
            <p:cNvSpPr/>
            <p:nvPr/>
          </p:nvSpPr>
          <p:spPr>
            <a:xfrm rot="10800000">
              <a:off x="3385513" y="6210305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77" name="Равнобедренный треугольник 476">
              <a:extLst>
                <a:ext uri="{FF2B5EF4-FFF2-40B4-BE49-F238E27FC236}">
                  <a16:creationId xmlns:a16="http://schemas.microsoft.com/office/drawing/2014/main" xmlns="" id="{7E02BECB-BECA-4AB7-AD3E-F2E39ED08987}"/>
                </a:ext>
              </a:extLst>
            </p:cNvPr>
            <p:cNvSpPr/>
            <p:nvPr/>
          </p:nvSpPr>
          <p:spPr>
            <a:xfrm>
              <a:off x="3381408" y="5566648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78" name="Равнобедренный треугольник 477">
              <a:extLst>
                <a:ext uri="{FF2B5EF4-FFF2-40B4-BE49-F238E27FC236}">
                  <a16:creationId xmlns:a16="http://schemas.microsoft.com/office/drawing/2014/main" xmlns="" id="{FB4AC0BA-2052-4653-9802-A103B4D32D8A}"/>
                </a:ext>
              </a:extLst>
            </p:cNvPr>
            <p:cNvSpPr/>
            <p:nvPr/>
          </p:nvSpPr>
          <p:spPr>
            <a:xfrm rot="10800000">
              <a:off x="375663" y="6213234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79" name="Равнобедренный треугольник 478">
              <a:extLst>
                <a:ext uri="{FF2B5EF4-FFF2-40B4-BE49-F238E27FC236}">
                  <a16:creationId xmlns:a16="http://schemas.microsoft.com/office/drawing/2014/main" xmlns="" id="{D0334D25-B338-4BE5-8AB8-717F588C6FEB}"/>
                </a:ext>
              </a:extLst>
            </p:cNvPr>
            <p:cNvSpPr/>
            <p:nvPr/>
          </p:nvSpPr>
          <p:spPr>
            <a:xfrm>
              <a:off x="375294" y="5566648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80" name="Равнобедренный треугольник 479">
              <a:extLst>
                <a:ext uri="{FF2B5EF4-FFF2-40B4-BE49-F238E27FC236}">
                  <a16:creationId xmlns:a16="http://schemas.microsoft.com/office/drawing/2014/main" xmlns="" id="{723202D6-1020-4249-ABA9-023C84A2371B}"/>
                </a:ext>
              </a:extLst>
            </p:cNvPr>
            <p:cNvSpPr/>
            <p:nvPr/>
          </p:nvSpPr>
          <p:spPr>
            <a:xfrm>
              <a:off x="-3557" y="3637098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81" name="Равнобедренный треугольник 480">
              <a:extLst>
                <a:ext uri="{FF2B5EF4-FFF2-40B4-BE49-F238E27FC236}">
                  <a16:creationId xmlns:a16="http://schemas.microsoft.com/office/drawing/2014/main" xmlns="" id="{438A9521-639C-4BCD-9C50-489EA2628F57}"/>
                </a:ext>
              </a:extLst>
            </p:cNvPr>
            <p:cNvSpPr/>
            <p:nvPr/>
          </p:nvSpPr>
          <p:spPr>
            <a:xfrm rot="10800000">
              <a:off x="372106" y="3640027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82" name="Равнобедренный треугольник 481">
              <a:extLst>
                <a:ext uri="{FF2B5EF4-FFF2-40B4-BE49-F238E27FC236}">
                  <a16:creationId xmlns:a16="http://schemas.microsoft.com/office/drawing/2014/main" xmlns="" id="{BF207210-C45B-4C70-A2BA-D16B172FC4E8}"/>
                </a:ext>
              </a:extLst>
            </p:cNvPr>
            <p:cNvSpPr/>
            <p:nvPr/>
          </p:nvSpPr>
          <p:spPr>
            <a:xfrm>
              <a:off x="748140" y="3635634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83" name="Равнобедренный треугольник 482">
              <a:extLst>
                <a:ext uri="{FF2B5EF4-FFF2-40B4-BE49-F238E27FC236}">
                  <a16:creationId xmlns:a16="http://schemas.microsoft.com/office/drawing/2014/main" xmlns="" id="{EAAEE074-4F51-4371-922B-9C8673749138}"/>
                </a:ext>
              </a:extLst>
            </p:cNvPr>
            <p:cNvSpPr/>
            <p:nvPr/>
          </p:nvSpPr>
          <p:spPr>
            <a:xfrm rot="10800000">
              <a:off x="-3557" y="4282619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84" name="Равнобедренный треугольник 483">
              <a:extLst>
                <a:ext uri="{FF2B5EF4-FFF2-40B4-BE49-F238E27FC236}">
                  <a16:creationId xmlns:a16="http://schemas.microsoft.com/office/drawing/2014/main" xmlns="" id="{BE2450E4-5041-4D2F-A82B-8B9D5428912A}"/>
                </a:ext>
              </a:extLst>
            </p:cNvPr>
            <p:cNvSpPr/>
            <p:nvPr/>
          </p:nvSpPr>
          <p:spPr>
            <a:xfrm>
              <a:off x="-1420" y="4925393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85" name="Равнобедренный треугольник 484">
              <a:extLst>
                <a:ext uri="{FF2B5EF4-FFF2-40B4-BE49-F238E27FC236}">
                  <a16:creationId xmlns:a16="http://schemas.microsoft.com/office/drawing/2014/main" xmlns="" id="{DC4A5C0D-61BD-43A4-BDD9-EA46987D73CA}"/>
                </a:ext>
              </a:extLst>
            </p:cNvPr>
            <p:cNvSpPr/>
            <p:nvPr/>
          </p:nvSpPr>
          <p:spPr>
            <a:xfrm rot="10800000">
              <a:off x="374243" y="4928322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97" name="Прямоугольник 296">
            <a:extLst>
              <a:ext uri="{FF2B5EF4-FFF2-40B4-BE49-F238E27FC236}">
                <a16:creationId xmlns:a16="http://schemas.microsoft.com/office/drawing/2014/main" xmlns="" id="{DC731098-7614-416B-8ECC-A1073CFEBAD5}"/>
              </a:ext>
            </a:extLst>
          </p:cNvPr>
          <p:cNvSpPr/>
          <p:nvPr/>
        </p:nvSpPr>
        <p:spPr>
          <a:xfrm>
            <a:off x="553511" y="428258"/>
            <a:ext cx="215158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COVID-19</a:t>
            </a:r>
          </a:p>
        </p:txBody>
      </p:sp>
      <p:grpSp>
        <p:nvGrpSpPr>
          <p:cNvPr id="5" name="Группа 4">
            <a:extLst>
              <a:ext uri="{FF2B5EF4-FFF2-40B4-BE49-F238E27FC236}">
                <a16:creationId xmlns:a16="http://schemas.microsoft.com/office/drawing/2014/main" xmlns="" id="{519935E6-B3B2-4BBC-B55A-E500B3381854}"/>
              </a:ext>
            </a:extLst>
          </p:cNvPr>
          <p:cNvGrpSpPr/>
          <p:nvPr/>
        </p:nvGrpSpPr>
        <p:grpSpPr>
          <a:xfrm>
            <a:off x="448234" y="855442"/>
            <a:ext cx="5461883" cy="4283398"/>
            <a:chOff x="201462" y="1518243"/>
            <a:chExt cx="5461883" cy="4283398"/>
          </a:xfrm>
        </p:grpSpPr>
        <p:pic>
          <p:nvPicPr>
            <p:cNvPr id="4" name="Рисунок 3">
              <a:extLst>
                <a:ext uri="{FF2B5EF4-FFF2-40B4-BE49-F238E27FC236}">
                  <a16:creationId xmlns:a16="http://schemas.microsoft.com/office/drawing/2014/main" xmlns="" id="{332C71E4-D694-4A4F-81AD-5300934C246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>
              <a:off x="201462" y="1980613"/>
              <a:ext cx="5460753" cy="3821028"/>
            </a:xfrm>
            <a:prstGeom prst="rect">
              <a:avLst/>
            </a:prstGeom>
            <a:effectLst>
              <a:outerShdw blurRad="190500" algn="ctr" rotWithShape="0">
                <a:srgbClr val="F39200">
                  <a:alpha val="70000"/>
                </a:srgbClr>
              </a:outerShdw>
            </a:effectLst>
          </p:spPr>
        </p:pic>
        <p:grpSp>
          <p:nvGrpSpPr>
            <p:cNvPr id="337" name="Рисунок 3">
              <a:extLst>
                <a:ext uri="{FF2B5EF4-FFF2-40B4-BE49-F238E27FC236}">
                  <a16:creationId xmlns:a16="http://schemas.microsoft.com/office/drawing/2014/main" xmlns="" id="{6A832503-DC9C-443C-8EF6-01A2F398C06E}"/>
                </a:ext>
              </a:extLst>
            </p:cNvPr>
            <p:cNvGrpSpPr/>
            <p:nvPr/>
          </p:nvGrpSpPr>
          <p:grpSpPr>
            <a:xfrm>
              <a:off x="214781" y="1970696"/>
              <a:ext cx="5448564" cy="3827532"/>
              <a:chOff x="214780" y="1517955"/>
              <a:chExt cx="6030105" cy="4236055"/>
            </a:xfrm>
            <a:solidFill>
              <a:srgbClr val="F2F2F2"/>
            </a:solidFill>
            <a:effectLst/>
          </p:grpSpPr>
          <p:sp>
            <p:nvSpPr>
              <p:cNvPr id="352" name="Полилиния: фигура 351">
                <a:extLst>
                  <a:ext uri="{FF2B5EF4-FFF2-40B4-BE49-F238E27FC236}">
                    <a16:creationId xmlns:a16="http://schemas.microsoft.com/office/drawing/2014/main" xmlns="" id="{4BD06620-848F-44F7-90C4-7E4E7FFA7D83}"/>
                  </a:ext>
                </a:extLst>
              </p:cNvPr>
              <p:cNvSpPr/>
              <p:nvPr/>
            </p:nvSpPr>
            <p:spPr>
              <a:xfrm>
                <a:off x="3932043" y="3931922"/>
                <a:ext cx="123754" cy="162757"/>
              </a:xfrm>
              <a:custGeom>
                <a:avLst/>
                <a:gdLst>
                  <a:gd name="connsiteX0" fmla="*/ 26496 w 123754"/>
                  <a:gd name="connsiteY0" fmla="*/ 13554 h 162757"/>
                  <a:gd name="connsiteX1" fmla="*/ 5809 w 123754"/>
                  <a:gd name="connsiteY1" fmla="*/ 29248 h 162757"/>
                  <a:gd name="connsiteX2" fmla="*/ 16509 w 123754"/>
                  <a:gd name="connsiteY2" fmla="*/ 47796 h 162757"/>
                  <a:gd name="connsiteX3" fmla="*/ 14369 w 123754"/>
                  <a:gd name="connsiteY3" fmla="*/ 62777 h 162757"/>
                  <a:gd name="connsiteX4" fmla="*/ 12942 w 123754"/>
                  <a:gd name="connsiteY4" fmla="*/ 94878 h 162757"/>
                  <a:gd name="connsiteX5" fmla="*/ 1528 w 123754"/>
                  <a:gd name="connsiteY5" fmla="*/ 137680 h 162757"/>
                  <a:gd name="connsiteX6" fmla="*/ 6522 w 123754"/>
                  <a:gd name="connsiteY6" fmla="*/ 161221 h 162757"/>
                  <a:gd name="connsiteX7" fmla="*/ 73579 w 123754"/>
                  <a:gd name="connsiteY7" fmla="*/ 139107 h 162757"/>
                  <a:gd name="connsiteX8" fmla="*/ 107820 w 123754"/>
                  <a:gd name="connsiteY8" fmla="*/ 124840 h 162757"/>
                  <a:gd name="connsiteX9" fmla="*/ 122088 w 123754"/>
                  <a:gd name="connsiteY9" fmla="*/ 109859 h 162757"/>
                  <a:gd name="connsiteX10" fmla="*/ 112814 w 123754"/>
                  <a:gd name="connsiteY10" fmla="*/ 59210 h 162757"/>
                  <a:gd name="connsiteX11" fmla="*/ 76432 w 123754"/>
                  <a:gd name="connsiteY11" fmla="*/ 0 h 162757"/>
                  <a:gd name="connsiteX12" fmla="*/ 57884 w 123754"/>
                  <a:gd name="connsiteY12" fmla="*/ 7134 h 162757"/>
                  <a:gd name="connsiteX13" fmla="*/ 26496 w 123754"/>
                  <a:gd name="connsiteY13" fmla="*/ 13554 h 1627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23754" h="162757">
                    <a:moveTo>
                      <a:pt x="26496" y="13554"/>
                    </a:moveTo>
                    <a:cubicBezTo>
                      <a:pt x="23643" y="16408"/>
                      <a:pt x="13655" y="22828"/>
                      <a:pt x="5809" y="29248"/>
                    </a:cubicBezTo>
                    <a:cubicBezTo>
                      <a:pt x="10089" y="35668"/>
                      <a:pt x="8662" y="47082"/>
                      <a:pt x="16509" y="47796"/>
                    </a:cubicBezTo>
                    <a:cubicBezTo>
                      <a:pt x="27210" y="48509"/>
                      <a:pt x="26496" y="65630"/>
                      <a:pt x="14369" y="62777"/>
                    </a:cubicBezTo>
                    <a:cubicBezTo>
                      <a:pt x="2242" y="59923"/>
                      <a:pt x="2242" y="79184"/>
                      <a:pt x="12942" y="94878"/>
                    </a:cubicBezTo>
                    <a:cubicBezTo>
                      <a:pt x="23643" y="111286"/>
                      <a:pt x="-7032" y="129120"/>
                      <a:pt x="1528" y="137680"/>
                    </a:cubicBezTo>
                    <a:cubicBezTo>
                      <a:pt x="10089" y="146241"/>
                      <a:pt x="2955" y="155515"/>
                      <a:pt x="6522" y="161221"/>
                    </a:cubicBezTo>
                    <a:cubicBezTo>
                      <a:pt x="10089" y="166215"/>
                      <a:pt x="54318" y="159081"/>
                      <a:pt x="73579" y="139107"/>
                    </a:cubicBezTo>
                    <a:cubicBezTo>
                      <a:pt x="92840" y="119133"/>
                      <a:pt x="97833" y="121986"/>
                      <a:pt x="107820" y="124840"/>
                    </a:cubicBezTo>
                    <a:cubicBezTo>
                      <a:pt x="117808" y="127693"/>
                      <a:pt x="127794" y="117706"/>
                      <a:pt x="122088" y="109859"/>
                    </a:cubicBezTo>
                    <a:cubicBezTo>
                      <a:pt x="117094" y="102012"/>
                      <a:pt x="111387" y="82751"/>
                      <a:pt x="112814" y="59210"/>
                    </a:cubicBezTo>
                    <a:cubicBezTo>
                      <a:pt x="113527" y="45656"/>
                      <a:pt x="94980" y="19974"/>
                      <a:pt x="76432" y="0"/>
                    </a:cubicBezTo>
                    <a:cubicBezTo>
                      <a:pt x="70725" y="4280"/>
                      <a:pt x="65732" y="7134"/>
                      <a:pt x="57884" y="7134"/>
                    </a:cubicBezTo>
                    <a:cubicBezTo>
                      <a:pt x="45757" y="6420"/>
                      <a:pt x="31490" y="7847"/>
                      <a:pt x="26496" y="13554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6350" cap="rnd">
                <a:solidFill>
                  <a:srgbClr val="FFFFFF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353" name="Полилиния: фигура 352">
                <a:extLst>
                  <a:ext uri="{FF2B5EF4-FFF2-40B4-BE49-F238E27FC236}">
                    <a16:creationId xmlns:a16="http://schemas.microsoft.com/office/drawing/2014/main" xmlns="" id="{527E6906-35BD-4E48-BE43-257A9A116652}"/>
                  </a:ext>
                </a:extLst>
              </p:cNvPr>
              <p:cNvSpPr/>
              <p:nvPr/>
            </p:nvSpPr>
            <p:spPr>
              <a:xfrm>
                <a:off x="2614137" y="4409404"/>
                <a:ext cx="146655" cy="197365"/>
              </a:xfrm>
              <a:custGeom>
                <a:avLst/>
                <a:gdLst>
                  <a:gd name="connsiteX0" fmla="*/ 146656 w 146655"/>
                  <a:gd name="connsiteY0" fmla="*/ 164550 h 197365"/>
                  <a:gd name="connsiteX1" fmla="*/ 132388 w 146655"/>
                  <a:gd name="connsiteY1" fmla="*/ 96780 h 197365"/>
                  <a:gd name="connsiteX2" fmla="*/ 107421 w 146655"/>
                  <a:gd name="connsiteY2" fmla="*/ 123888 h 197365"/>
                  <a:gd name="connsiteX3" fmla="*/ 109561 w 146655"/>
                  <a:gd name="connsiteY3" fmla="*/ 86080 h 197365"/>
                  <a:gd name="connsiteX4" fmla="*/ 136669 w 146655"/>
                  <a:gd name="connsiteY4" fmla="*/ 50411 h 197365"/>
                  <a:gd name="connsiteX5" fmla="*/ 111701 w 146655"/>
                  <a:gd name="connsiteY5" fmla="*/ 41851 h 197365"/>
                  <a:gd name="connsiteX6" fmla="*/ 71752 w 146655"/>
                  <a:gd name="connsiteY6" fmla="*/ 43991 h 197365"/>
                  <a:gd name="connsiteX7" fmla="*/ 54631 w 146655"/>
                  <a:gd name="connsiteY7" fmla="*/ 26870 h 197365"/>
                  <a:gd name="connsiteX8" fmla="*/ 31803 w 146655"/>
                  <a:gd name="connsiteY8" fmla="*/ 7609 h 197365"/>
                  <a:gd name="connsiteX9" fmla="*/ 2555 w 146655"/>
                  <a:gd name="connsiteY9" fmla="*/ 7609 h 197365"/>
                  <a:gd name="connsiteX10" fmla="*/ 25383 w 146655"/>
                  <a:gd name="connsiteY10" fmla="*/ 36857 h 197365"/>
                  <a:gd name="connsiteX11" fmla="*/ 6122 w 146655"/>
                  <a:gd name="connsiteY11" fmla="*/ 51838 h 197365"/>
                  <a:gd name="connsiteX12" fmla="*/ 14683 w 146655"/>
                  <a:gd name="connsiteY12" fmla="*/ 104627 h 197365"/>
                  <a:gd name="connsiteX13" fmla="*/ 26810 w 146655"/>
                  <a:gd name="connsiteY13" fmla="*/ 168831 h 197365"/>
                  <a:gd name="connsiteX14" fmla="*/ 50351 w 146655"/>
                  <a:gd name="connsiteY14" fmla="*/ 162410 h 197365"/>
                  <a:gd name="connsiteX15" fmla="*/ 78172 w 146655"/>
                  <a:gd name="connsiteY15" fmla="*/ 148856 h 197365"/>
                  <a:gd name="connsiteX16" fmla="*/ 99573 w 146655"/>
                  <a:gd name="connsiteY16" fmla="*/ 131735 h 197365"/>
                  <a:gd name="connsiteX17" fmla="*/ 118121 w 146655"/>
                  <a:gd name="connsiteY17" fmla="*/ 179531 h 197365"/>
                  <a:gd name="connsiteX18" fmla="*/ 123828 w 146655"/>
                  <a:gd name="connsiteY18" fmla="*/ 197365 h 197365"/>
                  <a:gd name="connsiteX19" fmla="*/ 136669 w 146655"/>
                  <a:gd name="connsiteY19" fmla="*/ 187378 h 197365"/>
                  <a:gd name="connsiteX20" fmla="*/ 146656 w 146655"/>
                  <a:gd name="connsiteY20" fmla="*/ 164550 h 1973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146655" h="197365">
                    <a:moveTo>
                      <a:pt x="146656" y="164550"/>
                    </a:moveTo>
                    <a:cubicBezTo>
                      <a:pt x="140236" y="130309"/>
                      <a:pt x="136669" y="96780"/>
                      <a:pt x="132388" y="96780"/>
                    </a:cubicBezTo>
                    <a:cubicBezTo>
                      <a:pt x="125968" y="96780"/>
                      <a:pt x="117408" y="126029"/>
                      <a:pt x="107421" y="123888"/>
                    </a:cubicBezTo>
                    <a:cubicBezTo>
                      <a:pt x="96720" y="121748"/>
                      <a:pt x="96720" y="86080"/>
                      <a:pt x="109561" y="86080"/>
                    </a:cubicBezTo>
                    <a:cubicBezTo>
                      <a:pt x="122401" y="86080"/>
                      <a:pt x="136669" y="58972"/>
                      <a:pt x="136669" y="50411"/>
                    </a:cubicBezTo>
                    <a:cubicBezTo>
                      <a:pt x="136669" y="41851"/>
                      <a:pt x="123828" y="41851"/>
                      <a:pt x="111701" y="41851"/>
                    </a:cubicBezTo>
                    <a:cubicBezTo>
                      <a:pt x="98860" y="41851"/>
                      <a:pt x="71752" y="43991"/>
                      <a:pt x="71752" y="43991"/>
                    </a:cubicBezTo>
                    <a:cubicBezTo>
                      <a:pt x="71752" y="43991"/>
                      <a:pt x="54631" y="37571"/>
                      <a:pt x="54631" y="26870"/>
                    </a:cubicBezTo>
                    <a:cubicBezTo>
                      <a:pt x="54631" y="16170"/>
                      <a:pt x="48211" y="7609"/>
                      <a:pt x="31803" y="7609"/>
                    </a:cubicBezTo>
                    <a:cubicBezTo>
                      <a:pt x="14683" y="7609"/>
                      <a:pt x="14683" y="-9512"/>
                      <a:pt x="2555" y="7609"/>
                    </a:cubicBezTo>
                    <a:cubicBezTo>
                      <a:pt x="-10285" y="24730"/>
                      <a:pt x="29663" y="24730"/>
                      <a:pt x="25383" y="36857"/>
                    </a:cubicBezTo>
                    <a:cubicBezTo>
                      <a:pt x="21103" y="49698"/>
                      <a:pt x="8262" y="41138"/>
                      <a:pt x="6122" y="51838"/>
                    </a:cubicBezTo>
                    <a:cubicBezTo>
                      <a:pt x="3982" y="62539"/>
                      <a:pt x="8262" y="89647"/>
                      <a:pt x="14683" y="104627"/>
                    </a:cubicBezTo>
                    <a:cubicBezTo>
                      <a:pt x="19676" y="116041"/>
                      <a:pt x="26810" y="144576"/>
                      <a:pt x="26810" y="168831"/>
                    </a:cubicBezTo>
                    <a:cubicBezTo>
                      <a:pt x="36797" y="166691"/>
                      <a:pt x="41077" y="162410"/>
                      <a:pt x="50351" y="162410"/>
                    </a:cubicBezTo>
                    <a:cubicBezTo>
                      <a:pt x="61765" y="162410"/>
                      <a:pt x="77459" y="160984"/>
                      <a:pt x="78172" y="148856"/>
                    </a:cubicBezTo>
                    <a:cubicBezTo>
                      <a:pt x="78886" y="136729"/>
                      <a:pt x="92440" y="128169"/>
                      <a:pt x="99573" y="131735"/>
                    </a:cubicBezTo>
                    <a:cubicBezTo>
                      <a:pt x="106707" y="135302"/>
                      <a:pt x="117408" y="164550"/>
                      <a:pt x="118121" y="179531"/>
                    </a:cubicBezTo>
                    <a:cubicBezTo>
                      <a:pt x="118121" y="184525"/>
                      <a:pt x="120261" y="190945"/>
                      <a:pt x="123828" y="197365"/>
                    </a:cubicBezTo>
                    <a:cubicBezTo>
                      <a:pt x="129535" y="191659"/>
                      <a:pt x="136669" y="187378"/>
                      <a:pt x="136669" y="187378"/>
                    </a:cubicBezTo>
                    <a:cubicBezTo>
                      <a:pt x="136669" y="187378"/>
                      <a:pt x="140949" y="171684"/>
                      <a:pt x="146656" y="164550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6350" cap="rnd">
                <a:solidFill>
                  <a:srgbClr val="FFFFFF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354" name="Полилиния: фигура 353">
                <a:extLst>
                  <a:ext uri="{FF2B5EF4-FFF2-40B4-BE49-F238E27FC236}">
                    <a16:creationId xmlns:a16="http://schemas.microsoft.com/office/drawing/2014/main" xmlns="" id="{F29C2FD6-3FE5-45BF-A0E4-3EE7C841C503}"/>
                  </a:ext>
                </a:extLst>
              </p:cNvPr>
              <p:cNvSpPr/>
              <p:nvPr/>
            </p:nvSpPr>
            <p:spPr>
              <a:xfrm>
                <a:off x="1931858" y="4053195"/>
                <a:ext cx="974461" cy="1028172"/>
              </a:xfrm>
              <a:custGeom>
                <a:avLst/>
                <a:gdLst>
                  <a:gd name="connsiteX0" fmla="*/ 696961 w 974461"/>
                  <a:gd name="connsiteY0" fmla="*/ 461550 h 1028172"/>
                  <a:gd name="connsiteX1" fmla="*/ 688401 w 974461"/>
                  <a:gd name="connsiteY1" fmla="*/ 408760 h 1028172"/>
                  <a:gd name="connsiteX2" fmla="*/ 707662 w 974461"/>
                  <a:gd name="connsiteY2" fmla="*/ 393780 h 1028172"/>
                  <a:gd name="connsiteX3" fmla="*/ 684834 w 974461"/>
                  <a:gd name="connsiteY3" fmla="*/ 364531 h 1028172"/>
                  <a:gd name="connsiteX4" fmla="*/ 714082 w 974461"/>
                  <a:gd name="connsiteY4" fmla="*/ 364531 h 1028172"/>
                  <a:gd name="connsiteX5" fmla="*/ 736910 w 974461"/>
                  <a:gd name="connsiteY5" fmla="*/ 383793 h 1028172"/>
                  <a:gd name="connsiteX6" fmla="*/ 754031 w 974461"/>
                  <a:gd name="connsiteY6" fmla="*/ 400913 h 1028172"/>
                  <a:gd name="connsiteX7" fmla="*/ 793980 w 974461"/>
                  <a:gd name="connsiteY7" fmla="*/ 398773 h 1028172"/>
                  <a:gd name="connsiteX8" fmla="*/ 818947 w 974461"/>
                  <a:gd name="connsiteY8" fmla="*/ 407334 h 1028172"/>
                  <a:gd name="connsiteX9" fmla="*/ 791839 w 974461"/>
                  <a:gd name="connsiteY9" fmla="*/ 443002 h 1028172"/>
                  <a:gd name="connsiteX10" fmla="*/ 789699 w 974461"/>
                  <a:gd name="connsiteY10" fmla="*/ 480811 h 1028172"/>
                  <a:gd name="connsiteX11" fmla="*/ 814667 w 974461"/>
                  <a:gd name="connsiteY11" fmla="*/ 453703 h 1028172"/>
                  <a:gd name="connsiteX12" fmla="*/ 828935 w 974461"/>
                  <a:gd name="connsiteY12" fmla="*/ 521473 h 1028172"/>
                  <a:gd name="connsiteX13" fmla="*/ 833928 w 974461"/>
                  <a:gd name="connsiteY13" fmla="*/ 517906 h 1028172"/>
                  <a:gd name="connsiteX14" fmla="*/ 843915 w 974461"/>
                  <a:gd name="connsiteY14" fmla="*/ 480811 h 1028172"/>
                  <a:gd name="connsiteX15" fmla="*/ 851049 w 974461"/>
                  <a:gd name="connsiteY15" fmla="*/ 445855 h 1028172"/>
                  <a:gd name="connsiteX16" fmla="*/ 878870 w 974461"/>
                  <a:gd name="connsiteY16" fmla="*/ 447282 h 1028172"/>
                  <a:gd name="connsiteX17" fmla="*/ 890998 w 974461"/>
                  <a:gd name="connsiteY17" fmla="*/ 404480 h 1028172"/>
                  <a:gd name="connsiteX18" fmla="*/ 900985 w 974461"/>
                  <a:gd name="connsiteY18" fmla="*/ 361678 h 1028172"/>
                  <a:gd name="connsiteX19" fmla="*/ 924526 w 974461"/>
                  <a:gd name="connsiteY19" fmla="*/ 333857 h 1028172"/>
                  <a:gd name="connsiteX20" fmla="*/ 953774 w 974461"/>
                  <a:gd name="connsiteY20" fmla="*/ 321729 h 1028172"/>
                  <a:gd name="connsiteX21" fmla="*/ 968755 w 974461"/>
                  <a:gd name="connsiteY21" fmla="*/ 321729 h 1028172"/>
                  <a:gd name="connsiteX22" fmla="*/ 965901 w 974461"/>
                  <a:gd name="connsiteY22" fmla="*/ 298188 h 1028172"/>
                  <a:gd name="connsiteX23" fmla="*/ 974462 w 974461"/>
                  <a:gd name="connsiteY23" fmla="*/ 281781 h 1028172"/>
                  <a:gd name="connsiteX24" fmla="*/ 953774 w 974461"/>
                  <a:gd name="connsiteY24" fmla="*/ 270367 h 1028172"/>
                  <a:gd name="connsiteX25" fmla="*/ 940220 w 974461"/>
                  <a:gd name="connsiteY25" fmla="*/ 246826 h 1028172"/>
                  <a:gd name="connsiteX26" fmla="*/ 922386 w 974461"/>
                  <a:gd name="connsiteY26" fmla="*/ 249679 h 1028172"/>
                  <a:gd name="connsiteX27" fmla="*/ 881010 w 974461"/>
                  <a:gd name="connsiteY27" fmla="*/ 251106 h 1028172"/>
                  <a:gd name="connsiteX28" fmla="*/ 850336 w 974461"/>
                  <a:gd name="connsiteY28" fmla="*/ 270367 h 1028172"/>
                  <a:gd name="connsiteX29" fmla="*/ 836782 w 974461"/>
                  <a:gd name="connsiteY29" fmla="*/ 283921 h 1028172"/>
                  <a:gd name="connsiteX30" fmla="*/ 820374 w 974461"/>
                  <a:gd name="connsiteY30" fmla="*/ 298901 h 1028172"/>
                  <a:gd name="connsiteX31" fmla="*/ 802540 w 974461"/>
                  <a:gd name="connsiteY31" fmla="*/ 306035 h 1028172"/>
                  <a:gd name="connsiteX32" fmla="*/ 806820 w 974461"/>
                  <a:gd name="connsiteY32" fmla="*/ 336710 h 1028172"/>
                  <a:gd name="connsiteX33" fmla="*/ 771865 w 974461"/>
                  <a:gd name="connsiteY33" fmla="*/ 340990 h 1028172"/>
                  <a:gd name="connsiteX34" fmla="*/ 738337 w 974461"/>
                  <a:gd name="connsiteY34" fmla="*/ 338137 h 1028172"/>
                  <a:gd name="connsiteX35" fmla="*/ 714796 w 974461"/>
                  <a:gd name="connsiteY35" fmla="*/ 332430 h 1028172"/>
                  <a:gd name="connsiteX36" fmla="*/ 703382 w 974461"/>
                  <a:gd name="connsiteY36" fmla="*/ 308889 h 1028172"/>
                  <a:gd name="connsiteX37" fmla="*/ 691968 w 974461"/>
                  <a:gd name="connsiteY37" fmla="*/ 291055 h 1028172"/>
                  <a:gd name="connsiteX38" fmla="*/ 678414 w 974461"/>
                  <a:gd name="connsiteY38" fmla="*/ 307462 h 1028172"/>
                  <a:gd name="connsiteX39" fmla="*/ 676987 w 974461"/>
                  <a:gd name="connsiteY39" fmla="*/ 343844 h 1028172"/>
                  <a:gd name="connsiteX40" fmla="*/ 615637 w 974461"/>
                  <a:gd name="connsiteY40" fmla="*/ 349551 h 1028172"/>
                  <a:gd name="connsiteX41" fmla="*/ 569982 w 974461"/>
                  <a:gd name="connsiteY41" fmla="*/ 331716 h 1028172"/>
                  <a:gd name="connsiteX42" fmla="*/ 550721 w 974461"/>
                  <a:gd name="connsiteY42" fmla="*/ 312456 h 1028172"/>
                  <a:gd name="connsiteX43" fmla="*/ 517192 w 974461"/>
                  <a:gd name="connsiteY43" fmla="*/ 318163 h 1028172"/>
                  <a:gd name="connsiteX44" fmla="*/ 487944 w 974461"/>
                  <a:gd name="connsiteY44" fmla="*/ 301755 h 1028172"/>
                  <a:gd name="connsiteX45" fmla="*/ 461550 w 974461"/>
                  <a:gd name="connsiteY45" fmla="*/ 288201 h 1028172"/>
                  <a:gd name="connsiteX46" fmla="*/ 433728 w 974461"/>
                  <a:gd name="connsiteY46" fmla="*/ 274647 h 1028172"/>
                  <a:gd name="connsiteX47" fmla="*/ 415894 w 974461"/>
                  <a:gd name="connsiteY47" fmla="*/ 261093 h 1028172"/>
                  <a:gd name="connsiteX48" fmla="*/ 421601 w 974461"/>
                  <a:gd name="connsiteY48" fmla="*/ 234698 h 1028172"/>
                  <a:gd name="connsiteX49" fmla="*/ 438009 w 974461"/>
                  <a:gd name="connsiteY49" fmla="*/ 212584 h 1028172"/>
                  <a:gd name="connsiteX50" fmla="*/ 423028 w 974461"/>
                  <a:gd name="connsiteY50" fmla="*/ 197603 h 1028172"/>
                  <a:gd name="connsiteX51" fmla="*/ 402340 w 974461"/>
                  <a:gd name="connsiteY51" fmla="*/ 179769 h 1028172"/>
                  <a:gd name="connsiteX52" fmla="*/ 373092 w 974461"/>
                  <a:gd name="connsiteY52" fmla="*/ 159081 h 1028172"/>
                  <a:gd name="connsiteX53" fmla="*/ 360965 w 974461"/>
                  <a:gd name="connsiteY53" fmla="*/ 131260 h 1028172"/>
                  <a:gd name="connsiteX54" fmla="*/ 369525 w 974461"/>
                  <a:gd name="connsiteY54" fmla="*/ 116279 h 1028172"/>
                  <a:gd name="connsiteX55" fmla="*/ 390213 w 974461"/>
                  <a:gd name="connsiteY55" fmla="*/ 104152 h 1028172"/>
                  <a:gd name="connsiteX56" fmla="*/ 370952 w 974461"/>
                  <a:gd name="connsiteY56" fmla="*/ 73477 h 1028172"/>
                  <a:gd name="connsiteX57" fmla="*/ 369525 w 974461"/>
                  <a:gd name="connsiteY57" fmla="*/ 39949 h 1028172"/>
                  <a:gd name="connsiteX58" fmla="*/ 348837 w 974461"/>
                  <a:gd name="connsiteY58" fmla="*/ 16408 h 1028172"/>
                  <a:gd name="connsiteX59" fmla="*/ 335283 w 974461"/>
                  <a:gd name="connsiteY59" fmla="*/ 0 h 1028172"/>
                  <a:gd name="connsiteX60" fmla="*/ 321729 w 974461"/>
                  <a:gd name="connsiteY60" fmla="*/ 1427 h 1028172"/>
                  <a:gd name="connsiteX61" fmla="*/ 308175 w 974461"/>
                  <a:gd name="connsiteY61" fmla="*/ 26395 h 1028172"/>
                  <a:gd name="connsiteX62" fmla="*/ 273220 w 974461"/>
                  <a:gd name="connsiteY62" fmla="*/ 39949 h 1028172"/>
                  <a:gd name="connsiteX63" fmla="*/ 220431 w 974461"/>
                  <a:gd name="connsiteY63" fmla="*/ 29962 h 1028172"/>
                  <a:gd name="connsiteX64" fmla="*/ 202597 w 974461"/>
                  <a:gd name="connsiteY64" fmla="*/ 49222 h 1028172"/>
                  <a:gd name="connsiteX65" fmla="*/ 208304 w 974461"/>
                  <a:gd name="connsiteY65" fmla="*/ 82751 h 1028172"/>
                  <a:gd name="connsiteX66" fmla="*/ 228991 w 974461"/>
                  <a:gd name="connsiteY66" fmla="*/ 116279 h 1028172"/>
                  <a:gd name="connsiteX67" fmla="*/ 245399 w 974461"/>
                  <a:gd name="connsiteY67" fmla="*/ 131260 h 1028172"/>
                  <a:gd name="connsiteX68" fmla="*/ 227565 w 974461"/>
                  <a:gd name="connsiteY68" fmla="*/ 157655 h 1028172"/>
                  <a:gd name="connsiteX69" fmla="*/ 220431 w 974461"/>
                  <a:gd name="connsiteY69" fmla="*/ 184049 h 1028172"/>
                  <a:gd name="connsiteX70" fmla="*/ 204023 w 974461"/>
                  <a:gd name="connsiteY70" fmla="*/ 203310 h 1028172"/>
                  <a:gd name="connsiteX71" fmla="*/ 183336 w 974461"/>
                  <a:gd name="connsiteY71" fmla="*/ 219718 h 1028172"/>
                  <a:gd name="connsiteX72" fmla="*/ 169782 w 974461"/>
                  <a:gd name="connsiteY72" fmla="*/ 256813 h 1028172"/>
                  <a:gd name="connsiteX73" fmla="*/ 140534 w 974461"/>
                  <a:gd name="connsiteY73" fmla="*/ 274647 h 1028172"/>
                  <a:gd name="connsiteX74" fmla="*/ 121273 w 974461"/>
                  <a:gd name="connsiteY74" fmla="*/ 301042 h 1028172"/>
                  <a:gd name="connsiteX75" fmla="*/ 97732 w 974461"/>
                  <a:gd name="connsiteY75" fmla="*/ 302468 h 1028172"/>
                  <a:gd name="connsiteX76" fmla="*/ 71337 w 974461"/>
                  <a:gd name="connsiteY76" fmla="*/ 299615 h 1028172"/>
                  <a:gd name="connsiteX77" fmla="*/ 44942 w 974461"/>
                  <a:gd name="connsiteY77" fmla="*/ 333143 h 1028172"/>
                  <a:gd name="connsiteX78" fmla="*/ 67057 w 974461"/>
                  <a:gd name="connsiteY78" fmla="*/ 358111 h 1028172"/>
                  <a:gd name="connsiteX79" fmla="*/ 82037 w 974461"/>
                  <a:gd name="connsiteY79" fmla="*/ 394493 h 1028172"/>
                  <a:gd name="connsiteX80" fmla="*/ 94165 w 974461"/>
                  <a:gd name="connsiteY80" fmla="*/ 426595 h 1028172"/>
                  <a:gd name="connsiteX81" fmla="*/ 67770 w 974461"/>
                  <a:gd name="connsiteY81" fmla="*/ 433728 h 1028172"/>
                  <a:gd name="connsiteX82" fmla="*/ 34242 w 974461"/>
                  <a:gd name="connsiteY82" fmla="*/ 435155 h 1028172"/>
                  <a:gd name="connsiteX83" fmla="*/ 2140 w 974461"/>
                  <a:gd name="connsiteY83" fmla="*/ 457269 h 1028172"/>
                  <a:gd name="connsiteX84" fmla="*/ 0 w 974461"/>
                  <a:gd name="connsiteY84" fmla="*/ 460123 h 1028172"/>
                  <a:gd name="connsiteX85" fmla="*/ 32102 w 974461"/>
                  <a:gd name="connsiteY85" fmla="*/ 490084 h 1028172"/>
                  <a:gd name="connsiteX86" fmla="*/ 70623 w 974461"/>
                  <a:gd name="connsiteY86" fmla="*/ 492224 h 1028172"/>
                  <a:gd name="connsiteX87" fmla="*/ 22114 w 974461"/>
                  <a:gd name="connsiteY87" fmla="*/ 508632 h 1028172"/>
                  <a:gd name="connsiteX88" fmla="*/ 97018 w 974461"/>
                  <a:gd name="connsiteY88" fmla="*/ 569268 h 1028172"/>
                  <a:gd name="connsiteX89" fmla="*/ 134113 w 974461"/>
                  <a:gd name="connsiteY89" fmla="*/ 532887 h 1028172"/>
                  <a:gd name="connsiteX90" fmla="*/ 144814 w 974461"/>
                  <a:gd name="connsiteY90" fmla="*/ 515052 h 1028172"/>
                  <a:gd name="connsiteX91" fmla="*/ 153374 w 974461"/>
                  <a:gd name="connsiteY91" fmla="*/ 551434 h 1028172"/>
                  <a:gd name="connsiteX92" fmla="*/ 153374 w 974461"/>
                  <a:gd name="connsiteY92" fmla="*/ 583536 h 1028172"/>
                  <a:gd name="connsiteX93" fmla="*/ 159795 w 974461"/>
                  <a:gd name="connsiteY93" fmla="*/ 642745 h 1028172"/>
                  <a:gd name="connsiteX94" fmla="*/ 176202 w 974461"/>
                  <a:gd name="connsiteY94" fmla="*/ 706235 h 1028172"/>
                  <a:gd name="connsiteX95" fmla="*/ 209017 w 974461"/>
                  <a:gd name="connsiteY95" fmla="*/ 800400 h 1028172"/>
                  <a:gd name="connsiteX96" fmla="*/ 243259 w 974461"/>
                  <a:gd name="connsiteY96" fmla="*/ 890998 h 1028172"/>
                  <a:gd name="connsiteX97" fmla="*/ 276787 w 974461"/>
                  <a:gd name="connsiteY97" fmla="*/ 964475 h 1028172"/>
                  <a:gd name="connsiteX98" fmla="*/ 311029 w 974461"/>
                  <a:gd name="connsiteY98" fmla="*/ 1026538 h 1028172"/>
                  <a:gd name="connsiteX99" fmla="*/ 343844 w 974461"/>
                  <a:gd name="connsiteY99" fmla="*/ 1004423 h 1028172"/>
                  <a:gd name="connsiteX100" fmla="*/ 376659 w 974461"/>
                  <a:gd name="connsiteY100" fmla="*/ 971608 h 1028172"/>
                  <a:gd name="connsiteX101" fmla="*/ 390213 w 974461"/>
                  <a:gd name="connsiteY101" fmla="*/ 948067 h 1028172"/>
                  <a:gd name="connsiteX102" fmla="*/ 399486 w 974461"/>
                  <a:gd name="connsiteY102" fmla="*/ 923099 h 1028172"/>
                  <a:gd name="connsiteX103" fmla="*/ 410187 w 974461"/>
                  <a:gd name="connsiteY103" fmla="*/ 878157 h 1028172"/>
                  <a:gd name="connsiteX104" fmla="*/ 415181 w 974461"/>
                  <a:gd name="connsiteY104" fmla="*/ 821087 h 1028172"/>
                  <a:gd name="connsiteX105" fmla="*/ 418034 w 974461"/>
                  <a:gd name="connsiteY105" fmla="*/ 776859 h 1028172"/>
                  <a:gd name="connsiteX106" fmla="*/ 430875 w 974461"/>
                  <a:gd name="connsiteY106" fmla="*/ 747611 h 1028172"/>
                  <a:gd name="connsiteX107" fmla="*/ 465830 w 974461"/>
                  <a:gd name="connsiteY107" fmla="*/ 724069 h 1028172"/>
                  <a:gd name="connsiteX108" fmla="*/ 519333 w 974461"/>
                  <a:gd name="connsiteY108" fmla="*/ 681267 h 1028172"/>
                  <a:gd name="connsiteX109" fmla="*/ 575689 w 974461"/>
                  <a:gd name="connsiteY109" fmla="*/ 624198 h 1028172"/>
                  <a:gd name="connsiteX110" fmla="*/ 629191 w 974461"/>
                  <a:gd name="connsiteY110" fmla="*/ 587103 h 1028172"/>
                  <a:gd name="connsiteX111" fmla="*/ 639892 w 974461"/>
                  <a:gd name="connsiteY111" fmla="*/ 550721 h 1028172"/>
                  <a:gd name="connsiteX112" fmla="*/ 702668 w 974461"/>
                  <a:gd name="connsiteY112" fmla="*/ 529320 h 1028172"/>
                  <a:gd name="connsiteX113" fmla="*/ 711229 w 974461"/>
                  <a:gd name="connsiteY113" fmla="*/ 528606 h 1028172"/>
                  <a:gd name="connsiteX114" fmla="*/ 696961 w 974461"/>
                  <a:gd name="connsiteY114" fmla="*/ 461550 h 10281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</a:cxnLst>
                <a:rect l="l" t="t" r="r" b="b"/>
                <a:pathLst>
                  <a:path w="974461" h="1028172">
                    <a:moveTo>
                      <a:pt x="696961" y="461550"/>
                    </a:moveTo>
                    <a:cubicBezTo>
                      <a:pt x="690541" y="446569"/>
                      <a:pt x="686261" y="419461"/>
                      <a:pt x="688401" y="408760"/>
                    </a:cubicBezTo>
                    <a:cubicBezTo>
                      <a:pt x="690541" y="398060"/>
                      <a:pt x="703382" y="406620"/>
                      <a:pt x="707662" y="393780"/>
                    </a:cubicBezTo>
                    <a:cubicBezTo>
                      <a:pt x="711942" y="380939"/>
                      <a:pt x="671993" y="380939"/>
                      <a:pt x="684834" y="364531"/>
                    </a:cubicBezTo>
                    <a:cubicBezTo>
                      <a:pt x="697675" y="347411"/>
                      <a:pt x="697675" y="364531"/>
                      <a:pt x="714082" y="364531"/>
                    </a:cubicBezTo>
                    <a:cubicBezTo>
                      <a:pt x="731203" y="364531"/>
                      <a:pt x="736910" y="373092"/>
                      <a:pt x="736910" y="383793"/>
                    </a:cubicBezTo>
                    <a:cubicBezTo>
                      <a:pt x="736910" y="394493"/>
                      <a:pt x="754031" y="400913"/>
                      <a:pt x="754031" y="400913"/>
                    </a:cubicBezTo>
                    <a:cubicBezTo>
                      <a:pt x="754031" y="400913"/>
                      <a:pt x="781139" y="398773"/>
                      <a:pt x="793980" y="398773"/>
                    </a:cubicBezTo>
                    <a:cubicBezTo>
                      <a:pt x="806820" y="398773"/>
                      <a:pt x="818947" y="398773"/>
                      <a:pt x="818947" y="407334"/>
                    </a:cubicBezTo>
                    <a:cubicBezTo>
                      <a:pt x="818947" y="415894"/>
                      <a:pt x="803967" y="443002"/>
                      <a:pt x="791839" y="443002"/>
                    </a:cubicBezTo>
                    <a:cubicBezTo>
                      <a:pt x="779712" y="443002"/>
                      <a:pt x="778999" y="478670"/>
                      <a:pt x="789699" y="480811"/>
                    </a:cubicBezTo>
                    <a:cubicBezTo>
                      <a:pt x="800400" y="482951"/>
                      <a:pt x="808960" y="453703"/>
                      <a:pt x="814667" y="453703"/>
                    </a:cubicBezTo>
                    <a:cubicBezTo>
                      <a:pt x="818947" y="453703"/>
                      <a:pt x="822514" y="487231"/>
                      <a:pt x="828935" y="521473"/>
                    </a:cubicBezTo>
                    <a:cubicBezTo>
                      <a:pt x="830361" y="519333"/>
                      <a:pt x="832501" y="517906"/>
                      <a:pt x="833928" y="517906"/>
                    </a:cubicBezTo>
                    <a:cubicBezTo>
                      <a:pt x="842489" y="517906"/>
                      <a:pt x="838208" y="488658"/>
                      <a:pt x="843915" y="480811"/>
                    </a:cubicBezTo>
                    <a:cubicBezTo>
                      <a:pt x="849622" y="472250"/>
                      <a:pt x="846769" y="445855"/>
                      <a:pt x="851049" y="445855"/>
                    </a:cubicBezTo>
                    <a:cubicBezTo>
                      <a:pt x="855329" y="445855"/>
                      <a:pt x="880297" y="454416"/>
                      <a:pt x="878870" y="447282"/>
                    </a:cubicBezTo>
                    <a:cubicBezTo>
                      <a:pt x="877444" y="440149"/>
                      <a:pt x="893851" y="416607"/>
                      <a:pt x="890998" y="404480"/>
                    </a:cubicBezTo>
                    <a:cubicBezTo>
                      <a:pt x="888144" y="392353"/>
                      <a:pt x="900985" y="376659"/>
                      <a:pt x="900985" y="361678"/>
                    </a:cubicBezTo>
                    <a:cubicBezTo>
                      <a:pt x="900985" y="346697"/>
                      <a:pt x="914539" y="342417"/>
                      <a:pt x="924526" y="333857"/>
                    </a:cubicBezTo>
                    <a:cubicBezTo>
                      <a:pt x="934513" y="325296"/>
                      <a:pt x="950921" y="314596"/>
                      <a:pt x="953774" y="321729"/>
                    </a:cubicBezTo>
                    <a:cubicBezTo>
                      <a:pt x="956628" y="328863"/>
                      <a:pt x="977315" y="333857"/>
                      <a:pt x="968755" y="321729"/>
                    </a:cubicBezTo>
                    <a:cubicBezTo>
                      <a:pt x="960194" y="308889"/>
                      <a:pt x="960194" y="301042"/>
                      <a:pt x="965901" y="298188"/>
                    </a:cubicBezTo>
                    <a:cubicBezTo>
                      <a:pt x="971608" y="295335"/>
                      <a:pt x="974462" y="281781"/>
                      <a:pt x="974462" y="281781"/>
                    </a:cubicBezTo>
                    <a:cubicBezTo>
                      <a:pt x="974462" y="281781"/>
                      <a:pt x="956628" y="278927"/>
                      <a:pt x="953774" y="270367"/>
                    </a:cubicBezTo>
                    <a:cubicBezTo>
                      <a:pt x="950921" y="261806"/>
                      <a:pt x="940220" y="253959"/>
                      <a:pt x="940220" y="246826"/>
                    </a:cubicBezTo>
                    <a:cubicBezTo>
                      <a:pt x="940220" y="239692"/>
                      <a:pt x="930233" y="242545"/>
                      <a:pt x="922386" y="249679"/>
                    </a:cubicBezTo>
                    <a:cubicBezTo>
                      <a:pt x="913825" y="256813"/>
                      <a:pt x="898845" y="241119"/>
                      <a:pt x="881010" y="251106"/>
                    </a:cubicBezTo>
                    <a:cubicBezTo>
                      <a:pt x="863176" y="261093"/>
                      <a:pt x="858896" y="271794"/>
                      <a:pt x="850336" y="270367"/>
                    </a:cubicBezTo>
                    <a:cubicBezTo>
                      <a:pt x="841775" y="268940"/>
                      <a:pt x="843202" y="277500"/>
                      <a:pt x="836782" y="283921"/>
                    </a:cubicBezTo>
                    <a:cubicBezTo>
                      <a:pt x="829648" y="291055"/>
                      <a:pt x="824654" y="298901"/>
                      <a:pt x="820374" y="298901"/>
                    </a:cubicBezTo>
                    <a:cubicBezTo>
                      <a:pt x="816094" y="298901"/>
                      <a:pt x="802540" y="306035"/>
                      <a:pt x="802540" y="306035"/>
                    </a:cubicBezTo>
                    <a:cubicBezTo>
                      <a:pt x="802540" y="306035"/>
                      <a:pt x="812527" y="326723"/>
                      <a:pt x="806820" y="336710"/>
                    </a:cubicBezTo>
                    <a:cubicBezTo>
                      <a:pt x="801113" y="346697"/>
                      <a:pt x="787559" y="336710"/>
                      <a:pt x="771865" y="340990"/>
                    </a:cubicBezTo>
                    <a:cubicBezTo>
                      <a:pt x="756884" y="345270"/>
                      <a:pt x="749751" y="335283"/>
                      <a:pt x="738337" y="338137"/>
                    </a:cubicBezTo>
                    <a:cubicBezTo>
                      <a:pt x="726923" y="340990"/>
                      <a:pt x="720502" y="331003"/>
                      <a:pt x="714796" y="332430"/>
                    </a:cubicBezTo>
                    <a:cubicBezTo>
                      <a:pt x="709089" y="333857"/>
                      <a:pt x="701242" y="319589"/>
                      <a:pt x="703382" y="308889"/>
                    </a:cubicBezTo>
                    <a:cubicBezTo>
                      <a:pt x="706235" y="297475"/>
                      <a:pt x="697675" y="282494"/>
                      <a:pt x="691968" y="291055"/>
                    </a:cubicBezTo>
                    <a:cubicBezTo>
                      <a:pt x="686261" y="299615"/>
                      <a:pt x="678414" y="295335"/>
                      <a:pt x="678414" y="307462"/>
                    </a:cubicBezTo>
                    <a:cubicBezTo>
                      <a:pt x="678414" y="319589"/>
                      <a:pt x="685547" y="335283"/>
                      <a:pt x="676987" y="343844"/>
                    </a:cubicBezTo>
                    <a:cubicBezTo>
                      <a:pt x="668427" y="352404"/>
                      <a:pt x="624198" y="356684"/>
                      <a:pt x="615637" y="349551"/>
                    </a:cubicBezTo>
                    <a:cubicBezTo>
                      <a:pt x="607077" y="342417"/>
                      <a:pt x="571408" y="338137"/>
                      <a:pt x="569982" y="331716"/>
                    </a:cubicBezTo>
                    <a:cubicBezTo>
                      <a:pt x="568555" y="324583"/>
                      <a:pt x="557854" y="312456"/>
                      <a:pt x="550721" y="312456"/>
                    </a:cubicBezTo>
                    <a:cubicBezTo>
                      <a:pt x="543587" y="312456"/>
                      <a:pt x="522899" y="322443"/>
                      <a:pt x="517192" y="318163"/>
                    </a:cubicBezTo>
                    <a:cubicBezTo>
                      <a:pt x="511485" y="313882"/>
                      <a:pt x="497931" y="303182"/>
                      <a:pt x="487944" y="301755"/>
                    </a:cubicBezTo>
                    <a:cubicBezTo>
                      <a:pt x="477957" y="300328"/>
                      <a:pt x="462976" y="293195"/>
                      <a:pt x="461550" y="288201"/>
                    </a:cubicBezTo>
                    <a:cubicBezTo>
                      <a:pt x="460123" y="282494"/>
                      <a:pt x="438009" y="279641"/>
                      <a:pt x="433728" y="274647"/>
                    </a:cubicBezTo>
                    <a:cubicBezTo>
                      <a:pt x="429448" y="268940"/>
                      <a:pt x="415894" y="267513"/>
                      <a:pt x="415894" y="261093"/>
                    </a:cubicBezTo>
                    <a:cubicBezTo>
                      <a:pt x="415894" y="253959"/>
                      <a:pt x="421601" y="243259"/>
                      <a:pt x="421601" y="234698"/>
                    </a:cubicBezTo>
                    <a:cubicBezTo>
                      <a:pt x="421601" y="226138"/>
                      <a:pt x="438009" y="218291"/>
                      <a:pt x="438009" y="212584"/>
                    </a:cubicBezTo>
                    <a:cubicBezTo>
                      <a:pt x="438009" y="206877"/>
                      <a:pt x="423028" y="197603"/>
                      <a:pt x="423028" y="197603"/>
                    </a:cubicBezTo>
                    <a:cubicBezTo>
                      <a:pt x="423028" y="197603"/>
                      <a:pt x="413041" y="179769"/>
                      <a:pt x="402340" y="179769"/>
                    </a:cubicBezTo>
                    <a:cubicBezTo>
                      <a:pt x="390926" y="179769"/>
                      <a:pt x="383079" y="160508"/>
                      <a:pt x="373092" y="159081"/>
                    </a:cubicBezTo>
                    <a:cubicBezTo>
                      <a:pt x="363105" y="157655"/>
                      <a:pt x="365958" y="138393"/>
                      <a:pt x="360965" y="131260"/>
                    </a:cubicBezTo>
                    <a:cubicBezTo>
                      <a:pt x="355258" y="124126"/>
                      <a:pt x="359538" y="107719"/>
                      <a:pt x="369525" y="116279"/>
                    </a:cubicBezTo>
                    <a:cubicBezTo>
                      <a:pt x="379512" y="124840"/>
                      <a:pt x="397346" y="116279"/>
                      <a:pt x="390213" y="104152"/>
                    </a:cubicBezTo>
                    <a:cubicBezTo>
                      <a:pt x="383079" y="92025"/>
                      <a:pt x="370952" y="80611"/>
                      <a:pt x="370952" y="73477"/>
                    </a:cubicBezTo>
                    <a:cubicBezTo>
                      <a:pt x="370952" y="66343"/>
                      <a:pt x="379512" y="45656"/>
                      <a:pt x="369525" y="39949"/>
                    </a:cubicBezTo>
                    <a:cubicBezTo>
                      <a:pt x="359538" y="34242"/>
                      <a:pt x="351691" y="26395"/>
                      <a:pt x="348837" y="16408"/>
                    </a:cubicBezTo>
                    <a:cubicBezTo>
                      <a:pt x="345984" y="6420"/>
                      <a:pt x="335283" y="0"/>
                      <a:pt x="335283" y="0"/>
                    </a:cubicBezTo>
                    <a:lnTo>
                      <a:pt x="321729" y="1427"/>
                    </a:lnTo>
                    <a:cubicBezTo>
                      <a:pt x="321729" y="1427"/>
                      <a:pt x="313169" y="23541"/>
                      <a:pt x="308175" y="26395"/>
                    </a:cubicBezTo>
                    <a:cubicBezTo>
                      <a:pt x="302468" y="29248"/>
                      <a:pt x="283207" y="33528"/>
                      <a:pt x="273220" y="39949"/>
                    </a:cubicBezTo>
                    <a:cubicBezTo>
                      <a:pt x="263233" y="47082"/>
                      <a:pt x="236125" y="29962"/>
                      <a:pt x="220431" y="29962"/>
                    </a:cubicBezTo>
                    <a:cubicBezTo>
                      <a:pt x="205450" y="29962"/>
                      <a:pt x="195463" y="44942"/>
                      <a:pt x="202597" y="49222"/>
                    </a:cubicBezTo>
                    <a:cubicBezTo>
                      <a:pt x="209730" y="53503"/>
                      <a:pt x="208304" y="82751"/>
                      <a:pt x="208304" y="82751"/>
                    </a:cubicBezTo>
                    <a:cubicBezTo>
                      <a:pt x="208304" y="82751"/>
                      <a:pt x="216864" y="119133"/>
                      <a:pt x="228991" y="116279"/>
                    </a:cubicBezTo>
                    <a:cubicBezTo>
                      <a:pt x="241119" y="113426"/>
                      <a:pt x="256813" y="128406"/>
                      <a:pt x="245399" y="131260"/>
                    </a:cubicBezTo>
                    <a:cubicBezTo>
                      <a:pt x="233985" y="134113"/>
                      <a:pt x="228991" y="146241"/>
                      <a:pt x="227565" y="157655"/>
                    </a:cubicBezTo>
                    <a:cubicBezTo>
                      <a:pt x="226138" y="169068"/>
                      <a:pt x="228991" y="182622"/>
                      <a:pt x="220431" y="184049"/>
                    </a:cubicBezTo>
                    <a:cubicBezTo>
                      <a:pt x="211871" y="185476"/>
                      <a:pt x="204023" y="188329"/>
                      <a:pt x="204023" y="203310"/>
                    </a:cubicBezTo>
                    <a:cubicBezTo>
                      <a:pt x="204023" y="218291"/>
                      <a:pt x="186189" y="214724"/>
                      <a:pt x="183336" y="219718"/>
                    </a:cubicBezTo>
                    <a:cubicBezTo>
                      <a:pt x="180482" y="225425"/>
                      <a:pt x="173349" y="253246"/>
                      <a:pt x="169782" y="256813"/>
                    </a:cubicBezTo>
                    <a:cubicBezTo>
                      <a:pt x="165502" y="261093"/>
                      <a:pt x="141960" y="262520"/>
                      <a:pt x="140534" y="274647"/>
                    </a:cubicBezTo>
                    <a:cubicBezTo>
                      <a:pt x="139107" y="286774"/>
                      <a:pt x="128406" y="302468"/>
                      <a:pt x="121273" y="301042"/>
                    </a:cubicBezTo>
                    <a:cubicBezTo>
                      <a:pt x="114139" y="299615"/>
                      <a:pt x="102012" y="293908"/>
                      <a:pt x="97732" y="302468"/>
                    </a:cubicBezTo>
                    <a:cubicBezTo>
                      <a:pt x="93451" y="311029"/>
                      <a:pt x="75617" y="295335"/>
                      <a:pt x="71337" y="299615"/>
                    </a:cubicBezTo>
                    <a:cubicBezTo>
                      <a:pt x="67057" y="303895"/>
                      <a:pt x="44942" y="321729"/>
                      <a:pt x="44942" y="333143"/>
                    </a:cubicBezTo>
                    <a:cubicBezTo>
                      <a:pt x="44942" y="344557"/>
                      <a:pt x="68483" y="344557"/>
                      <a:pt x="67057" y="358111"/>
                    </a:cubicBezTo>
                    <a:cubicBezTo>
                      <a:pt x="65630" y="371665"/>
                      <a:pt x="75617" y="387359"/>
                      <a:pt x="82037" y="394493"/>
                    </a:cubicBezTo>
                    <a:cubicBezTo>
                      <a:pt x="89171" y="401627"/>
                      <a:pt x="99872" y="418034"/>
                      <a:pt x="94165" y="426595"/>
                    </a:cubicBezTo>
                    <a:cubicBezTo>
                      <a:pt x="88458" y="435155"/>
                      <a:pt x="80611" y="436582"/>
                      <a:pt x="67770" y="433728"/>
                    </a:cubicBezTo>
                    <a:cubicBezTo>
                      <a:pt x="54929" y="430875"/>
                      <a:pt x="56356" y="439435"/>
                      <a:pt x="34242" y="435155"/>
                    </a:cubicBezTo>
                    <a:cubicBezTo>
                      <a:pt x="12127" y="430875"/>
                      <a:pt x="10701" y="447282"/>
                      <a:pt x="2140" y="457269"/>
                    </a:cubicBezTo>
                    <a:cubicBezTo>
                      <a:pt x="1427" y="457983"/>
                      <a:pt x="713" y="458696"/>
                      <a:pt x="0" y="460123"/>
                    </a:cubicBezTo>
                    <a:cubicBezTo>
                      <a:pt x="10701" y="468683"/>
                      <a:pt x="14981" y="482951"/>
                      <a:pt x="32102" y="490084"/>
                    </a:cubicBezTo>
                    <a:cubicBezTo>
                      <a:pt x="52076" y="497932"/>
                      <a:pt x="70623" y="477244"/>
                      <a:pt x="70623" y="492224"/>
                    </a:cubicBezTo>
                    <a:cubicBezTo>
                      <a:pt x="70623" y="507205"/>
                      <a:pt x="22828" y="504352"/>
                      <a:pt x="22114" y="508632"/>
                    </a:cubicBezTo>
                    <a:cubicBezTo>
                      <a:pt x="21401" y="513626"/>
                      <a:pt x="71337" y="574262"/>
                      <a:pt x="97018" y="569268"/>
                    </a:cubicBezTo>
                    <a:cubicBezTo>
                      <a:pt x="122699" y="564275"/>
                      <a:pt x="141247" y="537167"/>
                      <a:pt x="134113" y="532887"/>
                    </a:cubicBezTo>
                    <a:cubicBezTo>
                      <a:pt x="126980" y="528606"/>
                      <a:pt x="138394" y="511485"/>
                      <a:pt x="144814" y="515052"/>
                    </a:cubicBezTo>
                    <a:cubicBezTo>
                      <a:pt x="151234" y="517906"/>
                      <a:pt x="145527" y="545014"/>
                      <a:pt x="153374" y="551434"/>
                    </a:cubicBezTo>
                    <a:cubicBezTo>
                      <a:pt x="161221" y="557854"/>
                      <a:pt x="158368" y="569268"/>
                      <a:pt x="153374" y="583536"/>
                    </a:cubicBezTo>
                    <a:cubicBezTo>
                      <a:pt x="148381" y="597803"/>
                      <a:pt x="158368" y="626338"/>
                      <a:pt x="159795" y="642745"/>
                    </a:cubicBezTo>
                    <a:cubicBezTo>
                      <a:pt x="161221" y="659153"/>
                      <a:pt x="171922" y="681981"/>
                      <a:pt x="176202" y="706235"/>
                    </a:cubicBezTo>
                    <a:cubicBezTo>
                      <a:pt x="179769" y="730490"/>
                      <a:pt x="194750" y="774005"/>
                      <a:pt x="209017" y="800400"/>
                    </a:cubicBezTo>
                    <a:cubicBezTo>
                      <a:pt x="223284" y="826794"/>
                      <a:pt x="233985" y="878870"/>
                      <a:pt x="243259" y="890998"/>
                    </a:cubicBezTo>
                    <a:cubicBezTo>
                      <a:pt x="252533" y="903125"/>
                      <a:pt x="276787" y="941647"/>
                      <a:pt x="276787" y="964475"/>
                    </a:cubicBezTo>
                    <a:cubicBezTo>
                      <a:pt x="276787" y="988016"/>
                      <a:pt x="302468" y="1020831"/>
                      <a:pt x="311029" y="1026538"/>
                    </a:cubicBezTo>
                    <a:cubicBezTo>
                      <a:pt x="319589" y="1032958"/>
                      <a:pt x="338850" y="1019404"/>
                      <a:pt x="343844" y="1004423"/>
                    </a:cubicBezTo>
                    <a:cubicBezTo>
                      <a:pt x="348837" y="990156"/>
                      <a:pt x="375232" y="984449"/>
                      <a:pt x="376659" y="971608"/>
                    </a:cubicBezTo>
                    <a:cubicBezTo>
                      <a:pt x="378085" y="959481"/>
                      <a:pt x="380939" y="949494"/>
                      <a:pt x="390213" y="948067"/>
                    </a:cubicBezTo>
                    <a:cubicBezTo>
                      <a:pt x="399486" y="946640"/>
                      <a:pt x="399486" y="936653"/>
                      <a:pt x="399486" y="923099"/>
                    </a:cubicBezTo>
                    <a:cubicBezTo>
                      <a:pt x="399486" y="909545"/>
                      <a:pt x="400200" y="890284"/>
                      <a:pt x="410187" y="878157"/>
                    </a:cubicBezTo>
                    <a:cubicBezTo>
                      <a:pt x="419461" y="866030"/>
                      <a:pt x="420887" y="833928"/>
                      <a:pt x="415181" y="821087"/>
                    </a:cubicBezTo>
                    <a:cubicBezTo>
                      <a:pt x="409474" y="808247"/>
                      <a:pt x="412327" y="789699"/>
                      <a:pt x="418034" y="776859"/>
                    </a:cubicBezTo>
                    <a:cubicBezTo>
                      <a:pt x="423028" y="764018"/>
                      <a:pt x="420887" y="749037"/>
                      <a:pt x="430875" y="747611"/>
                    </a:cubicBezTo>
                    <a:cubicBezTo>
                      <a:pt x="440862" y="746897"/>
                      <a:pt x="455129" y="737623"/>
                      <a:pt x="465830" y="724069"/>
                    </a:cubicBezTo>
                    <a:cubicBezTo>
                      <a:pt x="476530" y="709802"/>
                      <a:pt x="507919" y="690541"/>
                      <a:pt x="519333" y="681267"/>
                    </a:cubicBezTo>
                    <a:cubicBezTo>
                      <a:pt x="530746" y="671993"/>
                      <a:pt x="565702" y="641318"/>
                      <a:pt x="575689" y="624198"/>
                    </a:cubicBezTo>
                    <a:cubicBezTo>
                      <a:pt x="586389" y="607077"/>
                      <a:pt x="615637" y="601370"/>
                      <a:pt x="629191" y="587103"/>
                    </a:cubicBezTo>
                    <a:cubicBezTo>
                      <a:pt x="642745" y="572835"/>
                      <a:pt x="637752" y="565702"/>
                      <a:pt x="639892" y="550721"/>
                    </a:cubicBezTo>
                    <a:cubicBezTo>
                      <a:pt x="642745" y="535740"/>
                      <a:pt x="686261" y="529320"/>
                      <a:pt x="702668" y="529320"/>
                    </a:cubicBezTo>
                    <a:cubicBezTo>
                      <a:pt x="706235" y="529320"/>
                      <a:pt x="709089" y="529320"/>
                      <a:pt x="711229" y="528606"/>
                    </a:cubicBezTo>
                    <a:cubicBezTo>
                      <a:pt x="709089" y="501498"/>
                      <a:pt x="701955" y="472250"/>
                      <a:pt x="696961" y="461550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6350" cap="rnd">
                <a:solidFill>
                  <a:srgbClr val="FFFFFF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355" name="Полилиния: фигура 354">
                <a:extLst>
                  <a:ext uri="{FF2B5EF4-FFF2-40B4-BE49-F238E27FC236}">
                    <a16:creationId xmlns:a16="http://schemas.microsoft.com/office/drawing/2014/main" xmlns="" id="{DADF4386-FFED-42B4-95F7-F6C1A9FDCE23}"/>
                  </a:ext>
                </a:extLst>
              </p:cNvPr>
              <p:cNvSpPr/>
              <p:nvPr/>
            </p:nvSpPr>
            <p:spPr>
              <a:xfrm>
                <a:off x="2605992" y="3330950"/>
                <a:ext cx="1101603" cy="469158"/>
              </a:xfrm>
              <a:custGeom>
                <a:avLst/>
                <a:gdLst>
                  <a:gd name="connsiteX0" fmla="*/ 1057213 w 1101603"/>
                  <a:gd name="connsiteY0" fmla="*/ 197206 h 469158"/>
                  <a:gd name="connsiteX1" fmla="*/ 1022971 w 1101603"/>
                  <a:gd name="connsiteY1" fmla="*/ 201486 h 469158"/>
                  <a:gd name="connsiteX2" fmla="*/ 988729 w 1101603"/>
                  <a:gd name="connsiteY2" fmla="*/ 197206 h 469158"/>
                  <a:gd name="connsiteX3" fmla="*/ 952347 w 1101603"/>
                  <a:gd name="connsiteY3" fmla="*/ 195066 h 469158"/>
                  <a:gd name="connsiteX4" fmla="*/ 956628 w 1101603"/>
                  <a:gd name="connsiteY4" fmla="*/ 177232 h 469158"/>
                  <a:gd name="connsiteX5" fmla="*/ 958768 w 1101603"/>
                  <a:gd name="connsiteY5" fmla="*/ 159397 h 469158"/>
                  <a:gd name="connsiteX6" fmla="*/ 986589 w 1101603"/>
                  <a:gd name="connsiteY6" fmla="*/ 103041 h 469158"/>
                  <a:gd name="connsiteX7" fmla="*/ 960908 w 1101603"/>
                  <a:gd name="connsiteY7" fmla="*/ 100901 h 469158"/>
                  <a:gd name="connsiteX8" fmla="*/ 930946 w 1101603"/>
                  <a:gd name="connsiteY8" fmla="*/ 94481 h 469158"/>
                  <a:gd name="connsiteX9" fmla="*/ 887431 w 1101603"/>
                  <a:gd name="connsiteY9" fmla="*/ 92341 h 469158"/>
                  <a:gd name="connsiteX10" fmla="*/ 859609 w 1101603"/>
                  <a:gd name="connsiteY10" fmla="*/ 110888 h 469158"/>
                  <a:gd name="connsiteX11" fmla="*/ 831788 w 1101603"/>
                  <a:gd name="connsiteY11" fmla="*/ 121589 h 469158"/>
                  <a:gd name="connsiteX12" fmla="*/ 786133 w 1101603"/>
                  <a:gd name="connsiteY12" fmla="*/ 133003 h 469158"/>
                  <a:gd name="connsiteX13" fmla="*/ 739764 w 1101603"/>
                  <a:gd name="connsiteY13" fmla="*/ 133003 h 469158"/>
                  <a:gd name="connsiteX14" fmla="*/ 694821 w 1101603"/>
                  <a:gd name="connsiteY14" fmla="*/ 124442 h 469158"/>
                  <a:gd name="connsiteX15" fmla="*/ 676274 w 1101603"/>
                  <a:gd name="connsiteY15" fmla="*/ 104468 h 469158"/>
                  <a:gd name="connsiteX16" fmla="*/ 647026 w 1101603"/>
                  <a:gd name="connsiteY16" fmla="*/ 90914 h 469158"/>
                  <a:gd name="connsiteX17" fmla="*/ 619918 w 1101603"/>
                  <a:gd name="connsiteY17" fmla="*/ 83780 h 469158"/>
                  <a:gd name="connsiteX18" fmla="*/ 587816 w 1101603"/>
                  <a:gd name="connsiteY18" fmla="*/ 76647 h 469158"/>
                  <a:gd name="connsiteX19" fmla="*/ 555714 w 1101603"/>
                  <a:gd name="connsiteY19" fmla="*/ 80927 h 469158"/>
                  <a:gd name="connsiteX20" fmla="*/ 530747 w 1101603"/>
                  <a:gd name="connsiteY20" fmla="*/ 93054 h 469158"/>
                  <a:gd name="connsiteX21" fmla="*/ 499358 w 1101603"/>
                  <a:gd name="connsiteY21" fmla="*/ 83780 h 469158"/>
                  <a:gd name="connsiteX22" fmla="*/ 477244 w 1101603"/>
                  <a:gd name="connsiteY22" fmla="*/ 67373 h 469158"/>
                  <a:gd name="connsiteX23" fmla="*/ 472964 w 1101603"/>
                  <a:gd name="connsiteY23" fmla="*/ 37411 h 469158"/>
                  <a:gd name="connsiteX24" fmla="*/ 438722 w 1101603"/>
                  <a:gd name="connsiteY24" fmla="*/ 26711 h 469158"/>
                  <a:gd name="connsiteX25" fmla="*/ 413041 w 1101603"/>
                  <a:gd name="connsiteY25" fmla="*/ 16010 h 469158"/>
                  <a:gd name="connsiteX26" fmla="*/ 390926 w 1101603"/>
                  <a:gd name="connsiteY26" fmla="*/ 11017 h 469158"/>
                  <a:gd name="connsiteX27" fmla="*/ 365245 w 1101603"/>
                  <a:gd name="connsiteY27" fmla="*/ 316 h 469158"/>
                  <a:gd name="connsiteX28" fmla="*/ 353118 w 1101603"/>
                  <a:gd name="connsiteY28" fmla="*/ 11730 h 469158"/>
                  <a:gd name="connsiteX29" fmla="*/ 334570 w 1101603"/>
                  <a:gd name="connsiteY29" fmla="*/ 23857 h 469158"/>
                  <a:gd name="connsiteX30" fmla="*/ 320303 w 1101603"/>
                  <a:gd name="connsiteY30" fmla="*/ 41691 h 469158"/>
                  <a:gd name="connsiteX31" fmla="*/ 332430 w 1101603"/>
                  <a:gd name="connsiteY31" fmla="*/ 70940 h 469158"/>
                  <a:gd name="connsiteX32" fmla="*/ 331717 w 1101603"/>
                  <a:gd name="connsiteY32" fmla="*/ 91627 h 469158"/>
                  <a:gd name="connsiteX33" fmla="*/ 302469 w 1101603"/>
                  <a:gd name="connsiteY33" fmla="*/ 105895 h 469158"/>
                  <a:gd name="connsiteX34" fmla="*/ 277501 w 1101603"/>
                  <a:gd name="connsiteY34" fmla="*/ 98761 h 469158"/>
                  <a:gd name="connsiteX35" fmla="*/ 249679 w 1101603"/>
                  <a:gd name="connsiteY35" fmla="*/ 100901 h 469158"/>
                  <a:gd name="connsiteX36" fmla="*/ 220431 w 1101603"/>
                  <a:gd name="connsiteY36" fmla="*/ 89487 h 469158"/>
                  <a:gd name="connsiteX37" fmla="*/ 209017 w 1101603"/>
                  <a:gd name="connsiteY37" fmla="*/ 69513 h 469158"/>
                  <a:gd name="connsiteX38" fmla="*/ 160508 w 1101603"/>
                  <a:gd name="connsiteY38" fmla="*/ 60953 h 469158"/>
                  <a:gd name="connsiteX39" fmla="*/ 135540 w 1101603"/>
                  <a:gd name="connsiteY39" fmla="*/ 65233 h 469158"/>
                  <a:gd name="connsiteX40" fmla="*/ 111999 w 1101603"/>
                  <a:gd name="connsiteY40" fmla="*/ 75933 h 469158"/>
                  <a:gd name="connsiteX41" fmla="*/ 89171 w 1101603"/>
                  <a:gd name="connsiteY41" fmla="*/ 91627 h 469158"/>
                  <a:gd name="connsiteX42" fmla="*/ 62063 w 1101603"/>
                  <a:gd name="connsiteY42" fmla="*/ 107321 h 469158"/>
                  <a:gd name="connsiteX43" fmla="*/ 29962 w 1101603"/>
                  <a:gd name="connsiteY43" fmla="*/ 121589 h 469158"/>
                  <a:gd name="connsiteX44" fmla="*/ 6420 w 1101603"/>
                  <a:gd name="connsiteY44" fmla="*/ 130863 h 469158"/>
                  <a:gd name="connsiteX45" fmla="*/ 0 w 1101603"/>
                  <a:gd name="connsiteY45" fmla="*/ 133003 h 469158"/>
                  <a:gd name="connsiteX46" fmla="*/ 1427 w 1101603"/>
                  <a:gd name="connsiteY46" fmla="*/ 137283 h 469158"/>
                  <a:gd name="connsiteX47" fmla="*/ 26395 w 1101603"/>
                  <a:gd name="connsiteY47" fmla="*/ 169384 h 469158"/>
                  <a:gd name="connsiteX48" fmla="*/ 57783 w 1101603"/>
                  <a:gd name="connsiteY48" fmla="*/ 186505 h 469158"/>
                  <a:gd name="connsiteX49" fmla="*/ 87744 w 1101603"/>
                  <a:gd name="connsiteY49" fmla="*/ 210760 h 469158"/>
                  <a:gd name="connsiteX50" fmla="*/ 106292 w 1101603"/>
                  <a:gd name="connsiteY50" fmla="*/ 237154 h 469158"/>
                  <a:gd name="connsiteX51" fmla="*/ 104152 w 1101603"/>
                  <a:gd name="connsiteY51" fmla="*/ 272110 h 469158"/>
                  <a:gd name="connsiteX52" fmla="*/ 96305 w 1101603"/>
                  <a:gd name="connsiteY52" fmla="*/ 300644 h 469158"/>
                  <a:gd name="connsiteX53" fmla="*/ 175489 w 1101603"/>
                  <a:gd name="connsiteY53" fmla="*/ 319905 h 469158"/>
                  <a:gd name="connsiteX54" fmla="*/ 201884 w 1101603"/>
                  <a:gd name="connsiteY54" fmla="*/ 335599 h 469158"/>
                  <a:gd name="connsiteX55" fmla="*/ 224711 w 1101603"/>
                  <a:gd name="connsiteY55" fmla="*/ 351293 h 469158"/>
                  <a:gd name="connsiteX56" fmla="*/ 251819 w 1101603"/>
                  <a:gd name="connsiteY56" fmla="*/ 380542 h 469158"/>
                  <a:gd name="connsiteX57" fmla="*/ 271794 w 1101603"/>
                  <a:gd name="connsiteY57" fmla="*/ 416923 h 469158"/>
                  <a:gd name="connsiteX58" fmla="*/ 316736 w 1101603"/>
                  <a:gd name="connsiteY58" fmla="*/ 421204 h 469158"/>
                  <a:gd name="connsiteX59" fmla="*/ 400200 w 1101603"/>
                  <a:gd name="connsiteY59" fmla="*/ 423344 h 469158"/>
                  <a:gd name="connsiteX60" fmla="*/ 463690 w 1101603"/>
                  <a:gd name="connsiteY60" fmla="*/ 436898 h 469158"/>
                  <a:gd name="connsiteX61" fmla="*/ 502212 w 1101603"/>
                  <a:gd name="connsiteY61" fmla="*/ 446172 h 469158"/>
                  <a:gd name="connsiteX62" fmla="*/ 538593 w 1101603"/>
                  <a:gd name="connsiteY62" fmla="*/ 455445 h 469158"/>
                  <a:gd name="connsiteX63" fmla="*/ 565702 w 1101603"/>
                  <a:gd name="connsiteY63" fmla="*/ 468999 h 469158"/>
                  <a:gd name="connsiteX64" fmla="*/ 627051 w 1101603"/>
                  <a:gd name="connsiteY64" fmla="*/ 437611 h 469158"/>
                  <a:gd name="connsiteX65" fmla="*/ 706235 w 1101603"/>
                  <a:gd name="connsiteY65" fmla="*/ 435471 h 469158"/>
                  <a:gd name="connsiteX66" fmla="*/ 769725 w 1101603"/>
                  <a:gd name="connsiteY66" fmla="*/ 408363 h 469158"/>
                  <a:gd name="connsiteX67" fmla="*/ 812527 w 1101603"/>
                  <a:gd name="connsiteY67" fmla="*/ 374121 h 469158"/>
                  <a:gd name="connsiteX68" fmla="*/ 803253 w 1101603"/>
                  <a:gd name="connsiteY68" fmla="*/ 333459 h 469158"/>
                  <a:gd name="connsiteX69" fmla="*/ 837495 w 1101603"/>
                  <a:gd name="connsiteY69" fmla="*/ 324186 h 469158"/>
                  <a:gd name="connsiteX70" fmla="*/ 893851 w 1101603"/>
                  <a:gd name="connsiteY70" fmla="*/ 319905 h 469158"/>
                  <a:gd name="connsiteX71" fmla="*/ 945927 w 1101603"/>
                  <a:gd name="connsiteY71" fmla="*/ 304211 h 469158"/>
                  <a:gd name="connsiteX72" fmla="*/ 977315 w 1101603"/>
                  <a:gd name="connsiteY72" fmla="*/ 274963 h 469158"/>
                  <a:gd name="connsiteX73" fmla="*/ 1020117 w 1101603"/>
                  <a:gd name="connsiteY73" fmla="*/ 257129 h 469158"/>
                  <a:gd name="connsiteX74" fmla="*/ 1065060 w 1101603"/>
                  <a:gd name="connsiteY74" fmla="*/ 247855 h 469158"/>
                  <a:gd name="connsiteX75" fmla="*/ 1101442 w 1101603"/>
                  <a:gd name="connsiteY75" fmla="*/ 243575 h 469158"/>
                  <a:gd name="connsiteX76" fmla="*/ 1057213 w 1101603"/>
                  <a:gd name="connsiteY76" fmla="*/ 197206 h 4691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</a:cxnLst>
                <a:rect l="l" t="t" r="r" b="b"/>
                <a:pathLst>
                  <a:path w="1101603" h="469158">
                    <a:moveTo>
                      <a:pt x="1057213" y="197206"/>
                    </a:moveTo>
                    <a:cubicBezTo>
                      <a:pt x="1045799" y="183652"/>
                      <a:pt x="1027965" y="190786"/>
                      <a:pt x="1022971" y="201486"/>
                    </a:cubicBezTo>
                    <a:cubicBezTo>
                      <a:pt x="1018691" y="212900"/>
                      <a:pt x="1009417" y="197206"/>
                      <a:pt x="988729" y="197206"/>
                    </a:cubicBezTo>
                    <a:cubicBezTo>
                      <a:pt x="968042" y="197206"/>
                      <a:pt x="965902" y="208620"/>
                      <a:pt x="952347" y="195066"/>
                    </a:cubicBezTo>
                    <a:cubicBezTo>
                      <a:pt x="938793" y="181512"/>
                      <a:pt x="956628" y="177232"/>
                      <a:pt x="956628" y="177232"/>
                    </a:cubicBezTo>
                    <a:lnTo>
                      <a:pt x="958768" y="159397"/>
                    </a:lnTo>
                    <a:lnTo>
                      <a:pt x="986589" y="103041"/>
                    </a:lnTo>
                    <a:cubicBezTo>
                      <a:pt x="978742" y="99474"/>
                      <a:pt x="966615" y="98761"/>
                      <a:pt x="960908" y="100901"/>
                    </a:cubicBezTo>
                    <a:cubicBezTo>
                      <a:pt x="952347" y="103755"/>
                      <a:pt x="933087" y="101614"/>
                      <a:pt x="930946" y="94481"/>
                    </a:cubicBezTo>
                    <a:cubicBezTo>
                      <a:pt x="928806" y="87347"/>
                      <a:pt x="895991" y="85920"/>
                      <a:pt x="887431" y="92341"/>
                    </a:cubicBezTo>
                    <a:cubicBezTo>
                      <a:pt x="878870" y="98761"/>
                      <a:pt x="860323" y="103755"/>
                      <a:pt x="859609" y="110888"/>
                    </a:cubicBezTo>
                    <a:cubicBezTo>
                      <a:pt x="858896" y="118022"/>
                      <a:pt x="838922" y="115882"/>
                      <a:pt x="831788" y="121589"/>
                    </a:cubicBezTo>
                    <a:cubicBezTo>
                      <a:pt x="824654" y="126582"/>
                      <a:pt x="786846" y="128723"/>
                      <a:pt x="786133" y="133003"/>
                    </a:cubicBezTo>
                    <a:cubicBezTo>
                      <a:pt x="785419" y="137283"/>
                      <a:pt x="745470" y="137996"/>
                      <a:pt x="739764" y="133003"/>
                    </a:cubicBezTo>
                    <a:cubicBezTo>
                      <a:pt x="733343" y="128009"/>
                      <a:pt x="699101" y="133003"/>
                      <a:pt x="694821" y="124442"/>
                    </a:cubicBezTo>
                    <a:cubicBezTo>
                      <a:pt x="690541" y="115882"/>
                      <a:pt x="676274" y="112315"/>
                      <a:pt x="676274" y="104468"/>
                    </a:cubicBezTo>
                    <a:cubicBezTo>
                      <a:pt x="676274" y="97334"/>
                      <a:pt x="650592" y="97334"/>
                      <a:pt x="647026" y="90914"/>
                    </a:cubicBezTo>
                    <a:cubicBezTo>
                      <a:pt x="644172" y="84494"/>
                      <a:pt x="623485" y="81640"/>
                      <a:pt x="619918" y="83780"/>
                    </a:cubicBezTo>
                    <a:cubicBezTo>
                      <a:pt x="617064" y="85920"/>
                      <a:pt x="594236" y="77360"/>
                      <a:pt x="587816" y="76647"/>
                    </a:cubicBezTo>
                    <a:cubicBezTo>
                      <a:pt x="581396" y="75933"/>
                      <a:pt x="562135" y="80927"/>
                      <a:pt x="555714" y="80927"/>
                    </a:cubicBezTo>
                    <a:cubicBezTo>
                      <a:pt x="549294" y="80927"/>
                      <a:pt x="537880" y="92341"/>
                      <a:pt x="530747" y="93054"/>
                    </a:cubicBezTo>
                    <a:cubicBezTo>
                      <a:pt x="523613" y="94481"/>
                      <a:pt x="503638" y="80927"/>
                      <a:pt x="499358" y="83780"/>
                    </a:cubicBezTo>
                    <a:cubicBezTo>
                      <a:pt x="495078" y="86634"/>
                      <a:pt x="482951" y="73080"/>
                      <a:pt x="477244" y="67373"/>
                    </a:cubicBezTo>
                    <a:cubicBezTo>
                      <a:pt x="472250" y="60953"/>
                      <a:pt x="477244" y="43831"/>
                      <a:pt x="472964" y="37411"/>
                    </a:cubicBezTo>
                    <a:cubicBezTo>
                      <a:pt x="468683" y="30991"/>
                      <a:pt x="445856" y="30991"/>
                      <a:pt x="438722" y="26711"/>
                    </a:cubicBezTo>
                    <a:cubicBezTo>
                      <a:pt x="431588" y="22430"/>
                      <a:pt x="420174" y="16010"/>
                      <a:pt x="413041" y="16010"/>
                    </a:cubicBezTo>
                    <a:cubicBezTo>
                      <a:pt x="405907" y="16010"/>
                      <a:pt x="394493" y="13870"/>
                      <a:pt x="390926" y="11017"/>
                    </a:cubicBezTo>
                    <a:cubicBezTo>
                      <a:pt x="388073" y="8163"/>
                      <a:pt x="372379" y="2456"/>
                      <a:pt x="365245" y="316"/>
                    </a:cubicBezTo>
                    <a:cubicBezTo>
                      <a:pt x="358111" y="-1824"/>
                      <a:pt x="356684" y="7450"/>
                      <a:pt x="353118" y="11730"/>
                    </a:cubicBezTo>
                    <a:cubicBezTo>
                      <a:pt x="348838" y="16010"/>
                      <a:pt x="336710" y="16724"/>
                      <a:pt x="334570" y="23857"/>
                    </a:cubicBezTo>
                    <a:cubicBezTo>
                      <a:pt x="332430" y="30991"/>
                      <a:pt x="318163" y="33131"/>
                      <a:pt x="320303" y="41691"/>
                    </a:cubicBezTo>
                    <a:cubicBezTo>
                      <a:pt x="322443" y="50252"/>
                      <a:pt x="327436" y="66659"/>
                      <a:pt x="332430" y="70940"/>
                    </a:cubicBezTo>
                    <a:cubicBezTo>
                      <a:pt x="337424" y="75220"/>
                      <a:pt x="334570" y="87347"/>
                      <a:pt x="331717" y="91627"/>
                    </a:cubicBezTo>
                    <a:cubicBezTo>
                      <a:pt x="328863" y="95908"/>
                      <a:pt x="306749" y="98761"/>
                      <a:pt x="302469" y="105895"/>
                    </a:cubicBezTo>
                    <a:cubicBezTo>
                      <a:pt x="298188" y="113028"/>
                      <a:pt x="288201" y="105181"/>
                      <a:pt x="277501" y="98761"/>
                    </a:cubicBezTo>
                    <a:cubicBezTo>
                      <a:pt x="266800" y="92341"/>
                      <a:pt x="254673" y="96621"/>
                      <a:pt x="249679" y="100901"/>
                    </a:cubicBezTo>
                    <a:cubicBezTo>
                      <a:pt x="244686" y="105181"/>
                      <a:pt x="226138" y="90200"/>
                      <a:pt x="220431" y="89487"/>
                    </a:cubicBezTo>
                    <a:cubicBezTo>
                      <a:pt x="215437" y="88774"/>
                      <a:pt x="214011" y="68799"/>
                      <a:pt x="209017" y="69513"/>
                    </a:cubicBezTo>
                    <a:cubicBezTo>
                      <a:pt x="204024" y="70226"/>
                      <a:pt x="167642" y="63093"/>
                      <a:pt x="160508" y="60953"/>
                    </a:cubicBezTo>
                    <a:cubicBezTo>
                      <a:pt x="153374" y="58812"/>
                      <a:pt x="137680" y="60239"/>
                      <a:pt x="135540" y="65233"/>
                    </a:cubicBezTo>
                    <a:cubicBezTo>
                      <a:pt x="133400" y="70226"/>
                      <a:pt x="114852" y="69513"/>
                      <a:pt x="111999" y="75933"/>
                    </a:cubicBezTo>
                    <a:cubicBezTo>
                      <a:pt x="109146" y="82354"/>
                      <a:pt x="94165" y="85207"/>
                      <a:pt x="89171" y="91627"/>
                    </a:cubicBezTo>
                    <a:cubicBezTo>
                      <a:pt x="84178" y="98048"/>
                      <a:pt x="66343" y="98048"/>
                      <a:pt x="62063" y="107321"/>
                    </a:cubicBezTo>
                    <a:cubicBezTo>
                      <a:pt x="57783" y="116595"/>
                      <a:pt x="36382" y="120875"/>
                      <a:pt x="29962" y="121589"/>
                    </a:cubicBezTo>
                    <a:cubicBezTo>
                      <a:pt x="23541" y="122302"/>
                      <a:pt x="7134" y="125869"/>
                      <a:pt x="6420" y="130863"/>
                    </a:cubicBezTo>
                    <a:cubicBezTo>
                      <a:pt x="5707" y="133003"/>
                      <a:pt x="3567" y="133716"/>
                      <a:pt x="0" y="133003"/>
                    </a:cubicBezTo>
                    <a:cubicBezTo>
                      <a:pt x="713" y="134429"/>
                      <a:pt x="713" y="135856"/>
                      <a:pt x="1427" y="137283"/>
                    </a:cubicBezTo>
                    <a:cubicBezTo>
                      <a:pt x="5707" y="160824"/>
                      <a:pt x="15694" y="160111"/>
                      <a:pt x="26395" y="169384"/>
                    </a:cubicBezTo>
                    <a:cubicBezTo>
                      <a:pt x="37095" y="178658"/>
                      <a:pt x="46369" y="185792"/>
                      <a:pt x="57783" y="186505"/>
                    </a:cubicBezTo>
                    <a:cubicBezTo>
                      <a:pt x="69197" y="187219"/>
                      <a:pt x="86318" y="200773"/>
                      <a:pt x="87744" y="210760"/>
                    </a:cubicBezTo>
                    <a:cubicBezTo>
                      <a:pt x="89171" y="220747"/>
                      <a:pt x="99872" y="232161"/>
                      <a:pt x="106292" y="237154"/>
                    </a:cubicBezTo>
                    <a:cubicBezTo>
                      <a:pt x="112712" y="242148"/>
                      <a:pt x="104152" y="259269"/>
                      <a:pt x="104152" y="272110"/>
                    </a:cubicBezTo>
                    <a:cubicBezTo>
                      <a:pt x="104152" y="284950"/>
                      <a:pt x="88458" y="287804"/>
                      <a:pt x="96305" y="300644"/>
                    </a:cubicBezTo>
                    <a:cubicBezTo>
                      <a:pt x="104152" y="313485"/>
                      <a:pt x="159795" y="319905"/>
                      <a:pt x="175489" y="319905"/>
                    </a:cubicBezTo>
                    <a:cubicBezTo>
                      <a:pt x="191183" y="319905"/>
                      <a:pt x="196890" y="334886"/>
                      <a:pt x="201884" y="335599"/>
                    </a:cubicBezTo>
                    <a:cubicBezTo>
                      <a:pt x="211871" y="337026"/>
                      <a:pt x="213297" y="349153"/>
                      <a:pt x="224711" y="351293"/>
                    </a:cubicBezTo>
                    <a:cubicBezTo>
                      <a:pt x="236125" y="353434"/>
                      <a:pt x="247539" y="360567"/>
                      <a:pt x="251819" y="380542"/>
                    </a:cubicBezTo>
                    <a:cubicBezTo>
                      <a:pt x="256100" y="400516"/>
                      <a:pt x="269654" y="407650"/>
                      <a:pt x="271794" y="416923"/>
                    </a:cubicBezTo>
                    <a:cubicBezTo>
                      <a:pt x="273934" y="426197"/>
                      <a:pt x="298902" y="419064"/>
                      <a:pt x="316736" y="421204"/>
                    </a:cubicBezTo>
                    <a:cubicBezTo>
                      <a:pt x="334570" y="423344"/>
                      <a:pt x="386646" y="421204"/>
                      <a:pt x="400200" y="423344"/>
                    </a:cubicBezTo>
                    <a:cubicBezTo>
                      <a:pt x="413754" y="425484"/>
                      <a:pt x="445142" y="423344"/>
                      <a:pt x="463690" y="436898"/>
                    </a:cubicBezTo>
                    <a:cubicBezTo>
                      <a:pt x="481524" y="450452"/>
                      <a:pt x="490798" y="439038"/>
                      <a:pt x="502212" y="446172"/>
                    </a:cubicBezTo>
                    <a:cubicBezTo>
                      <a:pt x="513626" y="452592"/>
                      <a:pt x="522186" y="457585"/>
                      <a:pt x="538593" y="455445"/>
                    </a:cubicBezTo>
                    <a:cubicBezTo>
                      <a:pt x="554288" y="453305"/>
                      <a:pt x="554288" y="466859"/>
                      <a:pt x="565702" y="468999"/>
                    </a:cubicBezTo>
                    <a:cubicBezTo>
                      <a:pt x="577116" y="471140"/>
                      <a:pt x="597090" y="451165"/>
                      <a:pt x="627051" y="437611"/>
                    </a:cubicBezTo>
                    <a:cubicBezTo>
                      <a:pt x="656299" y="424057"/>
                      <a:pt x="690541" y="433331"/>
                      <a:pt x="706235" y="435471"/>
                    </a:cubicBezTo>
                    <a:cubicBezTo>
                      <a:pt x="721929" y="437611"/>
                      <a:pt x="751178" y="428337"/>
                      <a:pt x="769725" y="408363"/>
                    </a:cubicBezTo>
                    <a:cubicBezTo>
                      <a:pt x="787559" y="388389"/>
                      <a:pt x="810387" y="392669"/>
                      <a:pt x="812527" y="374121"/>
                    </a:cubicBezTo>
                    <a:cubicBezTo>
                      <a:pt x="814667" y="356287"/>
                      <a:pt x="794693" y="349153"/>
                      <a:pt x="803253" y="333459"/>
                    </a:cubicBezTo>
                    <a:cubicBezTo>
                      <a:pt x="812527" y="317765"/>
                      <a:pt x="828221" y="319905"/>
                      <a:pt x="837495" y="324186"/>
                    </a:cubicBezTo>
                    <a:cubicBezTo>
                      <a:pt x="846769" y="328466"/>
                      <a:pt x="871737" y="335599"/>
                      <a:pt x="893851" y="319905"/>
                    </a:cubicBezTo>
                    <a:cubicBezTo>
                      <a:pt x="916679" y="304211"/>
                      <a:pt x="925239" y="306351"/>
                      <a:pt x="945927" y="304211"/>
                    </a:cubicBezTo>
                    <a:cubicBezTo>
                      <a:pt x="966615" y="302071"/>
                      <a:pt x="963761" y="288517"/>
                      <a:pt x="977315" y="274963"/>
                    </a:cubicBezTo>
                    <a:cubicBezTo>
                      <a:pt x="990869" y="261409"/>
                      <a:pt x="1006563" y="257129"/>
                      <a:pt x="1020117" y="257129"/>
                    </a:cubicBezTo>
                    <a:cubicBezTo>
                      <a:pt x="1033672" y="257129"/>
                      <a:pt x="1051506" y="243575"/>
                      <a:pt x="1065060" y="247855"/>
                    </a:cubicBezTo>
                    <a:cubicBezTo>
                      <a:pt x="1078614" y="252135"/>
                      <a:pt x="1099301" y="254275"/>
                      <a:pt x="1101442" y="243575"/>
                    </a:cubicBezTo>
                    <a:cubicBezTo>
                      <a:pt x="1104295" y="233588"/>
                      <a:pt x="1068627" y="210760"/>
                      <a:pt x="1057213" y="197206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6350" cap="rnd">
                <a:solidFill>
                  <a:srgbClr val="FFFFFF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356" name="Полилиния: фигура 355">
                <a:extLst>
                  <a:ext uri="{FF2B5EF4-FFF2-40B4-BE49-F238E27FC236}">
                    <a16:creationId xmlns:a16="http://schemas.microsoft.com/office/drawing/2014/main" xmlns="" id="{ACF71A1E-64BC-45F4-969E-E1F28ED36ABA}"/>
                  </a:ext>
                </a:extLst>
              </p:cNvPr>
              <p:cNvSpPr/>
              <p:nvPr/>
            </p:nvSpPr>
            <p:spPr>
              <a:xfrm>
                <a:off x="1969580" y="3729882"/>
                <a:ext cx="382710" cy="160750"/>
              </a:xfrm>
              <a:custGeom>
                <a:avLst/>
                <a:gdLst>
                  <a:gd name="connsiteX0" fmla="*/ 354631 w 382710"/>
                  <a:gd name="connsiteY0" fmla="*/ 29405 h 160750"/>
                  <a:gd name="connsiteX1" fmla="*/ 321103 w 382710"/>
                  <a:gd name="connsiteY1" fmla="*/ 20131 h 160750"/>
                  <a:gd name="connsiteX2" fmla="*/ 230505 w 382710"/>
                  <a:gd name="connsiteY2" fmla="*/ 15138 h 160750"/>
                  <a:gd name="connsiteX3" fmla="*/ 184136 w 382710"/>
                  <a:gd name="connsiteY3" fmla="*/ 1583 h 160750"/>
                  <a:gd name="connsiteX4" fmla="*/ 147754 w 382710"/>
                  <a:gd name="connsiteY4" fmla="*/ 15851 h 160750"/>
                  <a:gd name="connsiteX5" fmla="*/ 116366 w 382710"/>
                  <a:gd name="connsiteY5" fmla="*/ 20844 h 160750"/>
                  <a:gd name="connsiteX6" fmla="*/ 68571 w 382710"/>
                  <a:gd name="connsiteY6" fmla="*/ 22271 h 160750"/>
                  <a:gd name="connsiteX7" fmla="*/ 46456 w 382710"/>
                  <a:gd name="connsiteY7" fmla="*/ 45812 h 160750"/>
                  <a:gd name="connsiteX8" fmla="*/ 35756 w 382710"/>
                  <a:gd name="connsiteY8" fmla="*/ 65073 h 160750"/>
                  <a:gd name="connsiteX9" fmla="*/ 48596 w 382710"/>
                  <a:gd name="connsiteY9" fmla="*/ 76487 h 160750"/>
                  <a:gd name="connsiteX10" fmla="*/ 76418 w 382710"/>
                  <a:gd name="connsiteY10" fmla="*/ 75060 h 160750"/>
                  <a:gd name="connsiteX11" fmla="*/ 124927 w 382710"/>
                  <a:gd name="connsiteY11" fmla="*/ 97175 h 160750"/>
                  <a:gd name="connsiteX12" fmla="*/ 109946 w 382710"/>
                  <a:gd name="connsiteY12" fmla="*/ 115009 h 160750"/>
                  <a:gd name="connsiteX13" fmla="*/ 76418 w 382710"/>
                  <a:gd name="connsiteY13" fmla="*/ 120716 h 160750"/>
                  <a:gd name="connsiteX14" fmla="*/ 25055 w 382710"/>
                  <a:gd name="connsiteY14" fmla="*/ 127850 h 160750"/>
                  <a:gd name="connsiteX15" fmla="*/ 87 w 382710"/>
                  <a:gd name="connsiteY15" fmla="*/ 148537 h 160750"/>
                  <a:gd name="connsiteX16" fmla="*/ 50023 w 382710"/>
                  <a:gd name="connsiteY16" fmla="*/ 152818 h 160750"/>
                  <a:gd name="connsiteX17" fmla="*/ 82125 w 382710"/>
                  <a:gd name="connsiteY17" fmla="*/ 154244 h 160750"/>
                  <a:gd name="connsiteX18" fmla="*/ 111373 w 382710"/>
                  <a:gd name="connsiteY18" fmla="*/ 159951 h 160750"/>
                  <a:gd name="connsiteX19" fmla="*/ 157028 w 382710"/>
                  <a:gd name="connsiteY19" fmla="*/ 157098 h 160750"/>
                  <a:gd name="connsiteX20" fmla="*/ 162735 w 382710"/>
                  <a:gd name="connsiteY20" fmla="*/ 139977 h 160750"/>
                  <a:gd name="connsiteX21" fmla="*/ 178429 w 382710"/>
                  <a:gd name="connsiteY21" fmla="*/ 130703 h 160750"/>
                  <a:gd name="connsiteX22" fmla="*/ 197690 w 382710"/>
                  <a:gd name="connsiteY22" fmla="*/ 118576 h 160750"/>
                  <a:gd name="connsiteX23" fmla="*/ 218378 w 382710"/>
                  <a:gd name="connsiteY23" fmla="*/ 111442 h 160750"/>
                  <a:gd name="connsiteX24" fmla="*/ 240492 w 382710"/>
                  <a:gd name="connsiteY24" fmla="*/ 118576 h 160750"/>
                  <a:gd name="connsiteX25" fmla="*/ 261180 w 382710"/>
                  <a:gd name="connsiteY25" fmla="*/ 104309 h 160750"/>
                  <a:gd name="connsiteX26" fmla="*/ 293282 w 382710"/>
                  <a:gd name="connsiteY26" fmla="*/ 95035 h 160750"/>
                  <a:gd name="connsiteX27" fmla="*/ 321103 w 382710"/>
                  <a:gd name="connsiteY27" fmla="*/ 79341 h 160750"/>
                  <a:gd name="connsiteX28" fmla="*/ 348211 w 382710"/>
                  <a:gd name="connsiteY28" fmla="*/ 63647 h 160750"/>
                  <a:gd name="connsiteX29" fmla="*/ 379599 w 382710"/>
                  <a:gd name="connsiteY29" fmla="*/ 47952 h 160750"/>
                  <a:gd name="connsiteX30" fmla="*/ 382453 w 382710"/>
                  <a:gd name="connsiteY30" fmla="*/ 40105 h 160750"/>
                  <a:gd name="connsiteX31" fmla="*/ 354631 w 382710"/>
                  <a:gd name="connsiteY31" fmla="*/ 29405 h 1607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382710" h="160750">
                    <a:moveTo>
                      <a:pt x="354631" y="29405"/>
                    </a:moveTo>
                    <a:cubicBezTo>
                      <a:pt x="341077" y="13711"/>
                      <a:pt x="336797" y="24411"/>
                      <a:pt x="321103" y="20131"/>
                    </a:cubicBezTo>
                    <a:cubicBezTo>
                      <a:pt x="305409" y="15851"/>
                      <a:pt x="243346" y="9430"/>
                      <a:pt x="230505" y="15138"/>
                    </a:cubicBezTo>
                    <a:cubicBezTo>
                      <a:pt x="218378" y="20131"/>
                      <a:pt x="191983" y="5864"/>
                      <a:pt x="184136" y="1583"/>
                    </a:cubicBezTo>
                    <a:cubicBezTo>
                      <a:pt x="175576" y="-2697"/>
                      <a:pt x="149181" y="1583"/>
                      <a:pt x="147754" y="15851"/>
                    </a:cubicBezTo>
                    <a:cubicBezTo>
                      <a:pt x="147041" y="30118"/>
                      <a:pt x="135627" y="30118"/>
                      <a:pt x="116366" y="20844"/>
                    </a:cubicBezTo>
                    <a:cubicBezTo>
                      <a:pt x="97819" y="11571"/>
                      <a:pt x="69997" y="11571"/>
                      <a:pt x="68571" y="22271"/>
                    </a:cubicBezTo>
                    <a:cubicBezTo>
                      <a:pt x="67857" y="32972"/>
                      <a:pt x="54303" y="42959"/>
                      <a:pt x="46456" y="45812"/>
                    </a:cubicBezTo>
                    <a:cubicBezTo>
                      <a:pt x="43603" y="47239"/>
                      <a:pt x="40036" y="55086"/>
                      <a:pt x="35756" y="65073"/>
                    </a:cubicBezTo>
                    <a:cubicBezTo>
                      <a:pt x="41463" y="67213"/>
                      <a:pt x="45029" y="72207"/>
                      <a:pt x="48596" y="76487"/>
                    </a:cubicBezTo>
                    <a:cubicBezTo>
                      <a:pt x="55730" y="85048"/>
                      <a:pt x="73564" y="83621"/>
                      <a:pt x="76418" y="75060"/>
                    </a:cubicBezTo>
                    <a:cubicBezTo>
                      <a:pt x="79271" y="66500"/>
                      <a:pt x="108519" y="83621"/>
                      <a:pt x="124927" y="97175"/>
                    </a:cubicBezTo>
                    <a:cubicBezTo>
                      <a:pt x="141334" y="110729"/>
                      <a:pt x="116366" y="101455"/>
                      <a:pt x="109946" y="115009"/>
                    </a:cubicBezTo>
                    <a:cubicBezTo>
                      <a:pt x="102812" y="128563"/>
                      <a:pt x="82125" y="115009"/>
                      <a:pt x="76418" y="120716"/>
                    </a:cubicBezTo>
                    <a:cubicBezTo>
                      <a:pt x="70711" y="126423"/>
                      <a:pt x="35042" y="129277"/>
                      <a:pt x="25055" y="127850"/>
                    </a:cubicBezTo>
                    <a:cubicBezTo>
                      <a:pt x="15068" y="126423"/>
                      <a:pt x="-1340" y="141404"/>
                      <a:pt x="87" y="148537"/>
                    </a:cubicBezTo>
                    <a:cubicBezTo>
                      <a:pt x="1514" y="155671"/>
                      <a:pt x="37182" y="144257"/>
                      <a:pt x="50023" y="152818"/>
                    </a:cubicBezTo>
                    <a:cubicBezTo>
                      <a:pt x="62150" y="161378"/>
                      <a:pt x="74991" y="144257"/>
                      <a:pt x="82125" y="154244"/>
                    </a:cubicBezTo>
                    <a:cubicBezTo>
                      <a:pt x="89258" y="164232"/>
                      <a:pt x="104239" y="157098"/>
                      <a:pt x="111373" y="159951"/>
                    </a:cubicBezTo>
                    <a:cubicBezTo>
                      <a:pt x="118507" y="162805"/>
                      <a:pt x="157028" y="157098"/>
                      <a:pt x="157028" y="157098"/>
                    </a:cubicBezTo>
                    <a:cubicBezTo>
                      <a:pt x="161309" y="152104"/>
                      <a:pt x="162735" y="145684"/>
                      <a:pt x="162735" y="139977"/>
                    </a:cubicBezTo>
                    <a:cubicBezTo>
                      <a:pt x="162735" y="130703"/>
                      <a:pt x="170582" y="132843"/>
                      <a:pt x="178429" y="130703"/>
                    </a:cubicBezTo>
                    <a:cubicBezTo>
                      <a:pt x="186277" y="128563"/>
                      <a:pt x="191983" y="118576"/>
                      <a:pt x="197690" y="118576"/>
                    </a:cubicBezTo>
                    <a:cubicBezTo>
                      <a:pt x="204111" y="118576"/>
                      <a:pt x="212671" y="109302"/>
                      <a:pt x="218378" y="111442"/>
                    </a:cubicBezTo>
                    <a:cubicBezTo>
                      <a:pt x="224798" y="113582"/>
                      <a:pt x="232646" y="124996"/>
                      <a:pt x="240492" y="118576"/>
                    </a:cubicBezTo>
                    <a:cubicBezTo>
                      <a:pt x="248339" y="112156"/>
                      <a:pt x="250480" y="117863"/>
                      <a:pt x="261180" y="104309"/>
                    </a:cubicBezTo>
                    <a:cubicBezTo>
                      <a:pt x="271881" y="90754"/>
                      <a:pt x="279014" y="93608"/>
                      <a:pt x="293282" y="95035"/>
                    </a:cubicBezTo>
                    <a:cubicBezTo>
                      <a:pt x="309689" y="97175"/>
                      <a:pt x="316823" y="88614"/>
                      <a:pt x="321103" y="79341"/>
                    </a:cubicBezTo>
                    <a:cubicBezTo>
                      <a:pt x="326097" y="70067"/>
                      <a:pt x="339651" y="70067"/>
                      <a:pt x="348211" y="63647"/>
                    </a:cubicBezTo>
                    <a:cubicBezTo>
                      <a:pt x="356772" y="57226"/>
                      <a:pt x="373892" y="50093"/>
                      <a:pt x="379599" y="47952"/>
                    </a:cubicBezTo>
                    <a:cubicBezTo>
                      <a:pt x="382453" y="46526"/>
                      <a:pt x="383166" y="44386"/>
                      <a:pt x="382453" y="40105"/>
                    </a:cubicBezTo>
                    <a:cubicBezTo>
                      <a:pt x="371039" y="30118"/>
                      <a:pt x="365332" y="42245"/>
                      <a:pt x="354631" y="29405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6350" cap="rnd">
                <a:solidFill>
                  <a:srgbClr val="FFFFFF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357" name="Полилиния: фигура 356">
                <a:extLst>
                  <a:ext uri="{FF2B5EF4-FFF2-40B4-BE49-F238E27FC236}">
                    <a16:creationId xmlns:a16="http://schemas.microsoft.com/office/drawing/2014/main" xmlns="" id="{EBBF9FD0-0A76-4F51-AA00-75B042C7A6F8}"/>
                  </a:ext>
                </a:extLst>
              </p:cNvPr>
              <p:cNvSpPr/>
              <p:nvPr/>
            </p:nvSpPr>
            <p:spPr>
              <a:xfrm>
                <a:off x="918161" y="3706795"/>
                <a:ext cx="238646" cy="107421"/>
              </a:xfrm>
              <a:custGeom>
                <a:avLst/>
                <a:gdLst>
                  <a:gd name="connsiteX0" fmla="*/ 95591 w 238646"/>
                  <a:gd name="connsiteY0" fmla="*/ 85307 h 107421"/>
                  <a:gd name="connsiteX1" fmla="*/ 120559 w 238646"/>
                  <a:gd name="connsiteY1" fmla="*/ 105282 h 107421"/>
                  <a:gd name="connsiteX2" fmla="*/ 121986 w 238646"/>
                  <a:gd name="connsiteY2" fmla="*/ 107422 h 107421"/>
                  <a:gd name="connsiteX3" fmla="*/ 157655 w 238646"/>
                  <a:gd name="connsiteY3" fmla="*/ 100288 h 107421"/>
                  <a:gd name="connsiteX4" fmla="*/ 189043 w 238646"/>
                  <a:gd name="connsiteY4" fmla="*/ 103141 h 107421"/>
                  <a:gd name="connsiteX5" fmla="*/ 186903 w 238646"/>
                  <a:gd name="connsiteY5" fmla="*/ 95295 h 107421"/>
                  <a:gd name="connsiteX6" fmla="*/ 210444 w 238646"/>
                  <a:gd name="connsiteY6" fmla="*/ 102428 h 107421"/>
                  <a:gd name="connsiteX7" fmla="*/ 237552 w 238646"/>
                  <a:gd name="connsiteY7" fmla="*/ 104568 h 107421"/>
                  <a:gd name="connsiteX8" fmla="*/ 226138 w 238646"/>
                  <a:gd name="connsiteY8" fmla="*/ 88874 h 107421"/>
                  <a:gd name="connsiteX9" fmla="*/ 233272 w 238646"/>
                  <a:gd name="connsiteY9" fmla="*/ 76034 h 107421"/>
                  <a:gd name="connsiteX10" fmla="*/ 211871 w 238646"/>
                  <a:gd name="connsiteY10" fmla="*/ 64620 h 107421"/>
                  <a:gd name="connsiteX11" fmla="*/ 201170 w 238646"/>
                  <a:gd name="connsiteY11" fmla="*/ 42505 h 107421"/>
                  <a:gd name="connsiteX12" fmla="*/ 189043 w 238646"/>
                  <a:gd name="connsiteY12" fmla="*/ 37512 h 107421"/>
                  <a:gd name="connsiteX13" fmla="*/ 153374 w 238646"/>
                  <a:gd name="connsiteY13" fmla="*/ 42505 h 107421"/>
                  <a:gd name="connsiteX14" fmla="*/ 131260 w 238646"/>
                  <a:gd name="connsiteY14" fmla="*/ 31805 h 107421"/>
                  <a:gd name="connsiteX15" fmla="*/ 109145 w 238646"/>
                  <a:gd name="connsiteY15" fmla="*/ 17537 h 107421"/>
                  <a:gd name="connsiteX16" fmla="*/ 54929 w 238646"/>
                  <a:gd name="connsiteY16" fmla="*/ 12544 h 107421"/>
                  <a:gd name="connsiteX17" fmla="*/ 12841 w 238646"/>
                  <a:gd name="connsiteY17" fmla="*/ 416 h 107421"/>
                  <a:gd name="connsiteX18" fmla="*/ 0 w 238646"/>
                  <a:gd name="connsiteY18" fmla="*/ 6837 h 107421"/>
                  <a:gd name="connsiteX19" fmla="*/ 54216 w 238646"/>
                  <a:gd name="connsiteY19" fmla="*/ 36798 h 107421"/>
                  <a:gd name="connsiteX20" fmla="*/ 67770 w 238646"/>
                  <a:gd name="connsiteY20" fmla="*/ 73180 h 107421"/>
                  <a:gd name="connsiteX21" fmla="*/ 59923 w 238646"/>
                  <a:gd name="connsiteY21" fmla="*/ 85307 h 107421"/>
                  <a:gd name="connsiteX22" fmla="*/ 95591 w 238646"/>
                  <a:gd name="connsiteY22" fmla="*/ 85307 h 1074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238646" h="107421">
                    <a:moveTo>
                      <a:pt x="95591" y="85307"/>
                    </a:moveTo>
                    <a:cubicBezTo>
                      <a:pt x="107005" y="80314"/>
                      <a:pt x="111286" y="92441"/>
                      <a:pt x="120559" y="105282"/>
                    </a:cubicBezTo>
                    <a:cubicBezTo>
                      <a:pt x="121273" y="105995"/>
                      <a:pt x="121273" y="106708"/>
                      <a:pt x="121986" y="107422"/>
                    </a:cubicBezTo>
                    <a:cubicBezTo>
                      <a:pt x="134827" y="105282"/>
                      <a:pt x="144814" y="101715"/>
                      <a:pt x="157655" y="100288"/>
                    </a:cubicBezTo>
                    <a:cubicBezTo>
                      <a:pt x="166928" y="98861"/>
                      <a:pt x="179056" y="101001"/>
                      <a:pt x="189043" y="103141"/>
                    </a:cubicBezTo>
                    <a:cubicBezTo>
                      <a:pt x="187616" y="100288"/>
                      <a:pt x="186189" y="97435"/>
                      <a:pt x="186903" y="95295"/>
                    </a:cubicBezTo>
                    <a:cubicBezTo>
                      <a:pt x="189756" y="88874"/>
                      <a:pt x="205450" y="97435"/>
                      <a:pt x="210444" y="102428"/>
                    </a:cubicBezTo>
                    <a:cubicBezTo>
                      <a:pt x="215437" y="107422"/>
                      <a:pt x="232558" y="109562"/>
                      <a:pt x="237552" y="104568"/>
                    </a:cubicBezTo>
                    <a:cubicBezTo>
                      <a:pt x="242545" y="99575"/>
                      <a:pt x="228991" y="93868"/>
                      <a:pt x="226138" y="88874"/>
                    </a:cubicBezTo>
                    <a:cubicBezTo>
                      <a:pt x="224711" y="86021"/>
                      <a:pt x="228991" y="81027"/>
                      <a:pt x="233272" y="76034"/>
                    </a:cubicBezTo>
                    <a:cubicBezTo>
                      <a:pt x="223998" y="71040"/>
                      <a:pt x="214724" y="63906"/>
                      <a:pt x="211871" y="64620"/>
                    </a:cubicBezTo>
                    <a:cubicBezTo>
                      <a:pt x="206877" y="66046"/>
                      <a:pt x="206877" y="42505"/>
                      <a:pt x="201170" y="42505"/>
                    </a:cubicBezTo>
                    <a:cubicBezTo>
                      <a:pt x="194750" y="42505"/>
                      <a:pt x="194750" y="37512"/>
                      <a:pt x="189043" y="37512"/>
                    </a:cubicBezTo>
                    <a:cubicBezTo>
                      <a:pt x="182622" y="37512"/>
                      <a:pt x="159795" y="37512"/>
                      <a:pt x="153374" y="42505"/>
                    </a:cubicBezTo>
                    <a:cubicBezTo>
                      <a:pt x="146954" y="47499"/>
                      <a:pt x="139107" y="31805"/>
                      <a:pt x="131260" y="31805"/>
                    </a:cubicBezTo>
                    <a:cubicBezTo>
                      <a:pt x="123413" y="31805"/>
                      <a:pt x="114139" y="23958"/>
                      <a:pt x="109145" y="17537"/>
                    </a:cubicBezTo>
                    <a:cubicBezTo>
                      <a:pt x="104152" y="11117"/>
                      <a:pt x="65630" y="20391"/>
                      <a:pt x="54929" y="12544"/>
                    </a:cubicBezTo>
                    <a:cubicBezTo>
                      <a:pt x="44229" y="4697"/>
                      <a:pt x="23541" y="-1724"/>
                      <a:pt x="12841" y="416"/>
                    </a:cubicBezTo>
                    <a:cubicBezTo>
                      <a:pt x="9987" y="1130"/>
                      <a:pt x="4994" y="3270"/>
                      <a:pt x="0" y="6837"/>
                    </a:cubicBezTo>
                    <a:cubicBezTo>
                      <a:pt x="20688" y="18964"/>
                      <a:pt x="49936" y="15397"/>
                      <a:pt x="54216" y="36798"/>
                    </a:cubicBezTo>
                    <a:cubicBezTo>
                      <a:pt x="59210" y="61766"/>
                      <a:pt x="72764" y="51779"/>
                      <a:pt x="67770" y="73180"/>
                    </a:cubicBezTo>
                    <a:cubicBezTo>
                      <a:pt x="67057" y="77460"/>
                      <a:pt x="63490" y="81740"/>
                      <a:pt x="59923" y="85307"/>
                    </a:cubicBezTo>
                    <a:cubicBezTo>
                      <a:pt x="74904" y="87447"/>
                      <a:pt x="90598" y="87447"/>
                      <a:pt x="95591" y="85307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6350" cap="rnd">
                <a:solidFill>
                  <a:srgbClr val="FFFFFF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358" name="Полилиния: фигура 357">
                <a:extLst>
                  <a:ext uri="{FF2B5EF4-FFF2-40B4-BE49-F238E27FC236}">
                    <a16:creationId xmlns:a16="http://schemas.microsoft.com/office/drawing/2014/main" xmlns="" id="{820026C6-1BD3-46F2-A508-1C2440B2E87C}"/>
                  </a:ext>
                </a:extLst>
              </p:cNvPr>
              <p:cNvSpPr/>
              <p:nvPr/>
            </p:nvSpPr>
            <p:spPr>
              <a:xfrm>
                <a:off x="3858667" y="3740739"/>
                <a:ext cx="241831" cy="224823"/>
              </a:xfrm>
              <a:custGeom>
                <a:avLst/>
                <a:gdLst>
                  <a:gd name="connsiteX0" fmla="*/ 231845 w 241831"/>
                  <a:gd name="connsiteY0" fmla="*/ 11414 h 224823"/>
                  <a:gd name="connsiteX1" fmla="*/ 202597 w 241831"/>
                  <a:gd name="connsiteY1" fmla="*/ 0 h 224823"/>
                  <a:gd name="connsiteX2" fmla="*/ 182622 w 241831"/>
                  <a:gd name="connsiteY2" fmla="*/ 27108 h 224823"/>
                  <a:gd name="connsiteX3" fmla="*/ 157655 w 241831"/>
                  <a:gd name="connsiteY3" fmla="*/ 44942 h 224823"/>
                  <a:gd name="connsiteX4" fmla="*/ 144100 w 241831"/>
                  <a:gd name="connsiteY4" fmla="*/ 58496 h 224823"/>
                  <a:gd name="connsiteX5" fmla="*/ 121273 w 241831"/>
                  <a:gd name="connsiteY5" fmla="*/ 65630 h 224823"/>
                  <a:gd name="connsiteX6" fmla="*/ 98445 w 241831"/>
                  <a:gd name="connsiteY6" fmla="*/ 56356 h 224823"/>
                  <a:gd name="connsiteX7" fmla="*/ 75617 w 241831"/>
                  <a:gd name="connsiteY7" fmla="*/ 81324 h 224823"/>
                  <a:gd name="connsiteX8" fmla="*/ 9987 w 241831"/>
                  <a:gd name="connsiteY8" fmla="*/ 117706 h 224823"/>
                  <a:gd name="connsiteX9" fmla="*/ 0 w 241831"/>
                  <a:gd name="connsiteY9" fmla="*/ 133400 h 224823"/>
                  <a:gd name="connsiteX10" fmla="*/ 39949 w 241831"/>
                  <a:gd name="connsiteY10" fmla="*/ 153374 h 224823"/>
                  <a:gd name="connsiteX11" fmla="*/ 19261 w 241831"/>
                  <a:gd name="connsiteY11" fmla="*/ 191183 h 224823"/>
                  <a:gd name="connsiteX12" fmla="*/ 25681 w 241831"/>
                  <a:gd name="connsiteY12" fmla="*/ 212584 h 224823"/>
                  <a:gd name="connsiteX13" fmla="*/ 43516 w 241831"/>
                  <a:gd name="connsiteY13" fmla="*/ 221144 h 224823"/>
                  <a:gd name="connsiteX14" fmla="*/ 70623 w 241831"/>
                  <a:gd name="connsiteY14" fmla="*/ 216151 h 224823"/>
                  <a:gd name="connsiteX15" fmla="*/ 79184 w 241831"/>
                  <a:gd name="connsiteY15" fmla="*/ 221144 h 224823"/>
                  <a:gd name="connsiteX16" fmla="*/ 99872 w 241831"/>
                  <a:gd name="connsiteY16" fmla="*/ 205450 h 224823"/>
                  <a:gd name="connsiteX17" fmla="*/ 131973 w 241831"/>
                  <a:gd name="connsiteY17" fmla="*/ 198316 h 224823"/>
                  <a:gd name="connsiteX18" fmla="*/ 150521 w 241831"/>
                  <a:gd name="connsiteY18" fmla="*/ 191183 h 224823"/>
                  <a:gd name="connsiteX19" fmla="*/ 119132 w 241831"/>
                  <a:gd name="connsiteY19" fmla="*/ 161935 h 224823"/>
                  <a:gd name="connsiteX20" fmla="*/ 129120 w 241831"/>
                  <a:gd name="connsiteY20" fmla="*/ 130546 h 224823"/>
                  <a:gd name="connsiteX21" fmla="*/ 190469 w 241831"/>
                  <a:gd name="connsiteY21" fmla="*/ 93451 h 224823"/>
                  <a:gd name="connsiteX22" fmla="*/ 202597 w 241831"/>
                  <a:gd name="connsiteY22" fmla="*/ 50649 h 224823"/>
                  <a:gd name="connsiteX23" fmla="*/ 241832 w 241831"/>
                  <a:gd name="connsiteY23" fmla="*/ 12841 h 224823"/>
                  <a:gd name="connsiteX24" fmla="*/ 231845 w 241831"/>
                  <a:gd name="connsiteY24" fmla="*/ 11414 h 2248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241831" h="224823">
                    <a:moveTo>
                      <a:pt x="231845" y="11414"/>
                    </a:moveTo>
                    <a:cubicBezTo>
                      <a:pt x="218291" y="15694"/>
                      <a:pt x="214011" y="0"/>
                      <a:pt x="202597" y="0"/>
                    </a:cubicBezTo>
                    <a:cubicBezTo>
                      <a:pt x="191183" y="0"/>
                      <a:pt x="193323" y="27108"/>
                      <a:pt x="182622" y="27108"/>
                    </a:cubicBezTo>
                    <a:cubicBezTo>
                      <a:pt x="171209" y="27108"/>
                      <a:pt x="173349" y="42802"/>
                      <a:pt x="157655" y="44942"/>
                    </a:cubicBezTo>
                    <a:cubicBezTo>
                      <a:pt x="141960" y="47082"/>
                      <a:pt x="136967" y="47082"/>
                      <a:pt x="144100" y="58496"/>
                    </a:cubicBezTo>
                    <a:cubicBezTo>
                      <a:pt x="151234" y="69910"/>
                      <a:pt x="134827" y="65630"/>
                      <a:pt x="121273" y="65630"/>
                    </a:cubicBezTo>
                    <a:cubicBezTo>
                      <a:pt x="107719" y="65630"/>
                      <a:pt x="107719" y="56356"/>
                      <a:pt x="98445" y="56356"/>
                    </a:cubicBezTo>
                    <a:cubicBezTo>
                      <a:pt x="89171" y="56356"/>
                      <a:pt x="82751" y="72050"/>
                      <a:pt x="75617" y="81324"/>
                    </a:cubicBezTo>
                    <a:cubicBezTo>
                      <a:pt x="68483" y="90598"/>
                      <a:pt x="23541" y="110572"/>
                      <a:pt x="9987" y="117706"/>
                    </a:cubicBezTo>
                    <a:cubicBezTo>
                      <a:pt x="6420" y="119846"/>
                      <a:pt x="2853" y="125553"/>
                      <a:pt x="0" y="133400"/>
                    </a:cubicBezTo>
                    <a:cubicBezTo>
                      <a:pt x="16408" y="134827"/>
                      <a:pt x="32815" y="144100"/>
                      <a:pt x="39949" y="153374"/>
                    </a:cubicBezTo>
                    <a:cubicBezTo>
                      <a:pt x="49936" y="165501"/>
                      <a:pt x="28535" y="179769"/>
                      <a:pt x="19261" y="191183"/>
                    </a:cubicBezTo>
                    <a:cubicBezTo>
                      <a:pt x="9987" y="202597"/>
                      <a:pt x="24968" y="203310"/>
                      <a:pt x="25681" y="212584"/>
                    </a:cubicBezTo>
                    <a:cubicBezTo>
                      <a:pt x="26395" y="221858"/>
                      <a:pt x="38522" y="229705"/>
                      <a:pt x="43516" y="221144"/>
                    </a:cubicBezTo>
                    <a:cubicBezTo>
                      <a:pt x="48509" y="212584"/>
                      <a:pt x="55643" y="216151"/>
                      <a:pt x="70623" y="216151"/>
                    </a:cubicBezTo>
                    <a:cubicBezTo>
                      <a:pt x="74904" y="216151"/>
                      <a:pt x="77044" y="218291"/>
                      <a:pt x="79184" y="221144"/>
                    </a:cubicBezTo>
                    <a:cubicBezTo>
                      <a:pt x="87031" y="214724"/>
                      <a:pt x="97018" y="209017"/>
                      <a:pt x="99872" y="205450"/>
                    </a:cubicBezTo>
                    <a:cubicBezTo>
                      <a:pt x="105579" y="199743"/>
                      <a:pt x="119132" y="198316"/>
                      <a:pt x="131973" y="198316"/>
                    </a:cubicBezTo>
                    <a:cubicBezTo>
                      <a:pt x="139820" y="198316"/>
                      <a:pt x="144814" y="196176"/>
                      <a:pt x="150521" y="191183"/>
                    </a:cubicBezTo>
                    <a:cubicBezTo>
                      <a:pt x="136967" y="176915"/>
                      <a:pt x="124126" y="164788"/>
                      <a:pt x="119132" y="161935"/>
                    </a:cubicBezTo>
                    <a:cubicBezTo>
                      <a:pt x="107006" y="154801"/>
                      <a:pt x="114139" y="134113"/>
                      <a:pt x="129120" y="130546"/>
                    </a:cubicBezTo>
                    <a:cubicBezTo>
                      <a:pt x="143387" y="126980"/>
                      <a:pt x="179769" y="99158"/>
                      <a:pt x="190469" y="93451"/>
                    </a:cubicBezTo>
                    <a:cubicBezTo>
                      <a:pt x="201170" y="87031"/>
                      <a:pt x="194036" y="67057"/>
                      <a:pt x="202597" y="50649"/>
                    </a:cubicBezTo>
                    <a:cubicBezTo>
                      <a:pt x="206877" y="42089"/>
                      <a:pt x="224711" y="26395"/>
                      <a:pt x="241832" y="12841"/>
                    </a:cubicBezTo>
                    <a:cubicBezTo>
                      <a:pt x="237552" y="10701"/>
                      <a:pt x="234698" y="9987"/>
                      <a:pt x="231845" y="11414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6350" cap="rnd">
                <a:solidFill>
                  <a:srgbClr val="FFFFFF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359" name="Полилиния: фигура 358">
                <a:extLst>
                  <a:ext uri="{FF2B5EF4-FFF2-40B4-BE49-F238E27FC236}">
                    <a16:creationId xmlns:a16="http://schemas.microsoft.com/office/drawing/2014/main" xmlns="" id="{DFAB397A-1DB0-4BCA-861C-B11CEB565DA5}"/>
                  </a:ext>
                </a:extLst>
              </p:cNvPr>
              <p:cNvSpPr/>
              <p:nvPr/>
            </p:nvSpPr>
            <p:spPr>
              <a:xfrm>
                <a:off x="2348466" y="4255414"/>
                <a:ext cx="265306" cy="148079"/>
              </a:xfrm>
              <a:custGeom>
                <a:avLst/>
                <a:gdLst>
                  <a:gd name="connsiteX0" fmla="*/ 263233 w 265306"/>
                  <a:gd name="connsiteY0" fmla="*/ 96682 h 148079"/>
                  <a:gd name="connsiteX1" fmla="*/ 255386 w 265306"/>
                  <a:gd name="connsiteY1" fmla="*/ 96682 h 148079"/>
                  <a:gd name="connsiteX2" fmla="*/ 209730 w 265306"/>
                  <a:gd name="connsiteY2" fmla="*/ 88122 h 148079"/>
                  <a:gd name="connsiteX3" fmla="*/ 141960 w 265306"/>
                  <a:gd name="connsiteY3" fmla="*/ 61014 h 148079"/>
                  <a:gd name="connsiteX4" fmla="*/ 70623 w 265306"/>
                  <a:gd name="connsiteY4" fmla="*/ 8938 h 148079"/>
                  <a:gd name="connsiteX5" fmla="*/ 42802 w 265306"/>
                  <a:gd name="connsiteY5" fmla="*/ 3231 h 148079"/>
                  <a:gd name="connsiteX6" fmla="*/ 21401 w 265306"/>
                  <a:gd name="connsiteY6" fmla="*/ 9651 h 148079"/>
                  <a:gd name="connsiteX7" fmla="*/ 5707 w 265306"/>
                  <a:gd name="connsiteY7" fmla="*/ 29625 h 148079"/>
                  <a:gd name="connsiteX8" fmla="*/ 0 w 265306"/>
                  <a:gd name="connsiteY8" fmla="*/ 56020 h 148079"/>
                  <a:gd name="connsiteX9" fmla="*/ 17834 w 265306"/>
                  <a:gd name="connsiteY9" fmla="*/ 69574 h 148079"/>
                  <a:gd name="connsiteX10" fmla="*/ 45656 w 265306"/>
                  <a:gd name="connsiteY10" fmla="*/ 83128 h 148079"/>
                  <a:gd name="connsiteX11" fmla="*/ 72050 w 265306"/>
                  <a:gd name="connsiteY11" fmla="*/ 96682 h 148079"/>
                  <a:gd name="connsiteX12" fmla="*/ 101298 w 265306"/>
                  <a:gd name="connsiteY12" fmla="*/ 113090 h 148079"/>
                  <a:gd name="connsiteX13" fmla="*/ 134827 w 265306"/>
                  <a:gd name="connsiteY13" fmla="*/ 107383 h 148079"/>
                  <a:gd name="connsiteX14" fmla="*/ 154087 w 265306"/>
                  <a:gd name="connsiteY14" fmla="*/ 126644 h 148079"/>
                  <a:gd name="connsiteX15" fmla="*/ 199743 w 265306"/>
                  <a:gd name="connsiteY15" fmla="*/ 144478 h 148079"/>
                  <a:gd name="connsiteX16" fmla="*/ 261093 w 265306"/>
                  <a:gd name="connsiteY16" fmla="*/ 138771 h 148079"/>
                  <a:gd name="connsiteX17" fmla="*/ 262520 w 265306"/>
                  <a:gd name="connsiteY17" fmla="*/ 102389 h 148079"/>
                  <a:gd name="connsiteX18" fmla="*/ 263233 w 265306"/>
                  <a:gd name="connsiteY18" fmla="*/ 96682 h 1480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265306" h="148079">
                    <a:moveTo>
                      <a:pt x="263233" y="96682"/>
                    </a:moveTo>
                    <a:cubicBezTo>
                      <a:pt x="261093" y="96682"/>
                      <a:pt x="258239" y="96682"/>
                      <a:pt x="255386" y="96682"/>
                    </a:cubicBezTo>
                    <a:cubicBezTo>
                      <a:pt x="235412" y="97396"/>
                      <a:pt x="222571" y="87408"/>
                      <a:pt x="209730" y="88122"/>
                    </a:cubicBezTo>
                    <a:cubicBezTo>
                      <a:pt x="196176" y="88835"/>
                      <a:pt x="158368" y="73854"/>
                      <a:pt x="141960" y="61014"/>
                    </a:cubicBezTo>
                    <a:cubicBezTo>
                      <a:pt x="125553" y="47460"/>
                      <a:pt x="81324" y="19638"/>
                      <a:pt x="70623" y="8938"/>
                    </a:cubicBezTo>
                    <a:cubicBezTo>
                      <a:pt x="59923" y="-1763"/>
                      <a:pt x="44229" y="-1763"/>
                      <a:pt x="42802" y="3231"/>
                    </a:cubicBezTo>
                    <a:cubicBezTo>
                      <a:pt x="41375" y="8224"/>
                      <a:pt x="33528" y="8938"/>
                      <a:pt x="21401" y="9651"/>
                    </a:cubicBezTo>
                    <a:cubicBezTo>
                      <a:pt x="18547" y="15358"/>
                      <a:pt x="5707" y="22492"/>
                      <a:pt x="5707" y="29625"/>
                    </a:cubicBezTo>
                    <a:cubicBezTo>
                      <a:pt x="5707" y="38186"/>
                      <a:pt x="0" y="48887"/>
                      <a:pt x="0" y="56020"/>
                    </a:cubicBezTo>
                    <a:cubicBezTo>
                      <a:pt x="0" y="63154"/>
                      <a:pt x="13554" y="64580"/>
                      <a:pt x="17834" y="69574"/>
                    </a:cubicBezTo>
                    <a:cubicBezTo>
                      <a:pt x="22114" y="75281"/>
                      <a:pt x="44229" y="78135"/>
                      <a:pt x="45656" y="83128"/>
                    </a:cubicBezTo>
                    <a:cubicBezTo>
                      <a:pt x="47082" y="88835"/>
                      <a:pt x="62063" y="95255"/>
                      <a:pt x="72050" y="96682"/>
                    </a:cubicBezTo>
                    <a:cubicBezTo>
                      <a:pt x="82037" y="98109"/>
                      <a:pt x="95591" y="108809"/>
                      <a:pt x="101298" y="113090"/>
                    </a:cubicBezTo>
                    <a:cubicBezTo>
                      <a:pt x="107005" y="117370"/>
                      <a:pt x="127693" y="107383"/>
                      <a:pt x="134827" y="107383"/>
                    </a:cubicBezTo>
                    <a:cubicBezTo>
                      <a:pt x="141960" y="107383"/>
                      <a:pt x="152661" y="119510"/>
                      <a:pt x="154087" y="126644"/>
                    </a:cubicBezTo>
                    <a:cubicBezTo>
                      <a:pt x="155514" y="133777"/>
                      <a:pt x="191183" y="138058"/>
                      <a:pt x="199743" y="144478"/>
                    </a:cubicBezTo>
                    <a:cubicBezTo>
                      <a:pt x="208304" y="151612"/>
                      <a:pt x="252533" y="147331"/>
                      <a:pt x="261093" y="138771"/>
                    </a:cubicBezTo>
                    <a:cubicBezTo>
                      <a:pt x="269653" y="130211"/>
                      <a:pt x="262520" y="115230"/>
                      <a:pt x="262520" y="102389"/>
                    </a:cubicBezTo>
                    <a:cubicBezTo>
                      <a:pt x="261093" y="100249"/>
                      <a:pt x="261806" y="98109"/>
                      <a:pt x="263233" y="96682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6350" cap="rnd">
                <a:solidFill>
                  <a:srgbClr val="FFFFFF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360" name="Полилиния: фигура 359">
                <a:extLst>
                  <a:ext uri="{FF2B5EF4-FFF2-40B4-BE49-F238E27FC236}">
                    <a16:creationId xmlns:a16="http://schemas.microsoft.com/office/drawing/2014/main" xmlns="" id="{0CCF0209-D5B4-41B0-8157-6417ED8B0486}"/>
                  </a:ext>
                </a:extLst>
              </p:cNvPr>
              <p:cNvSpPr/>
              <p:nvPr/>
            </p:nvSpPr>
            <p:spPr>
              <a:xfrm>
                <a:off x="2736538" y="4327521"/>
                <a:ext cx="301754" cy="656717"/>
              </a:xfrm>
              <a:custGeom>
                <a:avLst/>
                <a:gdLst>
                  <a:gd name="connsiteX0" fmla="*/ 244685 w 301754"/>
                  <a:gd name="connsiteY0" fmla="*/ 598837 h 656717"/>
                  <a:gd name="connsiteX1" fmla="*/ 233271 w 301754"/>
                  <a:gd name="connsiteY1" fmla="*/ 572443 h 656717"/>
                  <a:gd name="connsiteX2" fmla="*/ 219718 w 301754"/>
                  <a:gd name="connsiteY2" fmla="*/ 529641 h 656717"/>
                  <a:gd name="connsiteX3" fmla="*/ 206877 w 301754"/>
                  <a:gd name="connsiteY3" fmla="*/ 492545 h 656717"/>
                  <a:gd name="connsiteX4" fmla="*/ 212584 w 301754"/>
                  <a:gd name="connsiteY4" fmla="*/ 467578 h 656717"/>
                  <a:gd name="connsiteX5" fmla="*/ 214011 w 301754"/>
                  <a:gd name="connsiteY5" fmla="*/ 451170 h 656717"/>
                  <a:gd name="connsiteX6" fmla="*/ 206877 w 301754"/>
                  <a:gd name="connsiteY6" fmla="*/ 427629 h 656717"/>
                  <a:gd name="connsiteX7" fmla="*/ 180482 w 301754"/>
                  <a:gd name="connsiteY7" fmla="*/ 395527 h 656717"/>
                  <a:gd name="connsiteX8" fmla="*/ 187616 w 301754"/>
                  <a:gd name="connsiteY8" fmla="*/ 339885 h 656717"/>
                  <a:gd name="connsiteX9" fmla="*/ 206877 w 301754"/>
                  <a:gd name="connsiteY9" fmla="*/ 328471 h 656717"/>
                  <a:gd name="connsiteX10" fmla="*/ 233271 w 301754"/>
                  <a:gd name="connsiteY10" fmla="*/ 319910 h 656717"/>
                  <a:gd name="connsiteX11" fmla="*/ 265373 w 301754"/>
                  <a:gd name="connsiteY11" fmla="*/ 302076 h 656717"/>
                  <a:gd name="connsiteX12" fmla="*/ 283207 w 301754"/>
                  <a:gd name="connsiteY12" fmla="*/ 287095 h 656717"/>
                  <a:gd name="connsiteX13" fmla="*/ 301042 w 301754"/>
                  <a:gd name="connsiteY13" fmla="*/ 257847 h 656717"/>
                  <a:gd name="connsiteX14" fmla="*/ 301755 w 301754"/>
                  <a:gd name="connsiteY14" fmla="*/ 257847 h 656717"/>
                  <a:gd name="connsiteX15" fmla="*/ 286061 w 301754"/>
                  <a:gd name="connsiteY15" fmla="*/ 261414 h 656717"/>
                  <a:gd name="connsiteX16" fmla="*/ 263946 w 301754"/>
                  <a:gd name="connsiteY16" fmla="*/ 250000 h 656717"/>
                  <a:gd name="connsiteX17" fmla="*/ 244685 w 301754"/>
                  <a:gd name="connsiteY17" fmla="*/ 240726 h 656717"/>
                  <a:gd name="connsiteX18" fmla="*/ 244685 w 301754"/>
                  <a:gd name="connsiteY18" fmla="*/ 217185 h 656717"/>
                  <a:gd name="connsiteX19" fmla="*/ 231131 w 301754"/>
                  <a:gd name="connsiteY19" fmla="*/ 201491 h 656717"/>
                  <a:gd name="connsiteX20" fmla="*/ 220431 w 301754"/>
                  <a:gd name="connsiteY20" fmla="*/ 172956 h 656717"/>
                  <a:gd name="connsiteX21" fmla="*/ 188329 w 301754"/>
                  <a:gd name="connsiteY21" fmla="*/ 166536 h 656717"/>
                  <a:gd name="connsiteX22" fmla="*/ 181909 w 301754"/>
                  <a:gd name="connsiteY22" fmla="*/ 149415 h 656717"/>
                  <a:gd name="connsiteX23" fmla="*/ 210444 w 301754"/>
                  <a:gd name="connsiteY23" fmla="*/ 100193 h 656717"/>
                  <a:gd name="connsiteX24" fmla="*/ 219004 w 301754"/>
                  <a:gd name="connsiteY24" fmla="*/ 48830 h 656717"/>
                  <a:gd name="connsiteX25" fmla="*/ 204737 w 301754"/>
                  <a:gd name="connsiteY25" fmla="*/ 31709 h 656717"/>
                  <a:gd name="connsiteX26" fmla="*/ 196890 w 301754"/>
                  <a:gd name="connsiteY26" fmla="*/ 12448 h 656717"/>
                  <a:gd name="connsiteX27" fmla="*/ 173349 w 301754"/>
                  <a:gd name="connsiteY27" fmla="*/ 2461 h 656717"/>
                  <a:gd name="connsiteX28" fmla="*/ 167642 w 301754"/>
                  <a:gd name="connsiteY28" fmla="*/ 6028 h 656717"/>
                  <a:gd name="connsiteX29" fmla="*/ 168355 w 301754"/>
                  <a:gd name="connsiteY29" fmla="*/ 6028 h 656717"/>
                  <a:gd name="connsiteX30" fmla="*/ 159795 w 301754"/>
                  <a:gd name="connsiteY30" fmla="*/ 22436 h 656717"/>
                  <a:gd name="connsiteX31" fmla="*/ 162648 w 301754"/>
                  <a:gd name="connsiteY31" fmla="*/ 45977 h 656717"/>
                  <a:gd name="connsiteX32" fmla="*/ 147667 w 301754"/>
                  <a:gd name="connsiteY32" fmla="*/ 45977 h 656717"/>
                  <a:gd name="connsiteX33" fmla="*/ 118419 w 301754"/>
                  <a:gd name="connsiteY33" fmla="*/ 58104 h 656717"/>
                  <a:gd name="connsiteX34" fmla="*/ 94878 w 301754"/>
                  <a:gd name="connsiteY34" fmla="*/ 85925 h 656717"/>
                  <a:gd name="connsiteX35" fmla="*/ 84891 w 301754"/>
                  <a:gd name="connsiteY35" fmla="*/ 128727 h 656717"/>
                  <a:gd name="connsiteX36" fmla="*/ 72763 w 301754"/>
                  <a:gd name="connsiteY36" fmla="*/ 171530 h 656717"/>
                  <a:gd name="connsiteX37" fmla="*/ 44942 w 301754"/>
                  <a:gd name="connsiteY37" fmla="*/ 170103 h 656717"/>
                  <a:gd name="connsiteX38" fmla="*/ 37808 w 301754"/>
                  <a:gd name="connsiteY38" fmla="*/ 205058 h 656717"/>
                  <a:gd name="connsiteX39" fmla="*/ 27821 w 301754"/>
                  <a:gd name="connsiteY39" fmla="*/ 242153 h 656717"/>
                  <a:gd name="connsiteX40" fmla="*/ 12841 w 301754"/>
                  <a:gd name="connsiteY40" fmla="*/ 268548 h 656717"/>
                  <a:gd name="connsiteX41" fmla="*/ 0 w 301754"/>
                  <a:gd name="connsiteY41" fmla="*/ 278535 h 656717"/>
                  <a:gd name="connsiteX42" fmla="*/ 32815 w 301754"/>
                  <a:gd name="connsiteY42" fmla="*/ 313490 h 656717"/>
                  <a:gd name="connsiteX43" fmla="*/ 72763 w 301754"/>
                  <a:gd name="connsiteY43" fmla="*/ 384827 h 656717"/>
                  <a:gd name="connsiteX44" fmla="*/ 67770 w 301754"/>
                  <a:gd name="connsiteY44" fmla="*/ 441183 h 656717"/>
                  <a:gd name="connsiteX45" fmla="*/ 82037 w 301754"/>
                  <a:gd name="connsiteY45" fmla="*/ 460444 h 656717"/>
                  <a:gd name="connsiteX46" fmla="*/ 116279 w 301754"/>
                  <a:gd name="connsiteY46" fmla="*/ 456164 h 656717"/>
                  <a:gd name="connsiteX47" fmla="*/ 145527 w 301754"/>
                  <a:gd name="connsiteY47" fmla="*/ 421209 h 656717"/>
                  <a:gd name="connsiteX48" fmla="*/ 163361 w 301754"/>
                  <a:gd name="connsiteY48" fmla="*/ 435476 h 656717"/>
                  <a:gd name="connsiteX49" fmla="*/ 177629 w 301754"/>
                  <a:gd name="connsiteY49" fmla="*/ 474711 h 656717"/>
                  <a:gd name="connsiteX50" fmla="*/ 195463 w 301754"/>
                  <a:gd name="connsiteY50" fmla="*/ 550328 h 656717"/>
                  <a:gd name="connsiteX51" fmla="*/ 209017 w 301754"/>
                  <a:gd name="connsiteY51" fmla="*/ 605971 h 656717"/>
                  <a:gd name="connsiteX52" fmla="*/ 214011 w 301754"/>
                  <a:gd name="connsiteY52" fmla="*/ 647347 h 656717"/>
                  <a:gd name="connsiteX53" fmla="*/ 211870 w 301754"/>
                  <a:gd name="connsiteY53" fmla="*/ 656620 h 656717"/>
                  <a:gd name="connsiteX54" fmla="*/ 244685 w 301754"/>
                  <a:gd name="connsiteY54" fmla="*/ 598837 h 6567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</a:cxnLst>
                <a:rect l="l" t="t" r="r" b="b"/>
                <a:pathLst>
                  <a:path w="301754" h="656717">
                    <a:moveTo>
                      <a:pt x="244685" y="598837"/>
                    </a:moveTo>
                    <a:cubicBezTo>
                      <a:pt x="244685" y="585283"/>
                      <a:pt x="233271" y="583857"/>
                      <a:pt x="233271" y="572443"/>
                    </a:cubicBezTo>
                    <a:cubicBezTo>
                      <a:pt x="233271" y="561029"/>
                      <a:pt x="233271" y="541768"/>
                      <a:pt x="219718" y="529641"/>
                    </a:cubicBezTo>
                    <a:cubicBezTo>
                      <a:pt x="206164" y="517513"/>
                      <a:pt x="199030" y="498966"/>
                      <a:pt x="206877" y="492545"/>
                    </a:cubicBezTo>
                    <a:cubicBezTo>
                      <a:pt x="215437" y="485412"/>
                      <a:pt x="208304" y="466151"/>
                      <a:pt x="212584" y="467578"/>
                    </a:cubicBezTo>
                    <a:cubicBezTo>
                      <a:pt x="216864" y="469004"/>
                      <a:pt x="222571" y="455450"/>
                      <a:pt x="214011" y="451170"/>
                    </a:cubicBezTo>
                    <a:cubicBezTo>
                      <a:pt x="205450" y="446890"/>
                      <a:pt x="214011" y="430483"/>
                      <a:pt x="206877" y="427629"/>
                    </a:cubicBezTo>
                    <a:cubicBezTo>
                      <a:pt x="199743" y="424775"/>
                      <a:pt x="180482" y="402661"/>
                      <a:pt x="180482" y="395527"/>
                    </a:cubicBezTo>
                    <a:cubicBezTo>
                      <a:pt x="180482" y="388394"/>
                      <a:pt x="186189" y="349872"/>
                      <a:pt x="187616" y="339885"/>
                    </a:cubicBezTo>
                    <a:cubicBezTo>
                      <a:pt x="189043" y="329898"/>
                      <a:pt x="202597" y="328471"/>
                      <a:pt x="206877" y="328471"/>
                    </a:cubicBezTo>
                    <a:cubicBezTo>
                      <a:pt x="211157" y="328471"/>
                      <a:pt x="227565" y="329898"/>
                      <a:pt x="233271" y="319910"/>
                    </a:cubicBezTo>
                    <a:cubicBezTo>
                      <a:pt x="238979" y="309923"/>
                      <a:pt x="262520" y="308496"/>
                      <a:pt x="265373" y="302076"/>
                    </a:cubicBezTo>
                    <a:cubicBezTo>
                      <a:pt x="268227" y="294942"/>
                      <a:pt x="283207" y="294942"/>
                      <a:pt x="283207" y="287095"/>
                    </a:cubicBezTo>
                    <a:cubicBezTo>
                      <a:pt x="283207" y="278535"/>
                      <a:pt x="301042" y="257847"/>
                      <a:pt x="301042" y="257847"/>
                    </a:cubicBezTo>
                    <a:cubicBezTo>
                      <a:pt x="301042" y="257847"/>
                      <a:pt x="301755" y="257847"/>
                      <a:pt x="301755" y="257847"/>
                    </a:cubicBezTo>
                    <a:cubicBezTo>
                      <a:pt x="299615" y="254280"/>
                      <a:pt x="295335" y="257134"/>
                      <a:pt x="286061" y="261414"/>
                    </a:cubicBezTo>
                    <a:cubicBezTo>
                      <a:pt x="270367" y="267834"/>
                      <a:pt x="262520" y="259274"/>
                      <a:pt x="263946" y="250000"/>
                    </a:cubicBezTo>
                    <a:cubicBezTo>
                      <a:pt x="265373" y="240726"/>
                      <a:pt x="253246" y="240726"/>
                      <a:pt x="244685" y="240726"/>
                    </a:cubicBezTo>
                    <a:cubicBezTo>
                      <a:pt x="236125" y="240726"/>
                      <a:pt x="241832" y="226459"/>
                      <a:pt x="244685" y="217185"/>
                    </a:cubicBezTo>
                    <a:cubicBezTo>
                      <a:pt x="247539" y="207911"/>
                      <a:pt x="241832" y="202205"/>
                      <a:pt x="231131" y="201491"/>
                    </a:cubicBezTo>
                    <a:cubicBezTo>
                      <a:pt x="221144" y="200778"/>
                      <a:pt x="216151" y="178663"/>
                      <a:pt x="220431" y="172956"/>
                    </a:cubicBezTo>
                    <a:cubicBezTo>
                      <a:pt x="223998" y="166536"/>
                      <a:pt x="199743" y="161542"/>
                      <a:pt x="188329" y="166536"/>
                    </a:cubicBezTo>
                    <a:cubicBezTo>
                      <a:pt x="177629" y="172243"/>
                      <a:pt x="185476" y="157262"/>
                      <a:pt x="181909" y="149415"/>
                    </a:cubicBezTo>
                    <a:cubicBezTo>
                      <a:pt x="179056" y="141568"/>
                      <a:pt x="196176" y="115173"/>
                      <a:pt x="210444" y="100193"/>
                    </a:cubicBezTo>
                    <a:cubicBezTo>
                      <a:pt x="225425" y="85212"/>
                      <a:pt x="219004" y="65951"/>
                      <a:pt x="219004" y="48830"/>
                    </a:cubicBezTo>
                    <a:cubicBezTo>
                      <a:pt x="219004" y="31709"/>
                      <a:pt x="211870" y="31709"/>
                      <a:pt x="204737" y="31709"/>
                    </a:cubicBezTo>
                    <a:cubicBezTo>
                      <a:pt x="197603" y="31709"/>
                      <a:pt x="196890" y="21722"/>
                      <a:pt x="196890" y="12448"/>
                    </a:cubicBezTo>
                    <a:cubicBezTo>
                      <a:pt x="196890" y="3174"/>
                      <a:pt x="181909" y="-3959"/>
                      <a:pt x="173349" y="2461"/>
                    </a:cubicBezTo>
                    <a:cubicBezTo>
                      <a:pt x="171922" y="3174"/>
                      <a:pt x="169782" y="4601"/>
                      <a:pt x="167642" y="6028"/>
                    </a:cubicBezTo>
                    <a:cubicBezTo>
                      <a:pt x="167642" y="6028"/>
                      <a:pt x="168355" y="6028"/>
                      <a:pt x="168355" y="6028"/>
                    </a:cubicBezTo>
                    <a:cubicBezTo>
                      <a:pt x="168355" y="6028"/>
                      <a:pt x="165501" y="19582"/>
                      <a:pt x="159795" y="22436"/>
                    </a:cubicBezTo>
                    <a:cubicBezTo>
                      <a:pt x="154088" y="25289"/>
                      <a:pt x="154088" y="33849"/>
                      <a:pt x="162648" y="45977"/>
                    </a:cubicBezTo>
                    <a:cubicBezTo>
                      <a:pt x="171209" y="58104"/>
                      <a:pt x="150521" y="53110"/>
                      <a:pt x="147667" y="45977"/>
                    </a:cubicBezTo>
                    <a:cubicBezTo>
                      <a:pt x="144814" y="38843"/>
                      <a:pt x="128406" y="50257"/>
                      <a:pt x="118419" y="58104"/>
                    </a:cubicBezTo>
                    <a:cubicBezTo>
                      <a:pt x="108432" y="66664"/>
                      <a:pt x="94878" y="70945"/>
                      <a:pt x="94878" y="85925"/>
                    </a:cubicBezTo>
                    <a:cubicBezTo>
                      <a:pt x="94878" y="100906"/>
                      <a:pt x="82037" y="116600"/>
                      <a:pt x="84891" y="128727"/>
                    </a:cubicBezTo>
                    <a:cubicBezTo>
                      <a:pt x="87744" y="140855"/>
                      <a:pt x="71337" y="165109"/>
                      <a:pt x="72763" y="171530"/>
                    </a:cubicBezTo>
                    <a:cubicBezTo>
                      <a:pt x="74190" y="178663"/>
                      <a:pt x="49222" y="170103"/>
                      <a:pt x="44942" y="170103"/>
                    </a:cubicBezTo>
                    <a:cubicBezTo>
                      <a:pt x="40662" y="170103"/>
                      <a:pt x="43516" y="196497"/>
                      <a:pt x="37808" y="205058"/>
                    </a:cubicBezTo>
                    <a:cubicBezTo>
                      <a:pt x="32102" y="213618"/>
                      <a:pt x="36382" y="242153"/>
                      <a:pt x="27821" y="242153"/>
                    </a:cubicBezTo>
                    <a:cubicBezTo>
                      <a:pt x="19261" y="242153"/>
                      <a:pt x="12841" y="268548"/>
                      <a:pt x="12841" y="268548"/>
                    </a:cubicBezTo>
                    <a:cubicBezTo>
                      <a:pt x="12841" y="268548"/>
                      <a:pt x="6420" y="272828"/>
                      <a:pt x="0" y="278535"/>
                    </a:cubicBezTo>
                    <a:cubicBezTo>
                      <a:pt x="7134" y="292089"/>
                      <a:pt x="19261" y="307783"/>
                      <a:pt x="32815" y="313490"/>
                    </a:cubicBezTo>
                    <a:cubicBezTo>
                      <a:pt x="52789" y="322050"/>
                      <a:pt x="66343" y="362713"/>
                      <a:pt x="72763" y="384827"/>
                    </a:cubicBezTo>
                    <a:cubicBezTo>
                      <a:pt x="79184" y="406941"/>
                      <a:pt x="74904" y="429056"/>
                      <a:pt x="67770" y="441183"/>
                    </a:cubicBezTo>
                    <a:cubicBezTo>
                      <a:pt x="60636" y="453310"/>
                      <a:pt x="70623" y="454024"/>
                      <a:pt x="82037" y="460444"/>
                    </a:cubicBezTo>
                    <a:cubicBezTo>
                      <a:pt x="94165" y="466864"/>
                      <a:pt x="107719" y="469004"/>
                      <a:pt x="116279" y="456164"/>
                    </a:cubicBezTo>
                    <a:cubicBezTo>
                      <a:pt x="124840" y="444037"/>
                      <a:pt x="143387" y="434763"/>
                      <a:pt x="145527" y="421209"/>
                    </a:cubicBezTo>
                    <a:cubicBezTo>
                      <a:pt x="148381" y="406941"/>
                      <a:pt x="156228" y="427629"/>
                      <a:pt x="163361" y="435476"/>
                    </a:cubicBezTo>
                    <a:cubicBezTo>
                      <a:pt x="170495" y="442610"/>
                      <a:pt x="175489" y="456877"/>
                      <a:pt x="177629" y="474711"/>
                    </a:cubicBezTo>
                    <a:cubicBezTo>
                      <a:pt x="179056" y="492545"/>
                      <a:pt x="180482" y="536774"/>
                      <a:pt x="195463" y="550328"/>
                    </a:cubicBezTo>
                    <a:cubicBezTo>
                      <a:pt x="210444" y="564596"/>
                      <a:pt x="213297" y="595271"/>
                      <a:pt x="209017" y="605971"/>
                    </a:cubicBezTo>
                    <a:cubicBezTo>
                      <a:pt x="204737" y="616672"/>
                      <a:pt x="216864" y="635219"/>
                      <a:pt x="214011" y="647347"/>
                    </a:cubicBezTo>
                    <a:cubicBezTo>
                      <a:pt x="213297" y="649487"/>
                      <a:pt x="212584" y="653053"/>
                      <a:pt x="211870" y="656620"/>
                    </a:cubicBezTo>
                    <a:cubicBezTo>
                      <a:pt x="227565" y="659474"/>
                      <a:pt x="244685" y="598837"/>
                      <a:pt x="244685" y="598837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6350" cap="rnd">
                <a:solidFill>
                  <a:srgbClr val="FFFFFF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361" name="Полилиния: фигура 360">
                <a:extLst>
                  <a:ext uri="{FF2B5EF4-FFF2-40B4-BE49-F238E27FC236}">
                    <a16:creationId xmlns:a16="http://schemas.microsoft.com/office/drawing/2014/main" xmlns="" id="{7128CF7C-A7C2-4E65-891D-28B412A30168}"/>
                  </a:ext>
                </a:extLst>
              </p:cNvPr>
              <p:cNvSpPr/>
              <p:nvPr/>
            </p:nvSpPr>
            <p:spPr>
              <a:xfrm>
                <a:off x="2636667" y="4336569"/>
                <a:ext cx="103059" cy="57271"/>
              </a:xfrm>
              <a:custGeom>
                <a:avLst/>
                <a:gdLst>
                  <a:gd name="connsiteX0" fmla="*/ 102012 w 103059"/>
                  <a:gd name="connsiteY0" fmla="*/ 19094 h 57271"/>
                  <a:gd name="connsiteX1" fmla="*/ 61350 w 103059"/>
                  <a:gd name="connsiteY1" fmla="*/ 7680 h 57271"/>
                  <a:gd name="connsiteX2" fmla="*/ 32815 w 103059"/>
                  <a:gd name="connsiteY2" fmla="*/ 2686 h 57271"/>
                  <a:gd name="connsiteX3" fmla="*/ 7847 w 103059"/>
                  <a:gd name="connsiteY3" fmla="*/ 24801 h 57271"/>
                  <a:gd name="connsiteX4" fmla="*/ 0 w 103059"/>
                  <a:gd name="connsiteY4" fmla="*/ 39782 h 57271"/>
                  <a:gd name="connsiteX5" fmla="*/ 9274 w 103059"/>
                  <a:gd name="connsiteY5" fmla="*/ 47628 h 57271"/>
                  <a:gd name="connsiteX6" fmla="*/ 32815 w 103059"/>
                  <a:gd name="connsiteY6" fmla="*/ 53336 h 57271"/>
                  <a:gd name="connsiteX7" fmla="*/ 66343 w 103059"/>
                  <a:gd name="connsiteY7" fmla="*/ 56189 h 57271"/>
                  <a:gd name="connsiteX8" fmla="*/ 101298 w 103059"/>
                  <a:gd name="connsiteY8" fmla="*/ 51909 h 57271"/>
                  <a:gd name="connsiteX9" fmla="*/ 97018 w 103059"/>
                  <a:gd name="connsiteY9" fmla="*/ 21234 h 57271"/>
                  <a:gd name="connsiteX10" fmla="*/ 102012 w 103059"/>
                  <a:gd name="connsiteY10" fmla="*/ 19094 h 572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03059" h="57271">
                    <a:moveTo>
                      <a:pt x="102012" y="19094"/>
                    </a:moveTo>
                    <a:cubicBezTo>
                      <a:pt x="81324" y="-167"/>
                      <a:pt x="75617" y="15527"/>
                      <a:pt x="61350" y="7680"/>
                    </a:cubicBezTo>
                    <a:cubicBezTo>
                      <a:pt x="46369" y="-167"/>
                      <a:pt x="39235" y="-2307"/>
                      <a:pt x="32815" y="2686"/>
                    </a:cubicBezTo>
                    <a:cubicBezTo>
                      <a:pt x="25681" y="8393"/>
                      <a:pt x="14981" y="7680"/>
                      <a:pt x="7847" y="24801"/>
                    </a:cubicBezTo>
                    <a:cubicBezTo>
                      <a:pt x="5707" y="30508"/>
                      <a:pt x="2853" y="35501"/>
                      <a:pt x="0" y="39782"/>
                    </a:cubicBezTo>
                    <a:cubicBezTo>
                      <a:pt x="2140" y="44775"/>
                      <a:pt x="6420" y="48342"/>
                      <a:pt x="9274" y="47628"/>
                    </a:cubicBezTo>
                    <a:cubicBezTo>
                      <a:pt x="14981" y="46202"/>
                      <a:pt x="21401" y="56189"/>
                      <a:pt x="32815" y="53336"/>
                    </a:cubicBezTo>
                    <a:cubicBezTo>
                      <a:pt x="44229" y="50482"/>
                      <a:pt x="50649" y="60469"/>
                      <a:pt x="66343" y="56189"/>
                    </a:cubicBezTo>
                    <a:cubicBezTo>
                      <a:pt x="81324" y="51909"/>
                      <a:pt x="95591" y="61896"/>
                      <a:pt x="101298" y="51909"/>
                    </a:cubicBezTo>
                    <a:cubicBezTo>
                      <a:pt x="107005" y="41922"/>
                      <a:pt x="97018" y="21234"/>
                      <a:pt x="97018" y="21234"/>
                    </a:cubicBezTo>
                    <a:cubicBezTo>
                      <a:pt x="97018" y="21234"/>
                      <a:pt x="98445" y="20521"/>
                      <a:pt x="102012" y="19094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6350" cap="rnd">
                <a:solidFill>
                  <a:srgbClr val="FFFFFF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362" name="Полилиния: фигура 361">
                <a:extLst>
                  <a:ext uri="{FF2B5EF4-FFF2-40B4-BE49-F238E27FC236}">
                    <a16:creationId xmlns:a16="http://schemas.microsoft.com/office/drawing/2014/main" xmlns="" id="{885CF82B-21C9-44AE-A9B3-41DECFA53843}"/>
                  </a:ext>
                </a:extLst>
              </p:cNvPr>
              <p:cNvSpPr/>
              <p:nvPr/>
            </p:nvSpPr>
            <p:spPr>
              <a:xfrm>
                <a:off x="3076102" y="4522456"/>
                <a:ext cx="256593" cy="532306"/>
              </a:xfrm>
              <a:custGeom>
                <a:avLst/>
                <a:gdLst>
                  <a:gd name="connsiteX0" fmla="*/ 191896 w 256593"/>
                  <a:gd name="connsiteY0" fmla="*/ 62911 h 532306"/>
                  <a:gd name="connsiteX1" fmla="*/ 156941 w 256593"/>
                  <a:gd name="connsiteY1" fmla="*/ 36517 h 532306"/>
                  <a:gd name="connsiteX2" fmla="*/ 146954 w 256593"/>
                  <a:gd name="connsiteY2" fmla="*/ 15829 h 532306"/>
                  <a:gd name="connsiteX3" fmla="*/ 117706 w 256593"/>
                  <a:gd name="connsiteY3" fmla="*/ 848 h 532306"/>
                  <a:gd name="connsiteX4" fmla="*/ 89884 w 256593"/>
                  <a:gd name="connsiteY4" fmla="*/ 18683 h 532306"/>
                  <a:gd name="connsiteX5" fmla="*/ 66343 w 256593"/>
                  <a:gd name="connsiteY5" fmla="*/ 22963 h 532306"/>
                  <a:gd name="connsiteX6" fmla="*/ 35668 w 256593"/>
                  <a:gd name="connsiteY6" fmla="*/ 22963 h 532306"/>
                  <a:gd name="connsiteX7" fmla="*/ 9274 w 256593"/>
                  <a:gd name="connsiteY7" fmla="*/ 25816 h 532306"/>
                  <a:gd name="connsiteX8" fmla="*/ 0 w 256593"/>
                  <a:gd name="connsiteY8" fmla="*/ 32950 h 532306"/>
                  <a:gd name="connsiteX9" fmla="*/ 12841 w 256593"/>
                  <a:gd name="connsiteY9" fmla="*/ 51498 h 532306"/>
                  <a:gd name="connsiteX10" fmla="*/ 30675 w 256593"/>
                  <a:gd name="connsiteY10" fmla="*/ 77892 h 532306"/>
                  <a:gd name="connsiteX11" fmla="*/ 59923 w 256593"/>
                  <a:gd name="connsiteY11" fmla="*/ 93586 h 532306"/>
                  <a:gd name="connsiteX12" fmla="*/ 84177 w 256593"/>
                  <a:gd name="connsiteY12" fmla="*/ 100007 h 532306"/>
                  <a:gd name="connsiteX13" fmla="*/ 95591 w 256593"/>
                  <a:gd name="connsiteY13" fmla="*/ 126401 h 532306"/>
                  <a:gd name="connsiteX14" fmla="*/ 69197 w 256593"/>
                  <a:gd name="connsiteY14" fmla="*/ 142095 h 532306"/>
                  <a:gd name="connsiteX15" fmla="*/ 107005 w 256593"/>
                  <a:gd name="connsiteY15" fmla="*/ 175624 h 532306"/>
                  <a:gd name="connsiteX16" fmla="*/ 124840 w 256593"/>
                  <a:gd name="connsiteY16" fmla="*/ 207012 h 532306"/>
                  <a:gd name="connsiteX17" fmla="*/ 154087 w 256593"/>
                  <a:gd name="connsiteY17" fmla="*/ 244821 h 532306"/>
                  <a:gd name="connsiteX18" fmla="*/ 183336 w 256593"/>
                  <a:gd name="connsiteY18" fmla="*/ 271215 h 532306"/>
                  <a:gd name="connsiteX19" fmla="*/ 189756 w 256593"/>
                  <a:gd name="connsiteY19" fmla="*/ 306884 h 532306"/>
                  <a:gd name="connsiteX20" fmla="*/ 201170 w 256593"/>
                  <a:gd name="connsiteY20" fmla="*/ 364666 h 532306"/>
                  <a:gd name="connsiteX21" fmla="*/ 176915 w 256593"/>
                  <a:gd name="connsiteY21" fmla="*/ 404615 h 532306"/>
                  <a:gd name="connsiteX22" fmla="*/ 145527 w 256593"/>
                  <a:gd name="connsiteY22" fmla="*/ 424590 h 532306"/>
                  <a:gd name="connsiteX23" fmla="*/ 145527 w 256593"/>
                  <a:gd name="connsiteY23" fmla="*/ 455978 h 532306"/>
                  <a:gd name="connsiteX24" fmla="*/ 105578 w 256593"/>
                  <a:gd name="connsiteY24" fmla="*/ 455978 h 532306"/>
                  <a:gd name="connsiteX25" fmla="*/ 84177 w 256593"/>
                  <a:gd name="connsiteY25" fmla="*/ 473099 h 532306"/>
                  <a:gd name="connsiteX26" fmla="*/ 99872 w 256593"/>
                  <a:gd name="connsiteY26" fmla="*/ 484512 h 532306"/>
                  <a:gd name="connsiteX27" fmla="*/ 89884 w 256593"/>
                  <a:gd name="connsiteY27" fmla="*/ 515187 h 532306"/>
                  <a:gd name="connsiteX28" fmla="*/ 107719 w 256593"/>
                  <a:gd name="connsiteY28" fmla="*/ 529455 h 532306"/>
                  <a:gd name="connsiteX29" fmla="*/ 139107 w 256593"/>
                  <a:gd name="connsiteY29" fmla="*/ 505200 h 532306"/>
                  <a:gd name="connsiteX30" fmla="*/ 147667 w 256593"/>
                  <a:gd name="connsiteY30" fmla="*/ 491646 h 532306"/>
                  <a:gd name="connsiteX31" fmla="*/ 156941 w 256593"/>
                  <a:gd name="connsiteY31" fmla="*/ 473099 h 532306"/>
                  <a:gd name="connsiteX32" fmla="*/ 179055 w 256593"/>
                  <a:gd name="connsiteY32" fmla="*/ 469532 h 532306"/>
                  <a:gd name="connsiteX33" fmla="*/ 226851 w 256593"/>
                  <a:gd name="connsiteY33" fmla="*/ 446704 h 532306"/>
                  <a:gd name="connsiteX34" fmla="*/ 254673 w 256593"/>
                  <a:gd name="connsiteY34" fmla="*/ 400335 h 532306"/>
                  <a:gd name="connsiteX35" fmla="*/ 246112 w 256593"/>
                  <a:gd name="connsiteY35" fmla="*/ 319011 h 532306"/>
                  <a:gd name="connsiteX36" fmla="*/ 212584 w 256593"/>
                  <a:gd name="connsiteY36" fmla="*/ 264082 h 532306"/>
                  <a:gd name="connsiteX37" fmla="*/ 156228 w 256593"/>
                  <a:gd name="connsiteY37" fmla="*/ 216286 h 532306"/>
                  <a:gd name="connsiteX38" fmla="*/ 140534 w 256593"/>
                  <a:gd name="connsiteY38" fmla="*/ 189178 h 532306"/>
                  <a:gd name="connsiteX39" fmla="*/ 131973 w 256593"/>
                  <a:gd name="connsiteY39" fmla="*/ 141382 h 532306"/>
                  <a:gd name="connsiteX40" fmla="*/ 156941 w 256593"/>
                  <a:gd name="connsiteY40" fmla="*/ 110707 h 532306"/>
                  <a:gd name="connsiteX41" fmla="*/ 170495 w 256593"/>
                  <a:gd name="connsiteY41" fmla="*/ 90019 h 532306"/>
                  <a:gd name="connsiteX42" fmla="*/ 198316 w 256593"/>
                  <a:gd name="connsiteY42" fmla="*/ 72185 h 532306"/>
                  <a:gd name="connsiteX43" fmla="*/ 201170 w 256593"/>
                  <a:gd name="connsiteY43" fmla="*/ 69332 h 532306"/>
                  <a:gd name="connsiteX44" fmla="*/ 191896 w 256593"/>
                  <a:gd name="connsiteY44" fmla="*/ 62911 h 532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</a:cxnLst>
                <a:rect l="l" t="t" r="r" b="b"/>
                <a:pathLst>
                  <a:path w="256593" h="532306">
                    <a:moveTo>
                      <a:pt x="191896" y="62911"/>
                    </a:moveTo>
                    <a:cubicBezTo>
                      <a:pt x="181909" y="61485"/>
                      <a:pt x="156941" y="43650"/>
                      <a:pt x="156941" y="36517"/>
                    </a:cubicBezTo>
                    <a:cubicBezTo>
                      <a:pt x="156941" y="29383"/>
                      <a:pt x="169782" y="18683"/>
                      <a:pt x="146954" y="15829"/>
                    </a:cubicBezTo>
                    <a:cubicBezTo>
                      <a:pt x="124840" y="12976"/>
                      <a:pt x="121986" y="4415"/>
                      <a:pt x="117706" y="848"/>
                    </a:cubicBezTo>
                    <a:cubicBezTo>
                      <a:pt x="113426" y="-3432"/>
                      <a:pt x="95591" y="9409"/>
                      <a:pt x="89884" y="18683"/>
                    </a:cubicBezTo>
                    <a:cubicBezTo>
                      <a:pt x="84177" y="28670"/>
                      <a:pt x="78471" y="15829"/>
                      <a:pt x="66343" y="22963"/>
                    </a:cubicBezTo>
                    <a:cubicBezTo>
                      <a:pt x="53503" y="30096"/>
                      <a:pt x="41375" y="12976"/>
                      <a:pt x="35668" y="22963"/>
                    </a:cubicBezTo>
                    <a:cubicBezTo>
                      <a:pt x="29961" y="32950"/>
                      <a:pt x="16407" y="17256"/>
                      <a:pt x="9274" y="25816"/>
                    </a:cubicBezTo>
                    <a:cubicBezTo>
                      <a:pt x="6420" y="28670"/>
                      <a:pt x="2853" y="31523"/>
                      <a:pt x="0" y="32950"/>
                    </a:cubicBezTo>
                    <a:cubicBezTo>
                      <a:pt x="6420" y="39370"/>
                      <a:pt x="12841" y="46504"/>
                      <a:pt x="12841" y="51498"/>
                    </a:cubicBezTo>
                    <a:cubicBezTo>
                      <a:pt x="12841" y="60058"/>
                      <a:pt x="30675" y="67192"/>
                      <a:pt x="30675" y="77892"/>
                    </a:cubicBezTo>
                    <a:cubicBezTo>
                      <a:pt x="30675" y="89306"/>
                      <a:pt x="52789" y="97867"/>
                      <a:pt x="59923" y="93586"/>
                    </a:cubicBezTo>
                    <a:cubicBezTo>
                      <a:pt x="66343" y="89306"/>
                      <a:pt x="82037" y="85026"/>
                      <a:pt x="84177" y="100007"/>
                    </a:cubicBezTo>
                    <a:cubicBezTo>
                      <a:pt x="86317" y="115701"/>
                      <a:pt x="95591" y="115701"/>
                      <a:pt x="95591" y="126401"/>
                    </a:cubicBezTo>
                    <a:cubicBezTo>
                      <a:pt x="95591" y="137815"/>
                      <a:pt x="73477" y="130682"/>
                      <a:pt x="69197" y="142095"/>
                    </a:cubicBezTo>
                    <a:cubicBezTo>
                      <a:pt x="64916" y="153509"/>
                      <a:pt x="107005" y="166350"/>
                      <a:pt x="107005" y="175624"/>
                    </a:cubicBezTo>
                    <a:cubicBezTo>
                      <a:pt x="107005" y="184184"/>
                      <a:pt x="120559" y="195598"/>
                      <a:pt x="124840" y="207012"/>
                    </a:cubicBezTo>
                    <a:cubicBezTo>
                      <a:pt x="129120" y="218426"/>
                      <a:pt x="149094" y="231267"/>
                      <a:pt x="154087" y="244821"/>
                    </a:cubicBezTo>
                    <a:cubicBezTo>
                      <a:pt x="158368" y="258374"/>
                      <a:pt x="176202" y="264795"/>
                      <a:pt x="183336" y="271215"/>
                    </a:cubicBezTo>
                    <a:cubicBezTo>
                      <a:pt x="189756" y="277636"/>
                      <a:pt x="191896" y="293330"/>
                      <a:pt x="189756" y="306884"/>
                    </a:cubicBezTo>
                    <a:cubicBezTo>
                      <a:pt x="187616" y="320438"/>
                      <a:pt x="187616" y="344692"/>
                      <a:pt x="201170" y="364666"/>
                    </a:cubicBezTo>
                    <a:cubicBezTo>
                      <a:pt x="214724" y="384641"/>
                      <a:pt x="185476" y="393915"/>
                      <a:pt x="176915" y="404615"/>
                    </a:cubicBezTo>
                    <a:cubicBezTo>
                      <a:pt x="168355" y="416029"/>
                      <a:pt x="172635" y="431010"/>
                      <a:pt x="145527" y="424590"/>
                    </a:cubicBezTo>
                    <a:cubicBezTo>
                      <a:pt x="119132" y="418169"/>
                      <a:pt x="149807" y="446704"/>
                      <a:pt x="145527" y="455978"/>
                    </a:cubicBezTo>
                    <a:cubicBezTo>
                      <a:pt x="141247" y="465251"/>
                      <a:pt x="105578" y="447417"/>
                      <a:pt x="105578" y="455978"/>
                    </a:cubicBezTo>
                    <a:cubicBezTo>
                      <a:pt x="105578" y="461685"/>
                      <a:pt x="93451" y="468105"/>
                      <a:pt x="84177" y="473099"/>
                    </a:cubicBezTo>
                    <a:cubicBezTo>
                      <a:pt x="87744" y="478092"/>
                      <a:pt x="93451" y="480946"/>
                      <a:pt x="99872" y="484512"/>
                    </a:cubicBezTo>
                    <a:cubicBezTo>
                      <a:pt x="108432" y="489506"/>
                      <a:pt x="89884" y="498780"/>
                      <a:pt x="89884" y="515187"/>
                    </a:cubicBezTo>
                    <a:cubicBezTo>
                      <a:pt x="90598" y="531595"/>
                      <a:pt x="102725" y="535875"/>
                      <a:pt x="107719" y="529455"/>
                    </a:cubicBezTo>
                    <a:cubicBezTo>
                      <a:pt x="112712" y="523034"/>
                      <a:pt x="131260" y="507340"/>
                      <a:pt x="139107" y="505200"/>
                    </a:cubicBezTo>
                    <a:cubicBezTo>
                      <a:pt x="146954" y="502347"/>
                      <a:pt x="139107" y="490933"/>
                      <a:pt x="147667" y="491646"/>
                    </a:cubicBezTo>
                    <a:cubicBezTo>
                      <a:pt x="156228" y="492360"/>
                      <a:pt x="153374" y="479519"/>
                      <a:pt x="156941" y="473099"/>
                    </a:cubicBezTo>
                    <a:cubicBezTo>
                      <a:pt x="160508" y="466678"/>
                      <a:pt x="166215" y="468818"/>
                      <a:pt x="179055" y="469532"/>
                    </a:cubicBezTo>
                    <a:cubicBezTo>
                      <a:pt x="191183" y="470245"/>
                      <a:pt x="209017" y="458118"/>
                      <a:pt x="226851" y="446704"/>
                    </a:cubicBezTo>
                    <a:cubicBezTo>
                      <a:pt x="244685" y="435290"/>
                      <a:pt x="247539" y="432436"/>
                      <a:pt x="254673" y="400335"/>
                    </a:cubicBezTo>
                    <a:cubicBezTo>
                      <a:pt x="261806" y="367520"/>
                      <a:pt x="246825" y="328998"/>
                      <a:pt x="246112" y="319011"/>
                    </a:cubicBezTo>
                    <a:cubicBezTo>
                      <a:pt x="245399" y="309024"/>
                      <a:pt x="221858" y="263368"/>
                      <a:pt x="212584" y="264082"/>
                    </a:cubicBezTo>
                    <a:cubicBezTo>
                      <a:pt x="204023" y="264795"/>
                      <a:pt x="163361" y="223419"/>
                      <a:pt x="156228" y="216286"/>
                    </a:cubicBezTo>
                    <a:cubicBezTo>
                      <a:pt x="149094" y="209865"/>
                      <a:pt x="151234" y="198452"/>
                      <a:pt x="140534" y="189178"/>
                    </a:cubicBezTo>
                    <a:cubicBezTo>
                      <a:pt x="129833" y="180617"/>
                      <a:pt x="129120" y="157789"/>
                      <a:pt x="131973" y="141382"/>
                    </a:cubicBezTo>
                    <a:cubicBezTo>
                      <a:pt x="134827" y="124975"/>
                      <a:pt x="157654" y="121408"/>
                      <a:pt x="156941" y="110707"/>
                    </a:cubicBezTo>
                    <a:cubicBezTo>
                      <a:pt x="156228" y="100007"/>
                      <a:pt x="159081" y="90733"/>
                      <a:pt x="170495" y="90019"/>
                    </a:cubicBezTo>
                    <a:cubicBezTo>
                      <a:pt x="181909" y="89306"/>
                      <a:pt x="192610" y="80032"/>
                      <a:pt x="198316" y="72185"/>
                    </a:cubicBezTo>
                    <a:cubicBezTo>
                      <a:pt x="199030" y="70759"/>
                      <a:pt x="200456" y="70045"/>
                      <a:pt x="201170" y="69332"/>
                    </a:cubicBezTo>
                    <a:cubicBezTo>
                      <a:pt x="196176" y="65765"/>
                      <a:pt x="193323" y="63625"/>
                      <a:pt x="191896" y="62911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6350" cap="rnd">
                <a:solidFill>
                  <a:srgbClr val="FFFFFF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363" name="Полилиния: фигура 362">
                <a:extLst>
                  <a:ext uri="{FF2B5EF4-FFF2-40B4-BE49-F238E27FC236}">
                    <a16:creationId xmlns:a16="http://schemas.microsoft.com/office/drawing/2014/main" xmlns="" id="{AF33DC58-CABD-4AFC-B690-727FBFD54F77}"/>
                  </a:ext>
                </a:extLst>
              </p:cNvPr>
              <p:cNvSpPr/>
              <p:nvPr/>
            </p:nvSpPr>
            <p:spPr>
              <a:xfrm>
                <a:off x="3083981" y="4844321"/>
                <a:ext cx="196107" cy="152661"/>
              </a:xfrm>
              <a:custGeom>
                <a:avLst/>
                <a:gdLst>
                  <a:gd name="connsiteX0" fmla="*/ 96986 w 196107"/>
                  <a:gd name="connsiteY0" fmla="*/ 134827 h 152661"/>
                  <a:gd name="connsiteX1" fmla="*/ 136935 w 196107"/>
                  <a:gd name="connsiteY1" fmla="*/ 134827 h 152661"/>
                  <a:gd name="connsiteX2" fmla="*/ 136935 w 196107"/>
                  <a:gd name="connsiteY2" fmla="*/ 103438 h 152661"/>
                  <a:gd name="connsiteX3" fmla="*/ 168323 w 196107"/>
                  <a:gd name="connsiteY3" fmla="*/ 83464 h 152661"/>
                  <a:gd name="connsiteX4" fmla="*/ 192578 w 196107"/>
                  <a:gd name="connsiteY4" fmla="*/ 43516 h 152661"/>
                  <a:gd name="connsiteX5" fmla="*/ 180450 w 196107"/>
                  <a:gd name="connsiteY5" fmla="*/ 0 h 152661"/>
                  <a:gd name="connsiteX6" fmla="*/ 155483 w 196107"/>
                  <a:gd name="connsiteY6" fmla="*/ 4994 h 152661"/>
                  <a:gd name="connsiteX7" fmla="*/ 131228 w 196107"/>
                  <a:gd name="connsiteY7" fmla="*/ 12841 h 152661"/>
                  <a:gd name="connsiteX8" fmla="*/ 120528 w 196107"/>
                  <a:gd name="connsiteY8" fmla="*/ 22114 h 152661"/>
                  <a:gd name="connsiteX9" fmla="*/ 101267 w 196107"/>
                  <a:gd name="connsiteY9" fmla="*/ 8561 h 152661"/>
                  <a:gd name="connsiteX10" fmla="*/ 53471 w 196107"/>
                  <a:gd name="connsiteY10" fmla="*/ 7134 h 152661"/>
                  <a:gd name="connsiteX11" fmla="*/ 5675 w 196107"/>
                  <a:gd name="connsiteY11" fmla="*/ 31388 h 152661"/>
                  <a:gd name="connsiteX12" fmla="*/ 7102 w 196107"/>
                  <a:gd name="connsiteY12" fmla="*/ 62777 h 152661"/>
                  <a:gd name="connsiteX13" fmla="*/ 11382 w 196107"/>
                  <a:gd name="connsiteY13" fmla="*/ 89885 h 152661"/>
                  <a:gd name="connsiteX14" fmla="*/ 11382 w 196107"/>
                  <a:gd name="connsiteY14" fmla="*/ 90598 h 152661"/>
                  <a:gd name="connsiteX15" fmla="*/ 20656 w 196107"/>
                  <a:gd name="connsiteY15" fmla="*/ 121986 h 152661"/>
                  <a:gd name="connsiteX16" fmla="*/ 42770 w 196107"/>
                  <a:gd name="connsiteY16" fmla="*/ 125553 h 152661"/>
                  <a:gd name="connsiteX17" fmla="*/ 44197 w 196107"/>
                  <a:gd name="connsiteY17" fmla="*/ 144101 h 152661"/>
                  <a:gd name="connsiteX18" fmla="*/ 72018 w 196107"/>
                  <a:gd name="connsiteY18" fmla="*/ 146954 h 152661"/>
                  <a:gd name="connsiteX19" fmla="*/ 74872 w 196107"/>
                  <a:gd name="connsiteY19" fmla="*/ 152661 h 152661"/>
                  <a:gd name="connsiteX20" fmla="*/ 96986 w 196107"/>
                  <a:gd name="connsiteY20" fmla="*/ 134827 h 1526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196107" h="152661">
                    <a:moveTo>
                      <a:pt x="96986" y="134827"/>
                    </a:moveTo>
                    <a:cubicBezTo>
                      <a:pt x="96986" y="126266"/>
                      <a:pt x="132655" y="144101"/>
                      <a:pt x="136935" y="134827"/>
                    </a:cubicBezTo>
                    <a:cubicBezTo>
                      <a:pt x="141215" y="126266"/>
                      <a:pt x="110540" y="97018"/>
                      <a:pt x="136935" y="103438"/>
                    </a:cubicBezTo>
                    <a:cubicBezTo>
                      <a:pt x="163330" y="109859"/>
                      <a:pt x="159049" y="94878"/>
                      <a:pt x="168323" y="83464"/>
                    </a:cubicBezTo>
                    <a:cubicBezTo>
                      <a:pt x="176884" y="72050"/>
                      <a:pt x="206132" y="63490"/>
                      <a:pt x="192578" y="43516"/>
                    </a:cubicBezTo>
                    <a:cubicBezTo>
                      <a:pt x="183304" y="29248"/>
                      <a:pt x="180450" y="12841"/>
                      <a:pt x="180450" y="0"/>
                    </a:cubicBezTo>
                    <a:cubicBezTo>
                      <a:pt x="171890" y="6420"/>
                      <a:pt x="161189" y="7134"/>
                      <a:pt x="155483" y="4994"/>
                    </a:cubicBezTo>
                    <a:cubicBezTo>
                      <a:pt x="147635" y="2140"/>
                      <a:pt x="131228" y="713"/>
                      <a:pt x="131228" y="12841"/>
                    </a:cubicBezTo>
                    <a:cubicBezTo>
                      <a:pt x="131228" y="24968"/>
                      <a:pt x="119101" y="27822"/>
                      <a:pt x="120528" y="22114"/>
                    </a:cubicBezTo>
                    <a:cubicBezTo>
                      <a:pt x="121954" y="16408"/>
                      <a:pt x="108400" y="17834"/>
                      <a:pt x="101267" y="8561"/>
                    </a:cubicBezTo>
                    <a:cubicBezTo>
                      <a:pt x="93419" y="-713"/>
                      <a:pt x="67025" y="11414"/>
                      <a:pt x="53471" y="7134"/>
                    </a:cubicBezTo>
                    <a:cubicBezTo>
                      <a:pt x="39917" y="2854"/>
                      <a:pt x="19229" y="14267"/>
                      <a:pt x="5675" y="31388"/>
                    </a:cubicBezTo>
                    <a:cubicBezTo>
                      <a:pt x="-7879" y="47796"/>
                      <a:pt x="7102" y="47796"/>
                      <a:pt x="7102" y="62777"/>
                    </a:cubicBezTo>
                    <a:cubicBezTo>
                      <a:pt x="7102" y="77757"/>
                      <a:pt x="16376" y="77757"/>
                      <a:pt x="11382" y="89885"/>
                    </a:cubicBezTo>
                    <a:cubicBezTo>
                      <a:pt x="11382" y="89885"/>
                      <a:pt x="11382" y="90598"/>
                      <a:pt x="11382" y="90598"/>
                    </a:cubicBezTo>
                    <a:cubicBezTo>
                      <a:pt x="24936" y="96305"/>
                      <a:pt x="19229" y="112712"/>
                      <a:pt x="20656" y="121986"/>
                    </a:cubicBezTo>
                    <a:cubicBezTo>
                      <a:pt x="22083" y="131973"/>
                      <a:pt x="34923" y="126266"/>
                      <a:pt x="42770" y="125553"/>
                    </a:cubicBezTo>
                    <a:cubicBezTo>
                      <a:pt x="49904" y="124840"/>
                      <a:pt x="37777" y="136967"/>
                      <a:pt x="44197" y="144101"/>
                    </a:cubicBezTo>
                    <a:cubicBezTo>
                      <a:pt x="50617" y="151234"/>
                      <a:pt x="68452" y="137680"/>
                      <a:pt x="72018" y="146954"/>
                    </a:cubicBezTo>
                    <a:cubicBezTo>
                      <a:pt x="72732" y="149094"/>
                      <a:pt x="74159" y="150521"/>
                      <a:pt x="74872" y="152661"/>
                    </a:cubicBezTo>
                    <a:cubicBezTo>
                      <a:pt x="84859" y="146954"/>
                      <a:pt x="96986" y="139820"/>
                      <a:pt x="96986" y="134827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6350" cap="rnd">
                <a:solidFill>
                  <a:srgbClr val="FFFFFF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364" name="Полилиния: фигура 363">
                <a:extLst>
                  <a:ext uri="{FF2B5EF4-FFF2-40B4-BE49-F238E27FC236}">
                    <a16:creationId xmlns:a16="http://schemas.microsoft.com/office/drawing/2014/main" xmlns="" id="{F27D7353-F853-4131-98DC-0BDBBECA6898}"/>
                  </a:ext>
                </a:extLst>
              </p:cNvPr>
              <p:cNvSpPr/>
              <p:nvPr/>
            </p:nvSpPr>
            <p:spPr>
              <a:xfrm>
                <a:off x="3006905" y="4556120"/>
                <a:ext cx="259755" cy="314569"/>
              </a:xfrm>
              <a:custGeom>
                <a:avLst/>
                <a:gdLst>
                  <a:gd name="connsiteX0" fmla="*/ 176202 w 259755"/>
                  <a:gd name="connsiteY0" fmla="*/ 142674 h 314569"/>
                  <a:gd name="connsiteX1" fmla="*/ 138394 w 259755"/>
                  <a:gd name="connsiteY1" fmla="*/ 109146 h 314569"/>
                  <a:gd name="connsiteX2" fmla="*/ 164788 w 259755"/>
                  <a:gd name="connsiteY2" fmla="*/ 93451 h 314569"/>
                  <a:gd name="connsiteX3" fmla="*/ 153374 w 259755"/>
                  <a:gd name="connsiteY3" fmla="*/ 67057 h 314569"/>
                  <a:gd name="connsiteX4" fmla="*/ 129120 w 259755"/>
                  <a:gd name="connsiteY4" fmla="*/ 60636 h 314569"/>
                  <a:gd name="connsiteX5" fmla="*/ 99872 w 259755"/>
                  <a:gd name="connsiteY5" fmla="*/ 44942 h 314569"/>
                  <a:gd name="connsiteX6" fmla="*/ 82037 w 259755"/>
                  <a:gd name="connsiteY6" fmla="*/ 18548 h 314569"/>
                  <a:gd name="connsiteX7" fmla="*/ 69197 w 259755"/>
                  <a:gd name="connsiteY7" fmla="*/ 0 h 314569"/>
                  <a:gd name="connsiteX8" fmla="*/ 54929 w 259755"/>
                  <a:gd name="connsiteY8" fmla="*/ 713 h 314569"/>
                  <a:gd name="connsiteX9" fmla="*/ 49222 w 259755"/>
                  <a:gd name="connsiteY9" fmla="*/ 18548 h 314569"/>
                  <a:gd name="connsiteX10" fmla="*/ 47796 w 259755"/>
                  <a:gd name="connsiteY10" fmla="*/ 46369 h 314569"/>
                  <a:gd name="connsiteX11" fmla="*/ 29962 w 259755"/>
                  <a:gd name="connsiteY11" fmla="*/ 29962 h 314569"/>
                  <a:gd name="connsiteX12" fmla="*/ 12127 w 259755"/>
                  <a:gd name="connsiteY12" fmla="*/ 59210 h 314569"/>
                  <a:gd name="connsiteX13" fmla="*/ 0 w 259755"/>
                  <a:gd name="connsiteY13" fmla="*/ 69197 h 314569"/>
                  <a:gd name="connsiteX14" fmla="*/ 7134 w 259755"/>
                  <a:gd name="connsiteY14" fmla="*/ 76331 h 314569"/>
                  <a:gd name="connsiteX15" fmla="*/ 9987 w 259755"/>
                  <a:gd name="connsiteY15" fmla="*/ 103438 h 314569"/>
                  <a:gd name="connsiteX16" fmla="*/ 34242 w 259755"/>
                  <a:gd name="connsiteY16" fmla="*/ 112712 h 314569"/>
                  <a:gd name="connsiteX17" fmla="*/ 31388 w 259755"/>
                  <a:gd name="connsiteY17" fmla="*/ 149807 h 314569"/>
                  <a:gd name="connsiteX18" fmla="*/ 22114 w 259755"/>
                  <a:gd name="connsiteY18" fmla="*/ 176916 h 314569"/>
                  <a:gd name="connsiteX19" fmla="*/ 53503 w 259755"/>
                  <a:gd name="connsiteY19" fmla="*/ 164788 h 314569"/>
                  <a:gd name="connsiteX20" fmla="*/ 79184 w 259755"/>
                  <a:gd name="connsiteY20" fmla="*/ 163361 h 314569"/>
                  <a:gd name="connsiteX21" fmla="*/ 102012 w 259755"/>
                  <a:gd name="connsiteY21" fmla="*/ 157655 h 314569"/>
                  <a:gd name="connsiteX22" fmla="*/ 134827 w 259755"/>
                  <a:gd name="connsiteY22" fmla="*/ 156228 h 314569"/>
                  <a:gd name="connsiteX23" fmla="*/ 160508 w 259755"/>
                  <a:gd name="connsiteY23" fmla="*/ 181909 h 314569"/>
                  <a:gd name="connsiteX24" fmla="*/ 163361 w 259755"/>
                  <a:gd name="connsiteY24" fmla="*/ 223998 h 314569"/>
                  <a:gd name="connsiteX25" fmla="*/ 187616 w 259755"/>
                  <a:gd name="connsiteY25" fmla="*/ 261806 h 314569"/>
                  <a:gd name="connsiteX26" fmla="*/ 183336 w 259755"/>
                  <a:gd name="connsiteY26" fmla="*/ 301755 h 314569"/>
                  <a:gd name="connsiteX27" fmla="*/ 198316 w 259755"/>
                  <a:gd name="connsiteY27" fmla="*/ 311742 h 314569"/>
                  <a:gd name="connsiteX28" fmla="*/ 209017 w 259755"/>
                  <a:gd name="connsiteY28" fmla="*/ 302468 h 314569"/>
                  <a:gd name="connsiteX29" fmla="*/ 233272 w 259755"/>
                  <a:gd name="connsiteY29" fmla="*/ 294621 h 314569"/>
                  <a:gd name="connsiteX30" fmla="*/ 258240 w 259755"/>
                  <a:gd name="connsiteY30" fmla="*/ 289628 h 314569"/>
                  <a:gd name="connsiteX31" fmla="*/ 258953 w 259755"/>
                  <a:gd name="connsiteY31" fmla="*/ 275360 h 314569"/>
                  <a:gd name="connsiteX32" fmla="*/ 252533 w 259755"/>
                  <a:gd name="connsiteY32" fmla="*/ 239692 h 314569"/>
                  <a:gd name="connsiteX33" fmla="*/ 223284 w 259755"/>
                  <a:gd name="connsiteY33" fmla="*/ 213297 h 314569"/>
                  <a:gd name="connsiteX34" fmla="*/ 194036 w 259755"/>
                  <a:gd name="connsiteY34" fmla="*/ 175489 h 314569"/>
                  <a:gd name="connsiteX35" fmla="*/ 176202 w 259755"/>
                  <a:gd name="connsiteY35" fmla="*/ 142674 h 3145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259755" h="314569">
                    <a:moveTo>
                      <a:pt x="176202" y="142674"/>
                    </a:moveTo>
                    <a:cubicBezTo>
                      <a:pt x="176202" y="134113"/>
                      <a:pt x="134113" y="120559"/>
                      <a:pt x="138394" y="109146"/>
                    </a:cubicBezTo>
                    <a:cubicBezTo>
                      <a:pt x="142674" y="97732"/>
                      <a:pt x="164788" y="104865"/>
                      <a:pt x="164788" y="93451"/>
                    </a:cubicBezTo>
                    <a:cubicBezTo>
                      <a:pt x="164788" y="82037"/>
                      <a:pt x="156228" y="82037"/>
                      <a:pt x="153374" y="67057"/>
                    </a:cubicBezTo>
                    <a:cubicBezTo>
                      <a:pt x="151234" y="51363"/>
                      <a:pt x="135540" y="55643"/>
                      <a:pt x="129120" y="60636"/>
                    </a:cubicBezTo>
                    <a:cubicBezTo>
                      <a:pt x="122700" y="64917"/>
                      <a:pt x="99872" y="56356"/>
                      <a:pt x="99872" y="44942"/>
                    </a:cubicBezTo>
                    <a:cubicBezTo>
                      <a:pt x="99872" y="33528"/>
                      <a:pt x="82037" y="27108"/>
                      <a:pt x="82037" y="18548"/>
                    </a:cubicBezTo>
                    <a:cubicBezTo>
                      <a:pt x="82037" y="13554"/>
                      <a:pt x="75617" y="7134"/>
                      <a:pt x="69197" y="0"/>
                    </a:cubicBezTo>
                    <a:cubicBezTo>
                      <a:pt x="63490" y="2853"/>
                      <a:pt x="57783" y="3567"/>
                      <a:pt x="54929" y="713"/>
                    </a:cubicBezTo>
                    <a:cubicBezTo>
                      <a:pt x="50649" y="-3567"/>
                      <a:pt x="44942" y="14267"/>
                      <a:pt x="49222" y="18548"/>
                    </a:cubicBezTo>
                    <a:cubicBezTo>
                      <a:pt x="53503" y="22828"/>
                      <a:pt x="59210" y="49222"/>
                      <a:pt x="47796" y="46369"/>
                    </a:cubicBezTo>
                    <a:cubicBezTo>
                      <a:pt x="36382" y="43516"/>
                      <a:pt x="36382" y="28535"/>
                      <a:pt x="29962" y="29962"/>
                    </a:cubicBezTo>
                    <a:cubicBezTo>
                      <a:pt x="29962" y="29962"/>
                      <a:pt x="12127" y="50649"/>
                      <a:pt x="12127" y="59210"/>
                    </a:cubicBezTo>
                    <a:cubicBezTo>
                      <a:pt x="12127" y="64917"/>
                      <a:pt x="4994" y="66343"/>
                      <a:pt x="0" y="69197"/>
                    </a:cubicBezTo>
                    <a:cubicBezTo>
                      <a:pt x="2853" y="72050"/>
                      <a:pt x="5707" y="74904"/>
                      <a:pt x="7134" y="76331"/>
                    </a:cubicBezTo>
                    <a:cubicBezTo>
                      <a:pt x="9987" y="80611"/>
                      <a:pt x="5707" y="92738"/>
                      <a:pt x="9987" y="103438"/>
                    </a:cubicBezTo>
                    <a:cubicBezTo>
                      <a:pt x="14267" y="114139"/>
                      <a:pt x="29248" y="97732"/>
                      <a:pt x="34242" y="112712"/>
                    </a:cubicBezTo>
                    <a:cubicBezTo>
                      <a:pt x="38522" y="127693"/>
                      <a:pt x="31388" y="135540"/>
                      <a:pt x="31388" y="149807"/>
                    </a:cubicBezTo>
                    <a:cubicBezTo>
                      <a:pt x="31388" y="164788"/>
                      <a:pt x="19261" y="163361"/>
                      <a:pt x="22114" y="176916"/>
                    </a:cubicBezTo>
                    <a:cubicBezTo>
                      <a:pt x="24968" y="190470"/>
                      <a:pt x="41375" y="174062"/>
                      <a:pt x="53503" y="164788"/>
                    </a:cubicBezTo>
                    <a:cubicBezTo>
                      <a:pt x="65630" y="155515"/>
                      <a:pt x="74190" y="156941"/>
                      <a:pt x="79184" y="163361"/>
                    </a:cubicBezTo>
                    <a:cubicBezTo>
                      <a:pt x="83464" y="169068"/>
                      <a:pt x="98445" y="164788"/>
                      <a:pt x="102012" y="157655"/>
                    </a:cubicBezTo>
                    <a:cubicBezTo>
                      <a:pt x="104865" y="150521"/>
                      <a:pt x="127693" y="146954"/>
                      <a:pt x="134827" y="156228"/>
                    </a:cubicBezTo>
                    <a:cubicBezTo>
                      <a:pt x="142674" y="165502"/>
                      <a:pt x="149807" y="175489"/>
                      <a:pt x="160508" y="181909"/>
                    </a:cubicBezTo>
                    <a:cubicBezTo>
                      <a:pt x="171209" y="187616"/>
                      <a:pt x="152661" y="221144"/>
                      <a:pt x="163361" y="223998"/>
                    </a:cubicBezTo>
                    <a:cubicBezTo>
                      <a:pt x="174062" y="226851"/>
                      <a:pt x="189043" y="243259"/>
                      <a:pt x="187616" y="261806"/>
                    </a:cubicBezTo>
                    <a:cubicBezTo>
                      <a:pt x="186189" y="277500"/>
                      <a:pt x="194750" y="288201"/>
                      <a:pt x="183336" y="301755"/>
                    </a:cubicBezTo>
                    <a:cubicBezTo>
                      <a:pt x="190470" y="306749"/>
                      <a:pt x="199743" y="306749"/>
                      <a:pt x="198316" y="311742"/>
                    </a:cubicBezTo>
                    <a:cubicBezTo>
                      <a:pt x="196890" y="317449"/>
                      <a:pt x="209017" y="314596"/>
                      <a:pt x="209017" y="302468"/>
                    </a:cubicBezTo>
                    <a:cubicBezTo>
                      <a:pt x="209017" y="290341"/>
                      <a:pt x="225425" y="291768"/>
                      <a:pt x="233272" y="294621"/>
                    </a:cubicBezTo>
                    <a:cubicBezTo>
                      <a:pt x="238979" y="296761"/>
                      <a:pt x="249679" y="296761"/>
                      <a:pt x="258240" y="289628"/>
                    </a:cubicBezTo>
                    <a:cubicBezTo>
                      <a:pt x="258240" y="283921"/>
                      <a:pt x="258953" y="279641"/>
                      <a:pt x="258953" y="275360"/>
                    </a:cubicBezTo>
                    <a:cubicBezTo>
                      <a:pt x="261093" y="261806"/>
                      <a:pt x="258953" y="246112"/>
                      <a:pt x="252533" y="239692"/>
                    </a:cubicBezTo>
                    <a:cubicBezTo>
                      <a:pt x="246112" y="233272"/>
                      <a:pt x="228278" y="226138"/>
                      <a:pt x="223284" y="213297"/>
                    </a:cubicBezTo>
                    <a:cubicBezTo>
                      <a:pt x="219004" y="199743"/>
                      <a:pt x="199030" y="186903"/>
                      <a:pt x="194036" y="175489"/>
                    </a:cubicBezTo>
                    <a:cubicBezTo>
                      <a:pt x="189043" y="162648"/>
                      <a:pt x="176202" y="151234"/>
                      <a:pt x="176202" y="142674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6350" cap="rnd">
                <a:solidFill>
                  <a:srgbClr val="FFFFFF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365" name="Полилиния: фигура 364">
                <a:extLst>
                  <a:ext uri="{FF2B5EF4-FFF2-40B4-BE49-F238E27FC236}">
                    <a16:creationId xmlns:a16="http://schemas.microsoft.com/office/drawing/2014/main" xmlns="" id="{E5AA693D-9CB3-4F59-8FEF-49F0F9D25C9A}"/>
                  </a:ext>
                </a:extLst>
              </p:cNvPr>
              <p:cNvSpPr/>
              <p:nvPr/>
            </p:nvSpPr>
            <p:spPr>
              <a:xfrm>
                <a:off x="2915594" y="4622463"/>
                <a:ext cx="280485" cy="531198"/>
              </a:xfrm>
              <a:custGeom>
                <a:avLst/>
                <a:gdLst>
                  <a:gd name="connsiteX0" fmla="*/ 175489 w 280485"/>
                  <a:gd name="connsiteY0" fmla="*/ 283207 h 531198"/>
                  <a:gd name="connsiteX1" fmla="*/ 174062 w 280485"/>
                  <a:gd name="connsiteY1" fmla="*/ 251819 h 531198"/>
                  <a:gd name="connsiteX2" fmla="*/ 221858 w 280485"/>
                  <a:gd name="connsiteY2" fmla="*/ 227565 h 531198"/>
                  <a:gd name="connsiteX3" fmla="*/ 269653 w 280485"/>
                  <a:gd name="connsiteY3" fmla="*/ 228991 h 531198"/>
                  <a:gd name="connsiteX4" fmla="*/ 273934 w 280485"/>
                  <a:gd name="connsiteY4" fmla="*/ 232558 h 531198"/>
                  <a:gd name="connsiteX5" fmla="*/ 278214 w 280485"/>
                  <a:gd name="connsiteY5" fmla="*/ 192610 h 531198"/>
                  <a:gd name="connsiteX6" fmla="*/ 253959 w 280485"/>
                  <a:gd name="connsiteY6" fmla="*/ 154801 h 531198"/>
                  <a:gd name="connsiteX7" fmla="*/ 251106 w 280485"/>
                  <a:gd name="connsiteY7" fmla="*/ 112712 h 531198"/>
                  <a:gd name="connsiteX8" fmla="*/ 225424 w 280485"/>
                  <a:gd name="connsiteY8" fmla="*/ 87031 h 531198"/>
                  <a:gd name="connsiteX9" fmla="*/ 192610 w 280485"/>
                  <a:gd name="connsiteY9" fmla="*/ 88458 h 531198"/>
                  <a:gd name="connsiteX10" fmla="*/ 169782 w 280485"/>
                  <a:gd name="connsiteY10" fmla="*/ 94165 h 531198"/>
                  <a:gd name="connsiteX11" fmla="*/ 144100 w 280485"/>
                  <a:gd name="connsiteY11" fmla="*/ 95591 h 531198"/>
                  <a:gd name="connsiteX12" fmla="*/ 112712 w 280485"/>
                  <a:gd name="connsiteY12" fmla="*/ 107719 h 531198"/>
                  <a:gd name="connsiteX13" fmla="*/ 121986 w 280485"/>
                  <a:gd name="connsiteY13" fmla="*/ 80611 h 531198"/>
                  <a:gd name="connsiteX14" fmla="*/ 124840 w 280485"/>
                  <a:gd name="connsiteY14" fmla="*/ 43515 h 531198"/>
                  <a:gd name="connsiteX15" fmla="*/ 100585 w 280485"/>
                  <a:gd name="connsiteY15" fmla="*/ 34242 h 531198"/>
                  <a:gd name="connsiteX16" fmla="*/ 97731 w 280485"/>
                  <a:gd name="connsiteY16" fmla="*/ 7134 h 531198"/>
                  <a:gd name="connsiteX17" fmla="*/ 90598 w 280485"/>
                  <a:gd name="connsiteY17" fmla="*/ 0 h 531198"/>
                  <a:gd name="connsiteX18" fmla="*/ 84891 w 280485"/>
                  <a:gd name="connsiteY18" fmla="*/ 4993 h 531198"/>
                  <a:gd name="connsiteX19" fmla="*/ 52789 w 280485"/>
                  <a:gd name="connsiteY19" fmla="*/ 22828 h 531198"/>
                  <a:gd name="connsiteX20" fmla="*/ 26395 w 280485"/>
                  <a:gd name="connsiteY20" fmla="*/ 31388 h 531198"/>
                  <a:gd name="connsiteX21" fmla="*/ 7134 w 280485"/>
                  <a:gd name="connsiteY21" fmla="*/ 42802 h 531198"/>
                  <a:gd name="connsiteX22" fmla="*/ 0 w 280485"/>
                  <a:gd name="connsiteY22" fmla="*/ 98445 h 531198"/>
                  <a:gd name="connsiteX23" fmla="*/ 26395 w 280485"/>
                  <a:gd name="connsiteY23" fmla="*/ 130546 h 531198"/>
                  <a:gd name="connsiteX24" fmla="*/ 33528 w 280485"/>
                  <a:gd name="connsiteY24" fmla="*/ 154087 h 531198"/>
                  <a:gd name="connsiteX25" fmla="*/ 32102 w 280485"/>
                  <a:gd name="connsiteY25" fmla="*/ 170495 h 531198"/>
                  <a:gd name="connsiteX26" fmla="*/ 26395 w 280485"/>
                  <a:gd name="connsiteY26" fmla="*/ 195463 h 531198"/>
                  <a:gd name="connsiteX27" fmla="*/ 39235 w 280485"/>
                  <a:gd name="connsiteY27" fmla="*/ 232558 h 531198"/>
                  <a:gd name="connsiteX28" fmla="*/ 52789 w 280485"/>
                  <a:gd name="connsiteY28" fmla="*/ 275360 h 531198"/>
                  <a:gd name="connsiteX29" fmla="*/ 64203 w 280485"/>
                  <a:gd name="connsiteY29" fmla="*/ 301755 h 531198"/>
                  <a:gd name="connsiteX30" fmla="*/ 34242 w 280485"/>
                  <a:gd name="connsiteY30" fmla="*/ 359538 h 531198"/>
                  <a:gd name="connsiteX31" fmla="*/ 24254 w 280485"/>
                  <a:gd name="connsiteY31" fmla="*/ 410900 h 531198"/>
                  <a:gd name="connsiteX32" fmla="*/ 26395 w 280485"/>
                  <a:gd name="connsiteY32" fmla="*/ 442289 h 531198"/>
                  <a:gd name="connsiteX33" fmla="*/ 72763 w 280485"/>
                  <a:gd name="connsiteY33" fmla="*/ 487231 h 531198"/>
                  <a:gd name="connsiteX34" fmla="*/ 83464 w 280485"/>
                  <a:gd name="connsiteY34" fmla="*/ 504352 h 531198"/>
                  <a:gd name="connsiteX35" fmla="*/ 104152 w 280485"/>
                  <a:gd name="connsiteY35" fmla="*/ 505778 h 531198"/>
                  <a:gd name="connsiteX36" fmla="*/ 121273 w 280485"/>
                  <a:gd name="connsiteY36" fmla="*/ 526466 h 531198"/>
                  <a:gd name="connsiteX37" fmla="*/ 149094 w 280485"/>
                  <a:gd name="connsiteY37" fmla="*/ 530033 h 531198"/>
                  <a:gd name="connsiteX38" fmla="*/ 159795 w 280485"/>
                  <a:gd name="connsiteY38" fmla="*/ 515766 h 531198"/>
                  <a:gd name="connsiteX39" fmla="*/ 119132 w 280485"/>
                  <a:gd name="connsiteY39" fmla="*/ 492224 h 531198"/>
                  <a:gd name="connsiteX40" fmla="*/ 94878 w 280485"/>
                  <a:gd name="connsiteY40" fmla="*/ 452276 h 531198"/>
                  <a:gd name="connsiteX41" fmla="*/ 82037 w 280485"/>
                  <a:gd name="connsiteY41" fmla="*/ 419461 h 531198"/>
                  <a:gd name="connsiteX42" fmla="*/ 59923 w 280485"/>
                  <a:gd name="connsiteY42" fmla="*/ 403053 h 531198"/>
                  <a:gd name="connsiteX43" fmla="*/ 64203 w 280485"/>
                  <a:gd name="connsiteY43" fmla="*/ 346697 h 531198"/>
                  <a:gd name="connsiteX44" fmla="*/ 83464 w 280485"/>
                  <a:gd name="connsiteY44" fmla="*/ 275360 h 531198"/>
                  <a:gd name="connsiteX45" fmla="*/ 112712 w 280485"/>
                  <a:gd name="connsiteY45" fmla="*/ 266800 h 531198"/>
                  <a:gd name="connsiteX46" fmla="*/ 139107 w 280485"/>
                  <a:gd name="connsiteY46" fmla="*/ 288201 h 531198"/>
                  <a:gd name="connsiteX47" fmla="*/ 176202 w 280485"/>
                  <a:gd name="connsiteY47" fmla="*/ 308175 h 531198"/>
                  <a:gd name="connsiteX48" fmla="*/ 178342 w 280485"/>
                  <a:gd name="connsiteY48" fmla="*/ 308889 h 531198"/>
                  <a:gd name="connsiteX49" fmla="*/ 178342 w 280485"/>
                  <a:gd name="connsiteY49" fmla="*/ 308175 h 531198"/>
                  <a:gd name="connsiteX50" fmla="*/ 175489 w 280485"/>
                  <a:gd name="connsiteY50" fmla="*/ 283207 h 5311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</a:cxnLst>
                <a:rect l="l" t="t" r="r" b="b"/>
                <a:pathLst>
                  <a:path w="280485" h="531198">
                    <a:moveTo>
                      <a:pt x="175489" y="283207"/>
                    </a:moveTo>
                    <a:cubicBezTo>
                      <a:pt x="175489" y="268226"/>
                      <a:pt x="160508" y="268226"/>
                      <a:pt x="174062" y="251819"/>
                    </a:cubicBezTo>
                    <a:cubicBezTo>
                      <a:pt x="187616" y="235412"/>
                      <a:pt x="208304" y="223284"/>
                      <a:pt x="221858" y="227565"/>
                    </a:cubicBezTo>
                    <a:cubicBezTo>
                      <a:pt x="235412" y="231845"/>
                      <a:pt x="262520" y="219717"/>
                      <a:pt x="269653" y="228991"/>
                    </a:cubicBezTo>
                    <a:cubicBezTo>
                      <a:pt x="271080" y="230418"/>
                      <a:pt x="272507" y="231845"/>
                      <a:pt x="273934" y="232558"/>
                    </a:cubicBezTo>
                    <a:cubicBezTo>
                      <a:pt x="286061" y="219004"/>
                      <a:pt x="277500" y="208304"/>
                      <a:pt x="278214" y="192610"/>
                    </a:cubicBezTo>
                    <a:cubicBezTo>
                      <a:pt x="279640" y="174775"/>
                      <a:pt x="264660" y="158368"/>
                      <a:pt x="253959" y="154801"/>
                    </a:cubicBezTo>
                    <a:cubicBezTo>
                      <a:pt x="243259" y="151947"/>
                      <a:pt x="261806" y="119132"/>
                      <a:pt x="251106" y="112712"/>
                    </a:cubicBezTo>
                    <a:cubicBezTo>
                      <a:pt x="240405" y="107005"/>
                      <a:pt x="233271" y="96305"/>
                      <a:pt x="225424" y="87031"/>
                    </a:cubicBezTo>
                    <a:cubicBezTo>
                      <a:pt x="217577" y="77757"/>
                      <a:pt x="195463" y="81324"/>
                      <a:pt x="192610" y="88458"/>
                    </a:cubicBezTo>
                    <a:cubicBezTo>
                      <a:pt x="189756" y="96305"/>
                      <a:pt x="174775" y="100585"/>
                      <a:pt x="169782" y="94165"/>
                    </a:cubicBezTo>
                    <a:cubicBezTo>
                      <a:pt x="165501" y="88458"/>
                      <a:pt x="156228" y="86317"/>
                      <a:pt x="144100" y="95591"/>
                    </a:cubicBezTo>
                    <a:cubicBezTo>
                      <a:pt x="131973" y="104865"/>
                      <a:pt x="115566" y="121273"/>
                      <a:pt x="112712" y="107719"/>
                    </a:cubicBezTo>
                    <a:cubicBezTo>
                      <a:pt x="109859" y="94165"/>
                      <a:pt x="121986" y="95591"/>
                      <a:pt x="121986" y="80611"/>
                    </a:cubicBezTo>
                    <a:cubicBezTo>
                      <a:pt x="121986" y="65630"/>
                      <a:pt x="129833" y="57783"/>
                      <a:pt x="124840" y="43515"/>
                    </a:cubicBezTo>
                    <a:cubicBezTo>
                      <a:pt x="120559" y="28535"/>
                      <a:pt x="105578" y="44942"/>
                      <a:pt x="100585" y="34242"/>
                    </a:cubicBezTo>
                    <a:cubicBezTo>
                      <a:pt x="96305" y="23541"/>
                      <a:pt x="100585" y="12127"/>
                      <a:pt x="97731" y="7134"/>
                    </a:cubicBezTo>
                    <a:cubicBezTo>
                      <a:pt x="97018" y="5707"/>
                      <a:pt x="94165" y="2853"/>
                      <a:pt x="90598" y="0"/>
                    </a:cubicBezTo>
                    <a:cubicBezTo>
                      <a:pt x="87744" y="1427"/>
                      <a:pt x="85604" y="2853"/>
                      <a:pt x="84891" y="4993"/>
                    </a:cubicBezTo>
                    <a:cubicBezTo>
                      <a:pt x="82037" y="12127"/>
                      <a:pt x="58496" y="13554"/>
                      <a:pt x="52789" y="22828"/>
                    </a:cubicBezTo>
                    <a:cubicBezTo>
                      <a:pt x="47082" y="32815"/>
                      <a:pt x="30675" y="31388"/>
                      <a:pt x="26395" y="31388"/>
                    </a:cubicBezTo>
                    <a:cubicBezTo>
                      <a:pt x="22114" y="31388"/>
                      <a:pt x="8560" y="32815"/>
                      <a:pt x="7134" y="42802"/>
                    </a:cubicBezTo>
                    <a:cubicBezTo>
                      <a:pt x="5707" y="52789"/>
                      <a:pt x="0" y="91311"/>
                      <a:pt x="0" y="98445"/>
                    </a:cubicBezTo>
                    <a:cubicBezTo>
                      <a:pt x="0" y="105578"/>
                      <a:pt x="19261" y="127693"/>
                      <a:pt x="26395" y="130546"/>
                    </a:cubicBezTo>
                    <a:cubicBezTo>
                      <a:pt x="33528" y="133400"/>
                      <a:pt x="24968" y="149807"/>
                      <a:pt x="33528" y="154087"/>
                    </a:cubicBezTo>
                    <a:cubicBezTo>
                      <a:pt x="42089" y="158368"/>
                      <a:pt x="36382" y="171922"/>
                      <a:pt x="32102" y="170495"/>
                    </a:cubicBezTo>
                    <a:cubicBezTo>
                      <a:pt x="27821" y="169068"/>
                      <a:pt x="34955" y="188329"/>
                      <a:pt x="26395" y="195463"/>
                    </a:cubicBezTo>
                    <a:cubicBezTo>
                      <a:pt x="17834" y="202597"/>
                      <a:pt x="24968" y="220431"/>
                      <a:pt x="39235" y="232558"/>
                    </a:cubicBezTo>
                    <a:cubicBezTo>
                      <a:pt x="52789" y="244685"/>
                      <a:pt x="52789" y="264660"/>
                      <a:pt x="52789" y="275360"/>
                    </a:cubicBezTo>
                    <a:cubicBezTo>
                      <a:pt x="52789" y="286774"/>
                      <a:pt x="64203" y="287488"/>
                      <a:pt x="64203" y="301755"/>
                    </a:cubicBezTo>
                    <a:cubicBezTo>
                      <a:pt x="64203" y="301755"/>
                      <a:pt x="47796" y="362391"/>
                      <a:pt x="34242" y="359538"/>
                    </a:cubicBezTo>
                    <a:cubicBezTo>
                      <a:pt x="31388" y="374519"/>
                      <a:pt x="27821" y="398060"/>
                      <a:pt x="24254" y="410900"/>
                    </a:cubicBezTo>
                    <a:cubicBezTo>
                      <a:pt x="19974" y="427308"/>
                      <a:pt x="17121" y="440862"/>
                      <a:pt x="26395" y="442289"/>
                    </a:cubicBezTo>
                    <a:cubicBezTo>
                      <a:pt x="35668" y="443002"/>
                      <a:pt x="54216" y="464403"/>
                      <a:pt x="72763" y="487231"/>
                    </a:cubicBezTo>
                    <a:cubicBezTo>
                      <a:pt x="77044" y="492938"/>
                      <a:pt x="80611" y="498645"/>
                      <a:pt x="83464" y="504352"/>
                    </a:cubicBezTo>
                    <a:cubicBezTo>
                      <a:pt x="89884" y="504352"/>
                      <a:pt x="97018" y="504352"/>
                      <a:pt x="104152" y="505778"/>
                    </a:cubicBezTo>
                    <a:cubicBezTo>
                      <a:pt x="117706" y="508632"/>
                      <a:pt x="121273" y="519332"/>
                      <a:pt x="121273" y="526466"/>
                    </a:cubicBezTo>
                    <a:cubicBezTo>
                      <a:pt x="121273" y="533600"/>
                      <a:pt x="144814" y="530746"/>
                      <a:pt x="149094" y="530033"/>
                    </a:cubicBezTo>
                    <a:cubicBezTo>
                      <a:pt x="152661" y="529320"/>
                      <a:pt x="148381" y="519332"/>
                      <a:pt x="159795" y="515766"/>
                    </a:cubicBezTo>
                    <a:cubicBezTo>
                      <a:pt x="152661" y="505778"/>
                      <a:pt x="134113" y="493651"/>
                      <a:pt x="119132" y="492224"/>
                    </a:cubicBezTo>
                    <a:cubicBezTo>
                      <a:pt x="101298" y="490798"/>
                      <a:pt x="93451" y="464403"/>
                      <a:pt x="94878" y="452276"/>
                    </a:cubicBezTo>
                    <a:cubicBezTo>
                      <a:pt x="96305" y="440148"/>
                      <a:pt x="82037" y="430161"/>
                      <a:pt x="82037" y="419461"/>
                    </a:cubicBezTo>
                    <a:cubicBezTo>
                      <a:pt x="82037" y="408760"/>
                      <a:pt x="71337" y="408760"/>
                      <a:pt x="59923" y="403053"/>
                    </a:cubicBezTo>
                    <a:cubicBezTo>
                      <a:pt x="47796" y="397346"/>
                      <a:pt x="62776" y="362391"/>
                      <a:pt x="64203" y="346697"/>
                    </a:cubicBezTo>
                    <a:cubicBezTo>
                      <a:pt x="65630" y="331716"/>
                      <a:pt x="90598" y="288201"/>
                      <a:pt x="83464" y="275360"/>
                    </a:cubicBezTo>
                    <a:cubicBezTo>
                      <a:pt x="76330" y="261806"/>
                      <a:pt x="109145" y="251819"/>
                      <a:pt x="112712" y="266800"/>
                    </a:cubicBezTo>
                    <a:cubicBezTo>
                      <a:pt x="116992" y="281781"/>
                      <a:pt x="118419" y="288914"/>
                      <a:pt x="139107" y="288201"/>
                    </a:cubicBezTo>
                    <a:cubicBezTo>
                      <a:pt x="159795" y="287488"/>
                      <a:pt x="159795" y="303182"/>
                      <a:pt x="176202" y="308175"/>
                    </a:cubicBezTo>
                    <a:cubicBezTo>
                      <a:pt x="176915" y="308175"/>
                      <a:pt x="177629" y="308889"/>
                      <a:pt x="178342" y="308889"/>
                    </a:cubicBezTo>
                    <a:cubicBezTo>
                      <a:pt x="178342" y="308889"/>
                      <a:pt x="178342" y="308175"/>
                      <a:pt x="178342" y="308175"/>
                    </a:cubicBezTo>
                    <a:cubicBezTo>
                      <a:pt x="184049" y="298901"/>
                      <a:pt x="175489" y="298901"/>
                      <a:pt x="175489" y="283207"/>
                    </a:cubicBezTo>
                    <a:close/>
                  </a:path>
                </a:pathLst>
              </a:custGeom>
              <a:solidFill>
                <a:srgbClr val="FF5050"/>
              </a:solidFill>
              <a:ln w="6350" cap="rnd">
                <a:solidFill>
                  <a:srgbClr val="FFFFFF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366" name="Полилиния: фигура 365">
                <a:extLst>
                  <a:ext uri="{FF2B5EF4-FFF2-40B4-BE49-F238E27FC236}">
                    <a16:creationId xmlns:a16="http://schemas.microsoft.com/office/drawing/2014/main" xmlns="" id="{AC19D791-25E9-4B2C-8554-CF6C2F1AAE36}"/>
                  </a:ext>
                </a:extLst>
              </p:cNvPr>
              <p:cNvSpPr/>
              <p:nvPr/>
            </p:nvSpPr>
            <p:spPr>
              <a:xfrm>
                <a:off x="2999058" y="5124675"/>
                <a:ext cx="680135" cy="207399"/>
              </a:xfrm>
              <a:custGeom>
                <a:avLst/>
                <a:gdLst>
                  <a:gd name="connsiteX0" fmla="*/ 123413 w 680135"/>
                  <a:gd name="connsiteY0" fmla="*/ 75617 h 207399"/>
                  <a:gd name="connsiteX1" fmla="*/ 96305 w 680135"/>
                  <a:gd name="connsiteY1" fmla="*/ 38522 h 207399"/>
                  <a:gd name="connsiteX2" fmla="*/ 79184 w 680135"/>
                  <a:gd name="connsiteY2" fmla="*/ 21401 h 207399"/>
                  <a:gd name="connsiteX3" fmla="*/ 76331 w 680135"/>
                  <a:gd name="connsiteY3" fmla="*/ 16407 h 207399"/>
                  <a:gd name="connsiteX4" fmla="*/ 65630 w 680135"/>
                  <a:gd name="connsiteY4" fmla="*/ 30675 h 207399"/>
                  <a:gd name="connsiteX5" fmla="*/ 37809 w 680135"/>
                  <a:gd name="connsiteY5" fmla="*/ 27108 h 207399"/>
                  <a:gd name="connsiteX6" fmla="*/ 20688 w 680135"/>
                  <a:gd name="connsiteY6" fmla="*/ 6420 h 207399"/>
                  <a:gd name="connsiteX7" fmla="*/ 0 w 680135"/>
                  <a:gd name="connsiteY7" fmla="*/ 4993 h 207399"/>
                  <a:gd name="connsiteX8" fmla="*/ 9987 w 680135"/>
                  <a:gd name="connsiteY8" fmla="*/ 58496 h 207399"/>
                  <a:gd name="connsiteX9" fmla="*/ 45656 w 680135"/>
                  <a:gd name="connsiteY9" fmla="*/ 126266 h 207399"/>
                  <a:gd name="connsiteX10" fmla="*/ 79184 w 680135"/>
                  <a:gd name="connsiteY10" fmla="*/ 158368 h 207399"/>
                  <a:gd name="connsiteX11" fmla="*/ 146954 w 680135"/>
                  <a:gd name="connsiteY11" fmla="*/ 192609 h 207399"/>
                  <a:gd name="connsiteX12" fmla="*/ 123413 w 680135"/>
                  <a:gd name="connsiteY12" fmla="*/ 142674 h 207399"/>
                  <a:gd name="connsiteX13" fmla="*/ 123413 w 680135"/>
                  <a:gd name="connsiteY13" fmla="*/ 75617 h 207399"/>
                  <a:gd name="connsiteX14" fmla="*/ 654873 w 680135"/>
                  <a:gd name="connsiteY14" fmla="*/ 35668 h 207399"/>
                  <a:gd name="connsiteX15" fmla="*/ 623484 w 680135"/>
                  <a:gd name="connsiteY15" fmla="*/ 27108 h 207399"/>
                  <a:gd name="connsiteX16" fmla="*/ 591383 w 680135"/>
                  <a:gd name="connsiteY16" fmla="*/ 0 h 207399"/>
                  <a:gd name="connsiteX17" fmla="*/ 563561 w 680135"/>
                  <a:gd name="connsiteY17" fmla="*/ 34955 h 207399"/>
                  <a:gd name="connsiteX18" fmla="*/ 545014 w 680135"/>
                  <a:gd name="connsiteY18" fmla="*/ 58496 h 207399"/>
                  <a:gd name="connsiteX19" fmla="*/ 537167 w 680135"/>
                  <a:gd name="connsiteY19" fmla="*/ 68483 h 207399"/>
                  <a:gd name="connsiteX20" fmla="*/ 537880 w 680135"/>
                  <a:gd name="connsiteY20" fmla="*/ 89171 h 207399"/>
                  <a:gd name="connsiteX21" fmla="*/ 515052 w 680135"/>
                  <a:gd name="connsiteY21" fmla="*/ 97731 h 207399"/>
                  <a:gd name="connsiteX22" fmla="*/ 495791 w 680135"/>
                  <a:gd name="connsiteY22" fmla="*/ 72763 h 207399"/>
                  <a:gd name="connsiteX23" fmla="*/ 495078 w 680135"/>
                  <a:gd name="connsiteY23" fmla="*/ 72763 h 207399"/>
                  <a:gd name="connsiteX24" fmla="*/ 463690 w 680135"/>
                  <a:gd name="connsiteY24" fmla="*/ 121272 h 207399"/>
                  <a:gd name="connsiteX25" fmla="*/ 413041 w 680135"/>
                  <a:gd name="connsiteY25" fmla="*/ 136967 h 207399"/>
                  <a:gd name="connsiteX26" fmla="*/ 390213 w 680135"/>
                  <a:gd name="connsiteY26" fmla="*/ 181909 h 207399"/>
                  <a:gd name="connsiteX27" fmla="*/ 338137 w 680135"/>
                  <a:gd name="connsiteY27" fmla="*/ 169068 h 207399"/>
                  <a:gd name="connsiteX28" fmla="*/ 348837 w 680135"/>
                  <a:gd name="connsiteY28" fmla="*/ 191896 h 207399"/>
                  <a:gd name="connsiteX29" fmla="*/ 378085 w 680135"/>
                  <a:gd name="connsiteY29" fmla="*/ 206164 h 207399"/>
                  <a:gd name="connsiteX30" fmla="*/ 423741 w 680135"/>
                  <a:gd name="connsiteY30" fmla="*/ 201883 h 207399"/>
                  <a:gd name="connsiteX31" fmla="*/ 458696 w 680135"/>
                  <a:gd name="connsiteY31" fmla="*/ 187616 h 207399"/>
                  <a:gd name="connsiteX32" fmla="*/ 492224 w 680135"/>
                  <a:gd name="connsiteY32" fmla="*/ 194036 h 207399"/>
                  <a:gd name="connsiteX33" fmla="*/ 523613 w 680135"/>
                  <a:gd name="connsiteY33" fmla="*/ 173349 h 207399"/>
                  <a:gd name="connsiteX34" fmla="*/ 534313 w 680135"/>
                  <a:gd name="connsiteY34" fmla="*/ 139820 h 207399"/>
                  <a:gd name="connsiteX35" fmla="*/ 555001 w 680135"/>
                  <a:gd name="connsiteY35" fmla="*/ 108432 h 207399"/>
                  <a:gd name="connsiteX36" fmla="*/ 609217 w 680135"/>
                  <a:gd name="connsiteY36" fmla="*/ 85604 h 207399"/>
                  <a:gd name="connsiteX37" fmla="*/ 625625 w 680135"/>
                  <a:gd name="connsiteY37" fmla="*/ 91311 h 207399"/>
                  <a:gd name="connsiteX38" fmla="*/ 647739 w 680135"/>
                  <a:gd name="connsiteY38" fmla="*/ 69910 h 207399"/>
                  <a:gd name="connsiteX39" fmla="*/ 679841 w 680135"/>
                  <a:gd name="connsiteY39" fmla="*/ 56356 h 207399"/>
                  <a:gd name="connsiteX40" fmla="*/ 654873 w 680135"/>
                  <a:gd name="connsiteY40" fmla="*/ 35668 h 2073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</a:cxnLst>
                <a:rect l="l" t="t" r="r" b="b"/>
                <a:pathLst>
                  <a:path w="680135" h="207399">
                    <a:moveTo>
                      <a:pt x="123413" y="75617"/>
                    </a:moveTo>
                    <a:cubicBezTo>
                      <a:pt x="124126" y="52076"/>
                      <a:pt x="101298" y="54929"/>
                      <a:pt x="96305" y="38522"/>
                    </a:cubicBezTo>
                    <a:cubicBezTo>
                      <a:pt x="91311" y="22114"/>
                      <a:pt x="82037" y="31388"/>
                      <a:pt x="79184" y="21401"/>
                    </a:cubicBezTo>
                    <a:cubicBezTo>
                      <a:pt x="78471" y="19974"/>
                      <a:pt x="77757" y="17834"/>
                      <a:pt x="76331" y="16407"/>
                    </a:cubicBezTo>
                    <a:cubicBezTo>
                      <a:pt x="64917" y="19974"/>
                      <a:pt x="68483" y="29961"/>
                      <a:pt x="65630" y="30675"/>
                    </a:cubicBezTo>
                    <a:cubicBezTo>
                      <a:pt x="61350" y="31388"/>
                      <a:pt x="37809" y="34242"/>
                      <a:pt x="37809" y="27108"/>
                    </a:cubicBezTo>
                    <a:cubicBezTo>
                      <a:pt x="37809" y="19974"/>
                      <a:pt x="34242" y="9274"/>
                      <a:pt x="20688" y="6420"/>
                    </a:cubicBezTo>
                    <a:cubicBezTo>
                      <a:pt x="13554" y="4993"/>
                      <a:pt x="6420" y="4993"/>
                      <a:pt x="0" y="4993"/>
                    </a:cubicBezTo>
                    <a:cubicBezTo>
                      <a:pt x="8561" y="23541"/>
                      <a:pt x="9274" y="42802"/>
                      <a:pt x="9987" y="58496"/>
                    </a:cubicBezTo>
                    <a:cubicBezTo>
                      <a:pt x="10701" y="79184"/>
                      <a:pt x="41376" y="112712"/>
                      <a:pt x="45656" y="126266"/>
                    </a:cubicBezTo>
                    <a:cubicBezTo>
                      <a:pt x="50649" y="139820"/>
                      <a:pt x="59210" y="144100"/>
                      <a:pt x="79184" y="158368"/>
                    </a:cubicBezTo>
                    <a:cubicBezTo>
                      <a:pt x="99158" y="172635"/>
                      <a:pt x="139107" y="196176"/>
                      <a:pt x="146954" y="192609"/>
                    </a:cubicBezTo>
                    <a:cubicBezTo>
                      <a:pt x="154801" y="189043"/>
                      <a:pt x="134827" y="154801"/>
                      <a:pt x="123413" y="142674"/>
                    </a:cubicBezTo>
                    <a:cubicBezTo>
                      <a:pt x="112712" y="131260"/>
                      <a:pt x="123413" y="99158"/>
                      <a:pt x="123413" y="75617"/>
                    </a:cubicBezTo>
                    <a:close/>
                    <a:moveTo>
                      <a:pt x="654873" y="35668"/>
                    </a:moveTo>
                    <a:cubicBezTo>
                      <a:pt x="645599" y="37808"/>
                      <a:pt x="623484" y="36382"/>
                      <a:pt x="623484" y="27108"/>
                    </a:cubicBezTo>
                    <a:cubicBezTo>
                      <a:pt x="623484" y="17834"/>
                      <a:pt x="603510" y="0"/>
                      <a:pt x="591383" y="0"/>
                    </a:cubicBezTo>
                    <a:cubicBezTo>
                      <a:pt x="579256" y="0"/>
                      <a:pt x="564275" y="24968"/>
                      <a:pt x="563561" y="34955"/>
                    </a:cubicBezTo>
                    <a:cubicBezTo>
                      <a:pt x="562848" y="45656"/>
                      <a:pt x="542874" y="44229"/>
                      <a:pt x="545014" y="58496"/>
                    </a:cubicBezTo>
                    <a:cubicBezTo>
                      <a:pt x="545727" y="64203"/>
                      <a:pt x="542160" y="66343"/>
                      <a:pt x="537167" y="68483"/>
                    </a:cubicBezTo>
                    <a:cubicBezTo>
                      <a:pt x="540020" y="81324"/>
                      <a:pt x="542160" y="89885"/>
                      <a:pt x="537880" y="89171"/>
                    </a:cubicBezTo>
                    <a:cubicBezTo>
                      <a:pt x="529320" y="87031"/>
                      <a:pt x="527180" y="97731"/>
                      <a:pt x="515052" y="97731"/>
                    </a:cubicBezTo>
                    <a:cubicBezTo>
                      <a:pt x="510772" y="97731"/>
                      <a:pt x="503638" y="87031"/>
                      <a:pt x="495791" y="72763"/>
                    </a:cubicBezTo>
                    <a:cubicBezTo>
                      <a:pt x="495791" y="72763"/>
                      <a:pt x="495078" y="72763"/>
                      <a:pt x="495078" y="72763"/>
                    </a:cubicBezTo>
                    <a:cubicBezTo>
                      <a:pt x="486518" y="72763"/>
                      <a:pt x="467970" y="102012"/>
                      <a:pt x="463690" y="121272"/>
                    </a:cubicBezTo>
                    <a:cubicBezTo>
                      <a:pt x="459409" y="141247"/>
                      <a:pt x="440862" y="134827"/>
                      <a:pt x="413041" y="136967"/>
                    </a:cubicBezTo>
                    <a:cubicBezTo>
                      <a:pt x="385219" y="139107"/>
                      <a:pt x="396633" y="168355"/>
                      <a:pt x="390213" y="181909"/>
                    </a:cubicBezTo>
                    <a:cubicBezTo>
                      <a:pt x="384506" y="194036"/>
                      <a:pt x="353831" y="171922"/>
                      <a:pt x="338137" y="169068"/>
                    </a:cubicBezTo>
                    <a:cubicBezTo>
                      <a:pt x="340990" y="180482"/>
                      <a:pt x="344557" y="191896"/>
                      <a:pt x="348837" y="191896"/>
                    </a:cubicBezTo>
                    <a:cubicBezTo>
                      <a:pt x="357398" y="191896"/>
                      <a:pt x="369525" y="212584"/>
                      <a:pt x="378085" y="206164"/>
                    </a:cubicBezTo>
                    <a:cubicBezTo>
                      <a:pt x="386646" y="199743"/>
                      <a:pt x="411614" y="206164"/>
                      <a:pt x="423741" y="201883"/>
                    </a:cubicBezTo>
                    <a:cubicBezTo>
                      <a:pt x="435868" y="197603"/>
                      <a:pt x="438008" y="187616"/>
                      <a:pt x="458696" y="187616"/>
                    </a:cubicBezTo>
                    <a:cubicBezTo>
                      <a:pt x="479384" y="187616"/>
                      <a:pt x="470823" y="204024"/>
                      <a:pt x="492224" y="194036"/>
                    </a:cubicBezTo>
                    <a:cubicBezTo>
                      <a:pt x="512912" y="183336"/>
                      <a:pt x="525753" y="191896"/>
                      <a:pt x="523613" y="173349"/>
                    </a:cubicBezTo>
                    <a:cubicBezTo>
                      <a:pt x="521473" y="154801"/>
                      <a:pt x="535740" y="154801"/>
                      <a:pt x="534313" y="139820"/>
                    </a:cubicBezTo>
                    <a:cubicBezTo>
                      <a:pt x="532173" y="125553"/>
                      <a:pt x="557141" y="135540"/>
                      <a:pt x="555001" y="108432"/>
                    </a:cubicBezTo>
                    <a:cubicBezTo>
                      <a:pt x="552861" y="81324"/>
                      <a:pt x="592096" y="85604"/>
                      <a:pt x="609217" y="85604"/>
                    </a:cubicBezTo>
                    <a:cubicBezTo>
                      <a:pt x="612784" y="85604"/>
                      <a:pt x="619204" y="87744"/>
                      <a:pt x="625625" y="91311"/>
                    </a:cubicBezTo>
                    <a:cubicBezTo>
                      <a:pt x="637752" y="84891"/>
                      <a:pt x="655586" y="77044"/>
                      <a:pt x="647739" y="69910"/>
                    </a:cubicBezTo>
                    <a:cubicBezTo>
                      <a:pt x="638465" y="61350"/>
                      <a:pt x="675560" y="69197"/>
                      <a:pt x="679841" y="56356"/>
                    </a:cubicBezTo>
                    <a:cubicBezTo>
                      <a:pt x="682694" y="44229"/>
                      <a:pt x="664146" y="33528"/>
                      <a:pt x="654873" y="35668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6350" cap="rnd">
                <a:solidFill>
                  <a:srgbClr val="FFFFFF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367" name="Полилиния: фигура 366">
                <a:extLst>
                  <a:ext uri="{FF2B5EF4-FFF2-40B4-BE49-F238E27FC236}">
                    <a16:creationId xmlns:a16="http://schemas.microsoft.com/office/drawing/2014/main" xmlns="" id="{2F8895D1-4470-422A-B7BA-5C040F5FEDF8}"/>
                  </a:ext>
                </a:extLst>
              </p:cNvPr>
              <p:cNvSpPr/>
              <p:nvPr/>
            </p:nvSpPr>
            <p:spPr>
              <a:xfrm>
                <a:off x="1488856" y="3623034"/>
                <a:ext cx="611826" cy="362391"/>
              </a:xfrm>
              <a:custGeom>
                <a:avLst/>
                <a:gdLst>
                  <a:gd name="connsiteX0" fmla="*/ 606364 w 611826"/>
                  <a:gd name="connsiteY0" fmla="*/ 204737 h 362391"/>
                  <a:gd name="connsiteX1" fmla="*/ 557854 w 611826"/>
                  <a:gd name="connsiteY1" fmla="*/ 182622 h 362391"/>
                  <a:gd name="connsiteX2" fmla="*/ 530033 w 611826"/>
                  <a:gd name="connsiteY2" fmla="*/ 184049 h 362391"/>
                  <a:gd name="connsiteX3" fmla="*/ 496505 w 611826"/>
                  <a:gd name="connsiteY3" fmla="*/ 174062 h 362391"/>
                  <a:gd name="connsiteX4" fmla="*/ 460123 w 611826"/>
                  <a:gd name="connsiteY4" fmla="*/ 201883 h 362391"/>
                  <a:gd name="connsiteX5" fmla="*/ 443715 w 611826"/>
                  <a:gd name="connsiteY5" fmla="*/ 207590 h 362391"/>
                  <a:gd name="connsiteX6" fmla="*/ 414467 w 611826"/>
                  <a:gd name="connsiteY6" fmla="*/ 189756 h 362391"/>
                  <a:gd name="connsiteX7" fmla="*/ 383792 w 611826"/>
                  <a:gd name="connsiteY7" fmla="*/ 181196 h 362391"/>
                  <a:gd name="connsiteX8" fmla="*/ 364532 w 611826"/>
                  <a:gd name="connsiteY8" fmla="*/ 144814 h 362391"/>
                  <a:gd name="connsiteX9" fmla="*/ 355971 w 611826"/>
                  <a:gd name="connsiteY9" fmla="*/ 111286 h 362391"/>
                  <a:gd name="connsiteX10" fmla="*/ 328150 w 611826"/>
                  <a:gd name="connsiteY10" fmla="*/ 90598 h 362391"/>
                  <a:gd name="connsiteX11" fmla="*/ 257526 w 611826"/>
                  <a:gd name="connsiteY11" fmla="*/ 87744 h 362391"/>
                  <a:gd name="connsiteX12" fmla="*/ 211871 w 611826"/>
                  <a:gd name="connsiteY12" fmla="*/ 90598 h 362391"/>
                  <a:gd name="connsiteX13" fmla="*/ 170495 w 611826"/>
                  <a:gd name="connsiteY13" fmla="*/ 45656 h 362391"/>
                  <a:gd name="connsiteX14" fmla="*/ 159795 w 611826"/>
                  <a:gd name="connsiteY14" fmla="*/ 60636 h 362391"/>
                  <a:gd name="connsiteX15" fmla="*/ 116993 w 611826"/>
                  <a:gd name="connsiteY15" fmla="*/ 53503 h 362391"/>
                  <a:gd name="connsiteX16" fmla="*/ 112712 w 611826"/>
                  <a:gd name="connsiteY16" fmla="*/ 3567 h 362391"/>
                  <a:gd name="connsiteX17" fmla="*/ 98445 w 611826"/>
                  <a:gd name="connsiteY17" fmla="*/ 54216 h 362391"/>
                  <a:gd name="connsiteX18" fmla="*/ 93451 w 611826"/>
                  <a:gd name="connsiteY18" fmla="*/ 0 h 362391"/>
                  <a:gd name="connsiteX19" fmla="*/ 4994 w 611826"/>
                  <a:gd name="connsiteY19" fmla="*/ 23541 h 362391"/>
                  <a:gd name="connsiteX20" fmla="*/ 713 w 611826"/>
                  <a:gd name="connsiteY20" fmla="*/ 179056 h 362391"/>
                  <a:gd name="connsiteX21" fmla="*/ 0 w 611826"/>
                  <a:gd name="connsiteY21" fmla="*/ 179056 h 362391"/>
                  <a:gd name="connsiteX22" fmla="*/ 24968 w 611826"/>
                  <a:gd name="connsiteY22" fmla="*/ 184762 h 362391"/>
                  <a:gd name="connsiteX23" fmla="*/ 37095 w 611826"/>
                  <a:gd name="connsiteY23" fmla="*/ 168355 h 362391"/>
                  <a:gd name="connsiteX24" fmla="*/ 62063 w 611826"/>
                  <a:gd name="connsiteY24" fmla="*/ 149807 h 362391"/>
                  <a:gd name="connsiteX25" fmla="*/ 74190 w 611826"/>
                  <a:gd name="connsiteY25" fmla="*/ 136253 h 362391"/>
                  <a:gd name="connsiteX26" fmla="*/ 88458 w 611826"/>
                  <a:gd name="connsiteY26" fmla="*/ 129120 h 362391"/>
                  <a:gd name="connsiteX27" fmla="*/ 113426 w 611826"/>
                  <a:gd name="connsiteY27" fmla="*/ 135540 h 362391"/>
                  <a:gd name="connsiteX28" fmla="*/ 140534 w 611826"/>
                  <a:gd name="connsiteY28" fmla="*/ 144814 h 362391"/>
                  <a:gd name="connsiteX29" fmla="*/ 152661 w 611826"/>
                  <a:gd name="connsiteY29" fmla="*/ 181909 h 362391"/>
                  <a:gd name="connsiteX30" fmla="*/ 204737 w 611826"/>
                  <a:gd name="connsiteY30" fmla="*/ 188329 h 362391"/>
                  <a:gd name="connsiteX31" fmla="*/ 219004 w 611826"/>
                  <a:gd name="connsiteY31" fmla="*/ 211157 h 362391"/>
                  <a:gd name="connsiteX32" fmla="*/ 234698 w 611826"/>
                  <a:gd name="connsiteY32" fmla="*/ 240405 h 362391"/>
                  <a:gd name="connsiteX33" fmla="*/ 269653 w 611826"/>
                  <a:gd name="connsiteY33" fmla="*/ 266086 h 362391"/>
                  <a:gd name="connsiteX34" fmla="*/ 310315 w 611826"/>
                  <a:gd name="connsiteY34" fmla="*/ 289628 h 362391"/>
                  <a:gd name="connsiteX35" fmla="*/ 346697 w 611826"/>
                  <a:gd name="connsiteY35" fmla="*/ 313169 h 362391"/>
                  <a:gd name="connsiteX36" fmla="*/ 378085 w 611826"/>
                  <a:gd name="connsiteY36" fmla="*/ 323869 h 362391"/>
                  <a:gd name="connsiteX37" fmla="*/ 380939 w 611826"/>
                  <a:gd name="connsiteY37" fmla="*/ 346697 h 362391"/>
                  <a:gd name="connsiteX38" fmla="*/ 383792 w 611826"/>
                  <a:gd name="connsiteY38" fmla="*/ 345984 h 362391"/>
                  <a:gd name="connsiteX39" fmla="*/ 413041 w 611826"/>
                  <a:gd name="connsiteY39" fmla="*/ 355971 h 362391"/>
                  <a:gd name="connsiteX40" fmla="*/ 427308 w 611826"/>
                  <a:gd name="connsiteY40" fmla="*/ 362391 h 362391"/>
                  <a:gd name="connsiteX41" fmla="*/ 441575 w 611826"/>
                  <a:gd name="connsiteY41" fmla="*/ 326009 h 362391"/>
                  <a:gd name="connsiteX42" fmla="*/ 437295 w 611826"/>
                  <a:gd name="connsiteY42" fmla="*/ 294621 h 362391"/>
                  <a:gd name="connsiteX43" fmla="*/ 415181 w 611826"/>
                  <a:gd name="connsiteY43" fmla="*/ 267513 h 362391"/>
                  <a:gd name="connsiteX44" fmla="*/ 448709 w 611826"/>
                  <a:gd name="connsiteY44" fmla="*/ 255386 h 362391"/>
                  <a:gd name="connsiteX45" fmla="*/ 460123 w 611826"/>
                  <a:gd name="connsiteY45" fmla="*/ 235412 h 362391"/>
                  <a:gd name="connsiteX46" fmla="*/ 476530 w 611826"/>
                  <a:gd name="connsiteY46" fmla="*/ 216864 h 362391"/>
                  <a:gd name="connsiteX47" fmla="*/ 503638 w 611826"/>
                  <a:gd name="connsiteY47" fmla="*/ 210444 h 362391"/>
                  <a:gd name="connsiteX48" fmla="*/ 527180 w 611826"/>
                  <a:gd name="connsiteY48" fmla="*/ 205450 h 362391"/>
                  <a:gd name="connsiteX49" fmla="*/ 515052 w 611826"/>
                  <a:gd name="connsiteY49" fmla="*/ 233985 h 362391"/>
                  <a:gd name="connsiteX50" fmla="*/ 555714 w 611826"/>
                  <a:gd name="connsiteY50" fmla="*/ 226851 h 362391"/>
                  <a:gd name="connsiteX51" fmla="*/ 589243 w 611826"/>
                  <a:gd name="connsiteY51" fmla="*/ 221144 h 362391"/>
                  <a:gd name="connsiteX52" fmla="*/ 606364 w 611826"/>
                  <a:gd name="connsiteY52" fmla="*/ 204737 h 3623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</a:cxnLst>
                <a:rect l="l" t="t" r="r" b="b"/>
                <a:pathLst>
                  <a:path w="611826" h="362391">
                    <a:moveTo>
                      <a:pt x="606364" y="204737"/>
                    </a:moveTo>
                    <a:cubicBezTo>
                      <a:pt x="589956" y="191183"/>
                      <a:pt x="560708" y="174062"/>
                      <a:pt x="557854" y="182622"/>
                    </a:cubicBezTo>
                    <a:cubicBezTo>
                      <a:pt x="555001" y="191183"/>
                      <a:pt x="537167" y="192610"/>
                      <a:pt x="530033" y="184049"/>
                    </a:cubicBezTo>
                    <a:cubicBezTo>
                      <a:pt x="522899" y="175489"/>
                      <a:pt x="517906" y="166215"/>
                      <a:pt x="496505" y="174062"/>
                    </a:cubicBezTo>
                    <a:cubicBezTo>
                      <a:pt x="475817" y="182622"/>
                      <a:pt x="461550" y="193323"/>
                      <a:pt x="460123" y="201883"/>
                    </a:cubicBezTo>
                    <a:cubicBezTo>
                      <a:pt x="458696" y="210444"/>
                      <a:pt x="445142" y="218291"/>
                      <a:pt x="443715" y="207590"/>
                    </a:cubicBezTo>
                    <a:cubicBezTo>
                      <a:pt x="442289" y="196176"/>
                      <a:pt x="425881" y="192610"/>
                      <a:pt x="414467" y="189756"/>
                    </a:cubicBezTo>
                    <a:cubicBezTo>
                      <a:pt x="403053" y="186902"/>
                      <a:pt x="385219" y="192610"/>
                      <a:pt x="383792" y="181196"/>
                    </a:cubicBezTo>
                    <a:cubicBezTo>
                      <a:pt x="382366" y="169782"/>
                      <a:pt x="365958" y="157655"/>
                      <a:pt x="364532" y="144814"/>
                    </a:cubicBezTo>
                    <a:cubicBezTo>
                      <a:pt x="363105" y="132687"/>
                      <a:pt x="367385" y="114139"/>
                      <a:pt x="355971" y="111286"/>
                    </a:cubicBezTo>
                    <a:cubicBezTo>
                      <a:pt x="344557" y="108432"/>
                      <a:pt x="338137" y="90598"/>
                      <a:pt x="328150" y="90598"/>
                    </a:cubicBezTo>
                    <a:cubicBezTo>
                      <a:pt x="318163" y="90598"/>
                      <a:pt x="264660" y="90598"/>
                      <a:pt x="257526" y="87744"/>
                    </a:cubicBezTo>
                    <a:cubicBezTo>
                      <a:pt x="250392" y="84891"/>
                      <a:pt x="214724" y="99158"/>
                      <a:pt x="211871" y="90598"/>
                    </a:cubicBezTo>
                    <a:cubicBezTo>
                      <a:pt x="209730" y="84177"/>
                      <a:pt x="184763" y="57070"/>
                      <a:pt x="170495" y="45656"/>
                    </a:cubicBezTo>
                    <a:cubicBezTo>
                      <a:pt x="169068" y="51362"/>
                      <a:pt x="165502" y="57070"/>
                      <a:pt x="159795" y="60636"/>
                    </a:cubicBezTo>
                    <a:cubicBezTo>
                      <a:pt x="134113" y="79184"/>
                      <a:pt x="109145" y="76330"/>
                      <a:pt x="116993" y="53503"/>
                    </a:cubicBezTo>
                    <a:cubicBezTo>
                      <a:pt x="125553" y="30675"/>
                      <a:pt x="126266" y="3567"/>
                      <a:pt x="112712" y="3567"/>
                    </a:cubicBezTo>
                    <a:cubicBezTo>
                      <a:pt x="99158" y="3567"/>
                      <a:pt x="108432" y="51362"/>
                      <a:pt x="98445" y="54216"/>
                    </a:cubicBezTo>
                    <a:cubicBezTo>
                      <a:pt x="89171" y="57070"/>
                      <a:pt x="85604" y="19261"/>
                      <a:pt x="93451" y="0"/>
                    </a:cubicBezTo>
                    <a:lnTo>
                      <a:pt x="4994" y="23541"/>
                    </a:lnTo>
                    <a:lnTo>
                      <a:pt x="713" y="179056"/>
                    </a:lnTo>
                    <a:cubicBezTo>
                      <a:pt x="713" y="179056"/>
                      <a:pt x="713" y="179056"/>
                      <a:pt x="0" y="179056"/>
                    </a:cubicBezTo>
                    <a:cubicBezTo>
                      <a:pt x="8560" y="183336"/>
                      <a:pt x="17834" y="184049"/>
                      <a:pt x="24968" y="184762"/>
                    </a:cubicBezTo>
                    <a:cubicBezTo>
                      <a:pt x="38522" y="185476"/>
                      <a:pt x="37095" y="175489"/>
                      <a:pt x="37095" y="168355"/>
                    </a:cubicBezTo>
                    <a:cubicBezTo>
                      <a:pt x="37095" y="161221"/>
                      <a:pt x="51363" y="148381"/>
                      <a:pt x="62063" y="149807"/>
                    </a:cubicBezTo>
                    <a:cubicBezTo>
                      <a:pt x="72764" y="150521"/>
                      <a:pt x="71337" y="136253"/>
                      <a:pt x="74190" y="136253"/>
                    </a:cubicBezTo>
                    <a:cubicBezTo>
                      <a:pt x="77044" y="136253"/>
                      <a:pt x="85604" y="134113"/>
                      <a:pt x="88458" y="129120"/>
                    </a:cubicBezTo>
                    <a:cubicBezTo>
                      <a:pt x="91311" y="124126"/>
                      <a:pt x="108432" y="129833"/>
                      <a:pt x="113426" y="135540"/>
                    </a:cubicBezTo>
                    <a:cubicBezTo>
                      <a:pt x="118419" y="140534"/>
                      <a:pt x="131260" y="142674"/>
                      <a:pt x="140534" y="144814"/>
                    </a:cubicBezTo>
                    <a:cubicBezTo>
                      <a:pt x="149807" y="146954"/>
                      <a:pt x="152661" y="176202"/>
                      <a:pt x="152661" y="181909"/>
                    </a:cubicBezTo>
                    <a:cubicBezTo>
                      <a:pt x="152661" y="188329"/>
                      <a:pt x="197603" y="186902"/>
                      <a:pt x="204737" y="188329"/>
                    </a:cubicBezTo>
                    <a:cubicBezTo>
                      <a:pt x="211871" y="189043"/>
                      <a:pt x="211871" y="201883"/>
                      <a:pt x="219004" y="211157"/>
                    </a:cubicBezTo>
                    <a:cubicBezTo>
                      <a:pt x="226138" y="220431"/>
                      <a:pt x="231132" y="233271"/>
                      <a:pt x="234698" y="240405"/>
                    </a:cubicBezTo>
                    <a:cubicBezTo>
                      <a:pt x="237552" y="247539"/>
                      <a:pt x="263946" y="256813"/>
                      <a:pt x="269653" y="266086"/>
                    </a:cubicBezTo>
                    <a:cubicBezTo>
                      <a:pt x="276074" y="275360"/>
                      <a:pt x="295335" y="284634"/>
                      <a:pt x="310315" y="289628"/>
                    </a:cubicBezTo>
                    <a:cubicBezTo>
                      <a:pt x="324583" y="294621"/>
                      <a:pt x="338137" y="314596"/>
                      <a:pt x="346697" y="313169"/>
                    </a:cubicBezTo>
                    <a:cubicBezTo>
                      <a:pt x="355258" y="312455"/>
                      <a:pt x="378085" y="323869"/>
                      <a:pt x="378085" y="323869"/>
                    </a:cubicBezTo>
                    <a:lnTo>
                      <a:pt x="380939" y="346697"/>
                    </a:lnTo>
                    <a:cubicBezTo>
                      <a:pt x="381652" y="346697"/>
                      <a:pt x="383079" y="346697"/>
                      <a:pt x="383792" y="345984"/>
                    </a:cubicBezTo>
                    <a:cubicBezTo>
                      <a:pt x="395920" y="341704"/>
                      <a:pt x="403053" y="355971"/>
                      <a:pt x="413041" y="355971"/>
                    </a:cubicBezTo>
                    <a:cubicBezTo>
                      <a:pt x="417321" y="355971"/>
                      <a:pt x="422314" y="359538"/>
                      <a:pt x="427308" y="362391"/>
                    </a:cubicBezTo>
                    <a:cubicBezTo>
                      <a:pt x="426595" y="342417"/>
                      <a:pt x="433728" y="331716"/>
                      <a:pt x="441575" y="326009"/>
                    </a:cubicBezTo>
                    <a:cubicBezTo>
                      <a:pt x="450849" y="318876"/>
                      <a:pt x="435155" y="306035"/>
                      <a:pt x="437295" y="294621"/>
                    </a:cubicBezTo>
                    <a:cubicBezTo>
                      <a:pt x="439435" y="283207"/>
                      <a:pt x="413754" y="276787"/>
                      <a:pt x="415181" y="267513"/>
                    </a:cubicBezTo>
                    <a:cubicBezTo>
                      <a:pt x="417321" y="258239"/>
                      <a:pt x="438722" y="258953"/>
                      <a:pt x="448709" y="255386"/>
                    </a:cubicBezTo>
                    <a:cubicBezTo>
                      <a:pt x="457983" y="251106"/>
                      <a:pt x="450849" y="235412"/>
                      <a:pt x="460123" y="235412"/>
                    </a:cubicBezTo>
                    <a:cubicBezTo>
                      <a:pt x="469397" y="235412"/>
                      <a:pt x="473677" y="226138"/>
                      <a:pt x="476530" y="216864"/>
                    </a:cubicBezTo>
                    <a:cubicBezTo>
                      <a:pt x="479384" y="207590"/>
                      <a:pt x="495078" y="216864"/>
                      <a:pt x="503638" y="210444"/>
                    </a:cubicBezTo>
                    <a:cubicBezTo>
                      <a:pt x="512199" y="204024"/>
                      <a:pt x="524326" y="199743"/>
                      <a:pt x="527180" y="205450"/>
                    </a:cubicBezTo>
                    <a:cubicBezTo>
                      <a:pt x="529320" y="209730"/>
                      <a:pt x="519333" y="226851"/>
                      <a:pt x="515052" y="233985"/>
                    </a:cubicBezTo>
                    <a:cubicBezTo>
                      <a:pt x="529320" y="233271"/>
                      <a:pt x="551434" y="231131"/>
                      <a:pt x="555714" y="226851"/>
                    </a:cubicBezTo>
                    <a:cubicBezTo>
                      <a:pt x="561421" y="221144"/>
                      <a:pt x="582109" y="235412"/>
                      <a:pt x="589243" y="221144"/>
                    </a:cubicBezTo>
                    <a:cubicBezTo>
                      <a:pt x="597803" y="208304"/>
                      <a:pt x="622771" y="218291"/>
                      <a:pt x="606364" y="204737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6350" cap="rnd">
                <a:solidFill>
                  <a:srgbClr val="FFFFFF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368" name="Полилиния: фигура 367">
                <a:extLst>
                  <a:ext uri="{FF2B5EF4-FFF2-40B4-BE49-F238E27FC236}">
                    <a16:creationId xmlns:a16="http://schemas.microsoft.com/office/drawing/2014/main" xmlns="" id="{30C3CCF3-1838-4867-97BE-4064E5056492}"/>
                  </a:ext>
                </a:extLst>
              </p:cNvPr>
              <p:cNvSpPr/>
              <p:nvPr/>
            </p:nvSpPr>
            <p:spPr>
              <a:xfrm>
                <a:off x="6135051" y="2744036"/>
                <a:ext cx="109834" cy="33655"/>
              </a:xfrm>
              <a:custGeom>
                <a:avLst/>
                <a:gdLst>
                  <a:gd name="connsiteX0" fmla="*/ 44918 w 109834"/>
                  <a:gd name="connsiteY0" fmla="*/ 841 h 33655"/>
                  <a:gd name="connsiteX1" fmla="*/ 1403 w 109834"/>
                  <a:gd name="connsiteY1" fmla="*/ 14395 h 33655"/>
                  <a:gd name="connsiteX2" fmla="*/ 67033 w 109834"/>
                  <a:gd name="connsiteY2" fmla="*/ 28662 h 33655"/>
                  <a:gd name="connsiteX3" fmla="*/ 109835 w 109834"/>
                  <a:gd name="connsiteY3" fmla="*/ 22242 h 33655"/>
                  <a:gd name="connsiteX4" fmla="*/ 44918 w 109834"/>
                  <a:gd name="connsiteY4" fmla="*/ 841 h 336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9834" h="33655">
                    <a:moveTo>
                      <a:pt x="44918" y="841"/>
                    </a:moveTo>
                    <a:cubicBezTo>
                      <a:pt x="37784" y="5834"/>
                      <a:pt x="-8585" y="3694"/>
                      <a:pt x="1403" y="14395"/>
                    </a:cubicBezTo>
                    <a:cubicBezTo>
                      <a:pt x="9963" y="23669"/>
                      <a:pt x="49199" y="18675"/>
                      <a:pt x="67033" y="28662"/>
                    </a:cubicBezTo>
                    <a:cubicBezTo>
                      <a:pt x="84867" y="39363"/>
                      <a:pt x="109835" y="30802"/>
                      <a:pt x="109835" y="22242"/>
                    </a:cubicBezTo>
                    <a:cubicBezTo>
                      <a:pt x="109835" y="14395"/>
                      <a:pt x="52765" y="-4153"/>
                      <a:pt x="44918" y="841"/>
                    </a:cubicBezTo>
                    <a:close/>
                  </a:path>
                </a:pathLst>
              </a:custGeom>
              <a:grpFill/>
              <a:ln w="6350" cap="rnd">
                <a:solidFill>
                  <a:srgbClr val="FFFFFF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369" name="Полилиния: фигура 368">
                <a:extLst>
                  <a:ext uri="{FF2B5EF4-FFF2-40B4-BE49-F238E27FC236}">
                    <a16:creationId xmlns:a16="http://schemas.microsoft.com/office/drawing/2014/main" xmlns="" id="{2F3AC41C-CA9E-4A6D-A709-7E77A59D651D}"/>
                  </a:ext>
                </a:extLst>
              </p:cNvPr>
              <p:cNvSpPr/>
              <p:nvPr/>
            </p:nvSpPr>
            <p:spPr>
              <a:xfrm>
                <a:off x="4051406" y="3635952"/>
                <a:ext cx="595542" cy="590714"/>
              </a:xfrm>
              <a:custGeom>
                <a:avLst/>
                <a:gdLst>
                  <a:gd name="connsiteX0" fmla="*/ 563433 w 595542"/>
                  <a:gd name="connsiteY0" fmla="*/ 56279 h 590714"/>
                  <a:gd name="connsiteX1" fmla="*/ 528477 w 595542"/>
                  <a:gd name="connsiteY1" fmla="*/ 64839 h 590714"/>
                  <a:gd name="connsiteX2" fmla="*/ 451434 w 595542"/>
                  <a:gd name="connsiteY2" fmla="*/ 8483 h 590714"/>
                  <a:gd name="connsiteX3" fmla="*/ 428606 w 595542"/>
                  <a:gd name="connsiteY3" fmla="*/ 19184 h 590714"/>
                  <a:gd name="connsiteX4" fmla="*/ 426466 w 595542"/>
                  <a:gd name="connsiteY4" fmla="*/ 55565 h 590714"/>
                  <a:gd name="connsiteX5" fmla="*/ 416478 w 595542"/>
                  <a:gd name="connsiteY5" fmla="*/ 86954 h 590714"/>
                  <a:gd name="connsiteX6" fmla="*/ 387231 w 595542"/>
                  <a:gd name="connsiteY6" fmla="*/ 99081 h 590714"/>
                  <a:gd name="connsiteX7" fmla="*/ 373676 w 595542"/>
                  <a:gd name="connsiteY7" fmla="*/ 119769 h 590714"/>
                  <a:gd name="connsiteX8" fmla="*/ 367256 w 595542"/>
                  <a:gd name="connsiteY8" fmla="*/ 140456 h 590714"/>
                  <a:gd name="connsiteX9" fmla="*/ 367256 w 595542"/>
                  <a:gd name="connsiteY9" fmla="*/ 167564 h 590714"/>
                  <a:gd name="connsiteX10" fmla="*/ 385091 w 595542"/>
                  <a:gd name="connsiteY10" fmla="*/ 160431 h 590714"/>
                  <a:gd name="connsiteX11" fmla="*/ 403638 w 595542"/>
                  <a:gd name="connsiteY11" fmla="*/ 156150 h 590714"/>
                  <a:gd name="connsiteX12" fmla="*/ 382950 w 595542"/>
                  <a:gd name="connsiteY12" fmla="*/ 130469 h 590714"/>
                  <a:gd name="connsiteX13" fmla="*/ 412198 w 595542"/>
                  <a:gd name="connsiteY13" fmla="*/ 127616 h 590714"/>
                  <a:gd name="connsiteX14" fmla="*/ 464987 w 595542"/>
                  <a:gd name="connsiteY14" fmla="*/ 139743 h 590714"/>
                  <a:gd name="connsiteX15" fmla="*/ 487815 w 595542"/>
                  <a:gd name="connsiteY15" fmla="*/ 131182 h 590714"/>
                  <a:gd name="connsiteX16" fmla="*/ 538465 w 595542"/>
                  <a:gd name="connsiteY16" fmla="*/ 107641 h 590714"/>
                  <a:gd name="connsiteX17" fmla="*/ 557012 w 595542"/>
                  <a:gd name="connsiteY17" fmla="*/ 91234 h 590714"/>
                  <a:gd name="connsiteX18" fmla="*/ 595534 w 595542"/>
                  <a:gd name="connsiteY18" fmla="*/ 47718 h 590714"/>
                  <a:gd name="connsiteX19" fmla="*/ 563433 w 595542"/>
                  <a:gd name="connsiteY19" fmla="*/ 56279 h 590714"/>
                  <a:gd name="connsiteX20" fmla="*/ 372250 w 595542"/>
                  <a:gd name="connsiteY20" fmla="*/ 198952 h 590714"/>
                  <a:gd name="connsiteX21" fmla="*/ 365829 w 595542"/>
                  <a:gd name="connsiteY21" fmla="*/ 245321 h 590714"/>
                  <a:gd name="connsiteX22" fmla="*/ 347995 w 595542"/>
                  <a:gd name="connsiteY22" fmla="*/ 292404 h 590714"/>
                  <a:gd name="connsiteX23" fmla="*/ 325881 w 595542"/>
                  <a:gd name="connsiteY23" fmla="*/ 326646 h 590714"/>
                  <a:gd name="connsiteX24" fmla="*/ 293779 w 595542"/>
                  <a:gd name="connsiteY24" fmla="*/ 351614 h 590714"/>
                  <a:gd name="connsiteX25" fmla="*/ 270952 w 595542"/>
                  <a:gd name="connsiteY25" fmla="*/ 340200 h 590714"/>
                  <a:gd name="connsiteX26" fmla="*/ 245270 w 595542"/>
                  <a:gd name="connsiteY26" fmla="*/ 368021 h 590714"/>
                  <a:gd name="connsiteX27" fmla="*/ 223156 w 595542"/>
                  <a:gd name="connsiteY27" fmla="*/ 402976 h 590714"/>
                  <a:gd name="connsiteX28" fmla="*/ 201041 w 595542"/>
                  <a:gd name="connsiteY28" fmla="*/ 410110 h 590714"/>
                  <a:gd name="connsiteX29" fmla="*/ 158239 w 595542"/>
                  <a:gd name="connsiteY29" fmla="*/ 415103 h 590714"/>
                  <a:gd name="connsiteX30" fmla="*/ 106163 w 595542"/>
                  <a:gd name="connsiteY30" fmla="*/ 417957 h 590714"/>
                  <a:gd name="connsiteX31" fmla="*/ 51947 w 595542"/>
                  <a:gd name="connsiteY31" fmla="*/ 458619 h 590714"/>
                  <a:gd name="connsiteX32" fmla="*/ 51947 w 595542"/>
                  <a:gd name="connsiteY32" fmla="*/ 479306 h 590714"/>
                  <a:gd name="connsiteX33" fmla="*/ 90469 w 595542"/>
                  <a:gd name="connsiteY33" fmla="*/ 470033 h 590714"/>
                  <a:gd name="connsiteX34" fmla="*/ 178927 w 595542"/>
                  <a:gd name="connsiteY34" fmla="*/ 447918 h 590714"/>
                  <a:gd name="connsiteX35" fmla="*/ 193194 w 595542"/>
                  <a:gd name="connsiteY35" fmla="*/ 479306 h 590714"/>
                  <a:gd name="connsiteX36" fmla="*/ 234569 w 595542"/>
                  <a:gd name="connsiteY36" fmla="*/ 477166 h 590714"/>
                  <a:gd name="connsiteX37" fmla="*/ 246697 w 595542"/>
                  <a:gd name="connsiteY37" fmla="*/ 452912 h 590714"/>
                  <a:gd name="connsiteX38" fmla="*/ 257397 w 595542"/>
                  <a:gd name="connsiteY38" fmla="*/ 447918 h 590714"/>
                  <a:gd name="connsiteX39" fmla="*/ 302339 w 595542"/>
                  <a:gd name="connsiteY39" fmla="*/ 445065 h 590714"/>
                  <a:gd name="connsiteX40" fmla="*/ 328021 w 595542"/>
                  <a:gd name="connsiteY40" fmla="*/ 447205 h 590714"/>
                  <a:gd name="connsiteX41" fmla="*/ 348708 w 595542"/>
                  <a:gd name="connsiteY41" fmla="*/ 426517 h 590714"/>
                  <a:gd name="connsiteX42" fmla="*/ 382237 w 595542"/>
                  <a:gd name="connsiteY42" fmla="*/ 421524 h 590714"/>
                  <a:gd name="connsiteX43" fmla="*/ 391511 w 595542"/>
                  <a:gd name="connsiteY43" fmla="*/ 371588 h 590714"/>
                  <a:gd name="connsiteX44" fmla="*/ 400071 w 595542"/>
                  <a:gd name="connsiteY44" fmla="*/ 317372 h 590714"/>
                  <a:gd name="connsiteX45" fmla="*/ 432173 w 595542"/>
                  <a:gd name="connsiteY45" fmla="*/ 278850 h 590714"/>
                  <a:gd name="connsiteX46" fmla="*/ 415765 w 595542"/>
                  <a:gd name="connsiteY46" fmla="*/ 185398 h 590714"/>
                  <a:gd name="connsiteX47" fmla="*/ 372250 w 595542"/>
                  <a:gd name="connsiteY47" fmla="*/ 198952 h 590714"/>
                  <a:gd name="connsiteX48" fmla="*/ 143971 w 595542"/>
                  <a:gd name="connsiteY48" fmla="*/ 468606 h 590714"/>
                  <a:gd name="connsiteX49" fmla="*/ 110444 w 595542"/>
                  <a:gd name="connsiteY49" fmla="*/ 477880 h 590714"/>
                  <a:gd name="connsiteX50" fmla="*/ 105450 w 595542"/>
                  <a:gd name="connsiteY50" fmla="*/ 524249 h 590714"/>
                  <a:gd name="connsiteX51" fmla="*/ 125424 w 595542"/>
                  <a:gd name="connsiteY51" fmla="*/ 514975 h 590714"/>
                  <a:gd name="connsiteX52" fmla="*/ 155386 w 595542"/>
                  <a:gd name="connsiteY52" fmla="*/ 503561 h 590714"/>
                  <a:gd name="connsiteX53" fmla="*/ 178927 w 595542"/>
                  <a:gd name="connsiteY53" fmla="*/ 472173 h 590714"/>
                  <a:gd name="connsiteX54" fmla="*/ 143971 w 595542"/>
                  <a:gd name="connsiteY54" fmla="*/ 468606 h 590714"/>
                  <a:gd name="connsiteX55" fmla="*/ 72635 w 595542"/>
                  <a:gd name="connsiteY55" fmla="*/ 509268 h 590714"/>
                  <a:gd name="connsiteX56" fmla="*/ 49094 w 595542"/>
                  <a:gd name="connsiteY56" fmla="*/ 491434 h 590714"/>
                  <a:gd name="connsiteX57" fmla="*/ 16992 w 595542"/>
                  <a:gd name="connsiteY57" fmla="*/ 498567 h 590714"/>
                  <a:gd name="connsiteX58" fmla="*/ 2725 w 595542"/>
                  <a:gd name="connsiteY58" fmla="*/ 523535 h 590714"/>
                  <a:gd name="connsiteX59" fmla="*/ 22699 w 595542"/>
                  <a:gd name="connsiteY59" fmla="*/ 512835 h 590714"/>
                  <a:gd name="connsiteX60" fmla="*/ 27692 w 595542"/>
                  <a:gd name="connsiteY60" fmla="*/ 547790 h 590714"/>
                  <a:gd name="connsiteX61" fmla="*/ 41247 w 595542"/>
                  <a:gd name="connsiteY61" fmla="*/ 590592 h 590714"/>
                  <a:gd name="connsiteX62" fmla="*/ 80482 w 595542"/>
                  <a:gd name="connsiteY62" fmla="*/ 531382 h 590714"/>
                  <a:gd name="connsiteX63" fmla="*/ 72635 w 595542"/>
                  <a:gd name="connsiteY63" fmla="*/ 509268 h 5907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</a:cxnLst>
                <a:rect l="l" t="t" r="r" b="b"/>
                <a:pathLst>
                  <a:path w="595542" h="590714">
                    <a:moveTo>
                      <a:pt x="563433" y="56279"/>
                    </a:moveTo>
                    <a:cubicBezTo>
                      <a:pt x="556299" y="47005"/>
                      <a:pt x="543458" y="61272"/>
                      <a:pt x="528477" y="64839"/>
                    </a:cubicBezTo>
                    <a:cubicBezTo>
                      <a:pt x="512783" y="67693"/>
                      <a:pt x="464274" y="27744"/>
                      <a:pt x="451434" y="8483"/>
                    </a:cubicBezTo>
                    <a:cubicBezTo>
                      <a:pt x="439306" y="-10065"/>
                      <a:pt x="417905" y="5630"/>
                      <a:pt x="428606" y="19184"/>
                    </a:cubicBezTo>
                    <a:cubicBezTo>
                      <a:pt x="439306" y="32738"/>
                      <a:pt x="426466" y="37018"/>
                      <a:pt x="426466" y="55565"/>
                    </a:cubicBezTo>
                    <a:cubicBezTo>
                      <a:pt x="426466" y="74113"/>
                      <a:pt x="414338" y="74113"/>
                      <a:pt x="416478" y="86954"/>
                    </a:cubicBezTo>
                    <a:cubicBezTo>
                      <a:pt x="418618" y="99081"/>
                      <a:pt x="400071" y="97654"/>
                      <a:pt x="387231" y="99081"/>
                    </a:cubicBezTo>
                    <a:cubicBezTo>
                      <a:pt x="375103" y="101221"/>
                      <a:pt x="387944" y="113348"/>
                      <a:pt x="373676" y="119769"/>
                    </a:cubicBezTo>
                    <a:cubicBezTo>
                      <a:pt x="359409" y="126189"/>
                      <a:pt x="360123" y="136176"/>
                      <a:pt x="367256" y="140456"/>
                    </a:cubicBezTo>
                    <a:cubicBezTo>
                      <a:pt x="374390" y="144737"/>
                      <a:pt x="369396" y="158291"/>
                      <a:pt x="367256" y="167564"/>
                    </a:cubicBezTo>
                    <a:cubicBezTo>
                      <a:pt x="365116" y="176838"/>
                      <a:pt x="376530" y="169704"/>
                      <a:pt x="385091" y="160431"/>
                    </a:cubicBezTo>
                    <a:cubicBezTo>
                      <a:pt x="393651" y="151157"/>
                      <a:pt x="402211" y="164711"/>
                      <a:pt x="403638" y="156150"/>
                    </a:cubicBezTo>
                    <a:cubicBezTo>
                      <a:pt x="405778" y="145450"/>
                      <a:pt x="381524" y="140456"/>
                      <a:pt x="382950" y="130469"/>
                    </a:cubicBezTo>
                    <a:cubicBezTo>
                      <a:pt x="383664" y="120482"/>
                      <a:pt x="399358" y="133323"/>
                      <a:pt x="412198" y="127616"/>
                    </a:cubicBezTo>
                    <a:cubicBezTo>
                      <a:pt x="424326" y="121195"/>
                      <a:pt x="449294" y="126902"/>
                      <a:pt x="464987" y="139743"/>
                    </a:cubicBezTo>
                    <a:cubicBezTo>
                      <a:pt x="480682" y="153297"/>
                      <a:pt x="484962" y="148303"/>
                      <a:pt x="487815" y="131182"/>
                    </a:cubicBezTo>
                    <a:cubicBezTo>
                      <a:pt x="490669" y="114775"/>
                      <a:pt x="514923" y="107641"/>
                      <a:pt x="538465" y="107641"/>
                    </a:cubicBezTo>
                    <a:cubicBezTo>
                      <a:pt x="562006" y="107641"/>
                      <a:pt x="564146" y="96227"/>
                      <a:pt x="557012" y="91234"/>
                    </a:cubicBezTo>
                    <a:cubicBezTo>
                      <a:pt x="549879" y="86240"/>
                      <a:pt x="596248" y="56279"/>
                      <a:pt x="595534" y="47718"/>
                    </a:cubicBezTo>
                    <a:cubicBezTo>
                      <a:pt x="594821" y="39158"/>
                      <a:pt x="570566" y="65553"/>
                      <a:pt x="563433" y="56279"/>
                    </a:cubicBezTo>
                    <a:close/>
                    <a:moveTo>
                      <a:pt x="372250" y="198952"/>
                    </a:moveTo>
                    <a:cubicBezTo>
                      <a:pt x="361549" y="203946"/>
                      <a:pt x="354415" y="236048"/>
                      <a:pt x="365829" y="245321"/>
                    </a:cubicBezTo>
                    <a:cubicBezTo>
                      <a:pt x="377243" y="254595"/>
                      <a:pt x="347282" y="272430"/>
                      <a:pt x="347995" y="292404"/>
                    </a:cubicBezTo>
                    <a:cubicBezTo>
                      <a:pt x="348708" y="312378"/>
                      <a:pt x="329447" y="312378"/>
                      <a:pt x="325881" y="326646"/>
                    </a:cubicBezTo>
                    <a:cubicBezTo>
                      <a:pt x="323027" y="340913"/>
                      <a:pt x="311613" y="338059"/>
                      <a:pt x="293779" y="351614"/>
                    </a:cubicBezTo>
                    <a:cubicBezTo>
                      <a:pt x="275945" y="365167"/>
                      <a:pt x="266671" y="349473"/>
                      <a:pt x="270952" y="340200"/>
                    </a:cubicBezTo>
                    <a:cubicBezTo>
                      <a:pt x="275232" y="330926"/>
                      <a:pt x="243843" y="345193"/>
                      <a:pt x="245270" y="368021"/>
                    </a:cubicBezTo>
                    <a:cubicBezTo>
                      <a:pt x="245984" y="390849"/>
                      <a:pt x="216022" y="392989"/>
                      <a:pt x="223156" y="402976"/>
                    </a:cubicBezTo>
                    <a:cubicBezTo>
                      <a:pt x="230289" y="413676"/>
                      <a:pt x="200328" y="419384"/>
                      <a:pt x="201041" y="410110"/>
                    </a:cubicBezTo>
                    <a:cubicBezTo>
                      <a:pt x="201755" y="400836"/>
                      <a:pt x="182494" y="405829"/>
                      <a:pt x="158239" y="415103"/>
                    </a:cubicBezTo>
                    <a:cubicBezTo>
                      <a:pt x="134698" y="424377"/>
                      <a:pt x="119717" y="404403"/>
                      <a:pt x="106163" y="417957"/>
                    </a:cubicBezTo>
                    <a:cubicBezTo>
                      <a:pt x="92609" y="431511"/>
                      <a:pt x="69781" y="455052"/>
                      <a:pt x="51947" y="458619"/>
                    </a:cubicBezTo>
                    <a:cubicBezTo>
                      <a:pt x="34113" y="461472"/>
                      <a:pt x="44813" y="482873"/>
                      <a:pt x="51947" y="479306"/>
                    </a:cubicBezTo>
                    <a:cubicBezTo>
                      <a:pt x="64075" y="472886"/>
                      <a:pt x="84049" y="479306"/>
                      <a:pt x="90469" y="470033"/>
                    </a:cubicBezTo>
                    <a:cubicBezTo>
                      <a:pt x="96889" y="460759"/>
                      <a:pt x="147538" y="449345"/>
                      <a:pt x="178927" y="447918"/>
                    </a:cubicBezTo>
                    <a:cubicBezTo>
                      <a:pt x="210315" y="447205"/>
                      <a:pt x="191054" y="462186"/>
                      <a:pt x="193194" y="479306"/>
                    </a:cubicBezTo>
                    <a:cubicBezTo>
                      <a:pt x="195334" y="495714"/>
                      <a:pt x="221016" y="492860"/>
                      <a:pt x="234569" y="477166"/>
                    </a:cubicBezTo>
                    <a:cubicBezTo>
                      <a:pt x="248124" y="461472"/>
                      <a:pt x="258111" y="462899"/>
                      <a:pt x="246697" y="452912"/>
                    </a:cubicBezTo>
                    <a:cubicBezTo>
                      <a:pt x="235283" y="443638"/>
                      <a:pt x="248837" y="435078"/>
                      <a:pt x="257397" y="447918"/>
                    </a:cubicBezTo>
                    <a:cubicBezTo>
                      <a:pt x="265958" y="460045"/>
                      <a:pt x="291639" y="461472"/>
                      <a:pt x="302339" y="445065"/>
                    </a:cubicBezTo>
                    <a:cubicBezTo>
                      <a:pt x="313040" y="428657"/>
                      <a:pt x="315894" y="447918"/>
                      <a:pt x="328021" y="447205"/>
                    </a:cubicBezTo>
                    <a:cubicBezTo>
                      <a:pt x="340148" y="446491"/>
                      <a:pt x="347995" y="415103"/>
                      <a:pt x="348708" y="426517"/>
                    </a:cubicBezTo>
                    <a:cubicBezTo>
                      <a:pt x="349422" y="437931"/>
                      <a:pt x="369396" y="435078"/>
                      <a:pt x="382237" y="421524"/>
                    </a:cubicBezTo>
                    <a:cubicBezTo>
                      <a:pt x="394364" y="407970"/>
                      <a:pt x="382950" y="384428"/>
                      <a:pt x="391511" y="371588"/>
                    </a:cubicBezTo>
                    <a:cubicBezTo>
                      <a:pt x="400071" y="359460"/>
                      <a:pt x="407918" y="333066"/>
                      <a:pt x="400071" y="317372"/>
                    </a:cubicBezTo>
                    <a:cubicBezTo>
                      <a:pt x="391511" y="301678"/>
                      <a:pt x="418618" y="291690"/>
                      <a:pt x="432173" y="278850"/>
                    </a:cubicBezTo>
                    <a:cubicBezTo>
                      <a:pt x="445727" y="266722"/>
                      <a:pt x="416478" y="203946"/>
                      <a:pt x="415765" y="185398"/>
                    </a:cubicBezTo>
                    <a:cubicBezTo>
                      <a:pt x="415765" y="167564"/>
                      <a:pt x="382950" y="193246"/>
                      <a:pt x="372250" y="198952"/>
                    </a:cubicBezTo>
                    <a:close/>
                    <a:moveTo>
                      <a:pt x="143971" y="468606"/>
                    </a:moveTo>
                    <a:cubicBezTo>
                      <a:pt x="139691" y="480020"/>
                      <a:pt x="127564" y="475026"/>
                      <a:pt x="110444" y="477880"/>
                    </a:cubicBezTo>
                    <a:cubicBezTo>
                      <a:pt x="94036" y="480733"/>
                      <a:pt x="93322" y="520682"/>
                      <a:pt x="105450" y="524249"/>
                    </a:cubicBezTo>
                    <a:cubicBezTo>
                      <a:pt x="114724" y="527102"/>
                      <a:pt x="121857" y="527102"/>
                      <a:pt x="125424" y="514975"/>
                    </a:cubicBezTo>
                    <a:cubicBezTo>
                      <a:pt x="128278" y="502848"/>
                      <a:pt x="145398" y="498567"/>
                      <a:pt x="155386" y="503561"/>
                    </a:cubicBezTo>
                    <a:cubicBezTo>
                      <a:pt x="166086" y="508555"/>
                      <a:pt x="178927" y="487867"/>
                      <a:pt x="178927" y="472173"/>
                    </a:cubicBezTo>
                    <a:cubicBezTo>
                      <a:pt x="179640" y="457192"/>
                      <a:pt x="148252" y="457192"/>
                      <a:pt x="143971" y="468606"/>
                    </a:cubicBezTo>
                    <a:close/>
                    <a:moveTo>
                      <a:pt x="72635" y="509268"/>
                    </a:moveTo>
                    <a:cubicBezTo>
                      <a:pt x="72635" y="498567"/>
                      <a:pt x="49807" y="500708"/>
                      <a:pt x="49094" y="491434"/>
                    </a:cubicBezTo>
                    <a:cubicBezTo>
                      <a:pt x="48380" y="482160"/>
                      <a:pt x="32686" y="487154"/>
                      <a:pt x="16992" y="498567"/>
                    </a:cubicBezTo>
                    <a:cubicBezTo>
                      <a:pt x="1298" y="509981"/>
                      <a:pt x="-3696" y="512121"/>
                      <a:pt x="2725" y="523535"/>
                    </a:cubicBezTo>
                    <a:cubicBezTo>
                      <a:pt x="9145" y="534949"/>
                      <a:pt x="18419" y="524249"/>
                      <a:pt x="22699" y="512835"/>
                    </a:cubicBezTo>
                    <a:cubicBezTo>
                      <a:pt x="26979" y="501421"/>
                      <a:pt x="36966" y="529242"/>
                      <a:pt x="27692" y="547790"/>
                    </a:cubicBezTo>
                    <a:cubicBezTo>
                      <a:pt x="18419" y="566337"/>
                      <a:pt x="29119" y="592732"/>
                      <a:pt x="41247" y="590592"/>
                    </a:cubicBezTo>
                    <a:cubicBezTo>
                      <a:pt x="51947" y="588452"/>
                      <a:pt x="64788" y="551357"/>
                      <a:pt x="80482" y="531382"/>
                    </a:cubicBezTo>
                    <a:cubicBezTo>
                      <a:pt x="95463" y="512121"/>
                      <a:pt x="72635" y="519255"/>
                      <a:pt x="72635" y="509268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6350" cap="rnd">
                <a:solidFill>
                  <a:srgbClr val="FFFFFF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370" name="Полилиния: фигура 369">
                <a:extLst>
                  <a:ext uri="{FF2B5EF4-FFF2-40B4-BE49-F238E27FC236}">
                    <a16:creationId xmlns:a16="http://schemas.microsoft.com/office/drawing/2014/main" xmlns="" id="{5F778D7C-8FE0-4550-A7DC-17D41B16252C}"/>
                  </a:ext>
                </a:extLst>
              </p:cNvPr>
              <p:cNvSpPr/>
              <p:nvPr/>
            </p:nvSpPr>
            <p:spPr>
              <a:xfrm>
                <a:off x="2130888" y="3265151"/>
                <a:ext cx="2100190" cy="1443889"/>
              </a:xfrm>
              <a:custGeom>
                <a:avLst/>
                <a:gdLst>
                  <a:gd name="connsiteX0" fmla="*/ 2093737 w 2100190"/>
                  <a:gd name="connsiteY0" fmla="*/ 257298 h 1443889"/>
                  <a:gd name="connsiteX1" fmla="*/ 2065916 w 2100190"/>
                  <a:gd name="connsiteY1" fmla="*/ 250164 h 1443889"/>
                  <a:gd name="connsiteX2" fmla="*/ 2031674 w 2100190"/>
                  <a:gd name="connsiteY2" fmla="*/ 262292 h 1443889"/>
                  <a:gd name="connsiteX3" fmla="*/ 2000286 w 2100190"/>
                  <a:gd name="connsiteY3" fmla="*/ 269425 h 1443889"/>
                  <a:gd name="connsiteX4" fmla="*/ 1966044 w 2100190"/>
                  <a:gd name="connsiteY4" fmla="*/ 255871 h 1443889"/>
                  <a:gd name="connsiteX5" fmla="*/ 1958911 w 2100190"/>
                  <a:gd name="connsiteY5" fmla="*/ 225910 h 1443889"/>
                  <a:gd name="connsiteX6" fmla="*/ 1933943 w 2100190"/>
                  <a:gd name="connsiteY6" fmla="*/ 209502 h 1443889"/>
                  <a:gd name="connsiteX7" fmla="*/ 1898988 w 2100190"/>
                  <a:gd name="connsiteY7" fmla="*/ 193808 h 1443889"/>
                  <a:gd name="connsiteX8" fmla="*/ 1864746 w 2100190"/>
                  <a:gd name="connsiteY8" fmla="*/ 181681 h 1443889"/>
                  <a:gd name="connsiteX9" fmla="*/ 1851192 w 2100190"/>
                  <a:gd name="connsiteY9" fmla="*/ 161706 h 1443889"/>
                  <a:gd name="connsiteX10" fmla="*/ 1833358 w 2100190"/>
                  <a:gd name="connsiteY10" fmla="*/ 118904 h 1443889"/>
                  <a:gd name="connsiteX11" fmla="*/ 1812670 w 2100190"/>
                  <a:gd name="connsiteY11" fmla="*/ 77529 h 1443889"/>
                  <a:gd name="connsiteX12" fmla="*/ 1796263 w 2100190"/>
                  <a:gd name="connsiteY12" fmla="*/ 45427 h 1443889"/>
                  <a:gd name="connsiteX13" fmla="*/ 1773435 w 2100190"/>
                  <a:gd name="connsiteY13" fmla="*/ 19746 h 1443889"/>
                  <a:gd name="connsiteX14" fmla="*/ 1730633 w 2100190"/>
                  <a:gd name="connsiteY14" fmla="*/ 7619 h 1443889"/>
                  <a:gd name="connsiteX15" fmla="*/ 1691397 w 2100190"/>
                  <a:gd name="connsiteY15" fmla="*/ 1198 h 1443889"/>
                  <a:gd name="connsiteX16" fmla="*/ 1639321 w 2100190"/>
                  <a:gd name="connsiteY16" fmla="*/ 5479 h 1443889"/>
                  <a:gd name="connsiteX17" fmla="*/ 1594379 w 2100190"/>
                  <a:gd name="connsiteY17" fmla="*/ 19746 h 1443889"/>
                  <a:gd name="connsiteX18" fmla="*/ 1597233 w 2100190"/>
                  <a:gd name="connsiteY18" fmla="*/ 38294 h 1443889"/>
                  <a:gd name="connsiteX19" fmla="*/ 1607933 w 2100190"/>
                  <a:gd name="connsiteY19" fmla="*/ 63262 h 1443889"/>
                  <a:gd name="connsiteX20" fmla="*/ 1592239 w 2100190"/>
                  <a:gd name="connsiteY20" fmla="*/ 81096 h 1443889"/>
                  <a:gd name="connsiteX21" fmla="*/ 1570125 w 2100190"/>
                  <a:gd name="connsiteY21" fmla="*/ 114624 h 1443889"/>
                  <a:gd name="connsiteX22" fmla="*/ 1553717 w 2100190"/>
                  <a:gd name="connsiteY22" fmla="*/ 151006 h 1443889"/>
                  <a:gd name="connsiteX23" fmla="*/ 1538023 w 2100190"/>
                  <a:gd name="connsiteY23" fmla="*/ 166700 h 1443889"/>
                  <a:gd name="connsiteX24" fmla="*/ 1504495 w 2100190"/>
                  <a:gd name="connsiteY24" fmla="*/ 184534 h 1443889"/>
                  <a:gd name="connsiteX25" fmla="*/ 1470253 w 2100190"/>
                  <a:gd name="connsiteY25" fmla="*/ 175260 h 1443889"/>
                  <a:gd name="connsiteX26" fmla="*/ 1462406 w 2100190"/>
                  <a:gd name="connsiteY26" fmla="*/ 169554 h 1443889"/>
                  <a:gd name="connsiteX27" fmla="*/ 1434585 w 2100190"/>
                  <a:gd name="connsiteY27" fmla="*/ 225910 h 1443889"/>
                  <a:gd name="connsiteX28" fmla="*/ 1432445 w 2100190"/>
                  <a:gd name="connsiteY28" fmla="*/ 243744 h 1443889"/>
                  <a:gd name="connsiteX29" fmla="*/ 1428164 w 2100190"/>
                  <a:gd name="connsiteY29" fmla="*/ 261578 h 1443889"/>
                  <a:gd name="connsiteX30" fmla="*/ 1464546 w 2100190"/>
                  <a:gd name="connsiteY30" fmla="*/ 263718 h 1443889"/>
                  <a:gd name="connsiteX31" fmla="*/ 1498788 w 2100190"/>
                  <a:gd name="connsiteY31" fmla="*/ 267998 h 1443889"/>
                  <a:gd name="connsiteX32" fmla="*/ 1533030 w 2100190"/>
                  <a:gd name="connsiteY32" fmla="*/ 263718 h 1443889"/>
                  <a:gd name="connsiteX33" fmla="*/ 1577972 w 2100190"/>
                  <a:gd name="connsiteY33" fmla="*/ 311514 h 1443889"/>
                  <a:gd name="connsiteX34" fmla="*/ 1541590 w 2100190"/>
                  <a:gd name="connsiteY34" fmla="*/ 315794 h 1443889"/>
                  <a:gd name="connsiteX35" fmla="*/ 1496648 w 2100190"/>
                  <a:gd name="connsiteY35" fmla="*/ 325068 h 1443889"/>
                  <a:gd name="connsiteX36" fmla="*/ 1453846 w 2100190"/>
                  <a:gd name="connsiteY36" fmla="*/ 342902 h 1443889"/>
                  <a:gd name="connsiteX37" fmla="*/ 1422457 w 2100190"/>
                  <a:gd name="connsiteY37" fmla="*/ 372150 h 1443889"/>
                  <a:gd name="connsiteX38" fmla="*/ 1370381 w 2100190"/>
                  <a:gd name="connsiteY38" fmla="*/ 387844 h 1443889"/>
                  <a:gd name="connsiteX39" fmla="*/ 1314025 w 2100190"/>
                  <a:gd name="connsiteY39" fmla="*/ 392124 h 1443889"/>
                  <a:gd name="connsiteX40" fmla="*/ 1279784 w 2100190"/>
                  <a:gd name="connsiteY40" fmla="*/ 401398 h 1443889"/>
                  <a:gd name="connsiteX41" fmla="*/ 1289057 w 2100190"/>
                  <a:gd name="connsiteY41" fmla="*/ 442060 h 1443889"/>
                  <a:gd name="connsiteX42" fmla="*/ 1246255 w 2100190"/>
                  <a:gd name="connsiteY42" fmla="*/ 476302 h 1443889"/>
                  <a:gd name="connsiteX43" fmla="*/ 1182765 w 2100190"/>
                  <a:gd name="connsiteY43" fmla="*/ 503410 h 1443889"/>
                  <a:gd name="connsiteX44" fmla="*/ 1103581 w 2100190"/>
                  <a:gd name="connsiteY44" fmla="*/ 505550 h 1443889"/>
                  <a:gd name="connsiteX45" fmla="*/ 1042232 w 2100190"/>
                  <a:gd name="connsiteY45" fmla="*/ 536938 h 1443889"/>
                  <a:gd name="connsiteX46" fmla="*/ 1015124 w 2100190"/>
                  <a:gd name="connsiteY46" fmla="*/ 523384 h 1443889"/>
                  <a:gd name="connsiteX47" fmla="*/ 978742 w 2100190"/>
                  <a:gd name="connsiteY47" fmla="*/ 514111 h 1443889"/>
                  <a:gd name="connsiteX48" fmla="*/ 940220 w 2100190"/>
                  <a:gd name="connsiteY48" fmla="*/ 504837 h 1443889"/>
                  <a:gd name="connsiteX49" fmla="*/ 876730 w 2100190"/>
                  <a:gd name="connsiteY49" fmla="*/ 491283 h 1443889"/>
                  <a:gd name="connsiteX50" fmla="*/ 793266 w 2100190"/>
                  <a:gd name="connsiteY50" fmla="*/ 489143 h 1443889"/>
                  <a:gd name="connsiteX51" fmla="*/ 748324 w 2100190"/>
                  <a:gd name="connsiteY51" fmla="*/ 484862 h 1443889"/>
                  <a:gd name="connsiteX52" fmla="*/ 728349 w 2100190"/>
                  <a:gd name="connsiteY52" fmla="*/ 448481 h 1443889"/>
                  <a:gd name="connsiteX53" fmla="*/ 701241 w 2100190"/>
                  <a:gd name="connsiteY53" fmla="*/ 419233 h 1443889"/>
                  <a:gd name="connsiteX54" fmla="*/ 678414 w 2100190"/>
                  <a:gd name="connsiteY54" fmla="*/ 403538 h 1443889"/>
                  <a:gd name="connsiteX55" fmla="*/ 652019 w 2100190"/>
                  <a:gd name="connsiteY55" fmla="*/ 387844 h 1443889"/>
                  <a:gd name="connsiteX56" fmla="*/ 572835 w 2100190"/>
                  <a:gd name="connsiteY56" fmla="*/ 368583 h 1443889"/>
                  <a:gd name="connsiteX57" fmla="*/ 580682 w 2100190"/>
                  <a:gd name="connsiteY57" fmla="*/ 340049 h 1443889"/>
                  <a:gd name="connsiteX58" fmla="*/ 582822 w 2100190"/>
                  <a:gd name="connsiteY58" fmla="*/ 305094 h 1443889"/>
                  <a:gd name="connsiteX59" fmla="*/ 564275 w 2100190"/>
                  <a:gd name="connsiteY59" fmla="*/ 278699 h 1443889"/>
                  <a:gd name="connsiteX60" fmla="*/ 534313 w 2100190"/>
                  <a:gd name="connsiteY60" fmla="*/ 254444 h 1443889"/>
                  <a:gd name="connsiteX61" fmla="*/ 502925 w 2100190"/>
                  <a:gd name="connsiteY61" fmla="*/ 237324 h 1443889"/>
                  <a:gd name="connsiteX62" fmla="*/ 477957 w 2100190"/>
                  <a:gd name="connsiteY62" fmla="*/ 205222 h 1443889"/>
                  <a:gd name="connsiteX63" fmla="*/ 476530 w 2100190"/>
                  <a:gd name="connsiteY63" fmla="*/ 200942 h 1443889"/>
                  <a:gd name="connsiteX64" fmla="*/ 462976 w 2100190"/>
                  <a:gd name="connsiteY64" fmla="*/ 198802 h 1443889"/>
                  <a:gd name="connsiteX65" fmla="*/ 453702 w 2100190"/>
                  <a:gd name="connsiteY65" fmla="*/ 193095 h 1443889"/>
                  <a:gd name="connsiteX66" fmla="*/ 441575 w 2100190"/>
                  <a:gd name="connsiteY66" fmla="*/ 215923 h 1443889"/>
                  <a:gd name="connsiteX67" fmla="*/ 426594 w 2100190"/>
                  <a:gd name="connsiteY67" fmla="*/ 235183 h 1443889"/>
                  <a:gd name="connsiteX68" fmla="*/ 403767 w 2100190"/>
                  <a:gd name="connsiteY68" fmla="*/ 261578 h 1443889"/>
                  <a:gd name="connsiteX69" fmla="*/ 408760 w 2100190"/>
                  <a:gd name="connsiteY69" fmla="*/ 289399 h 1443889"/>
                  <a:gd name="connsiteX70" fmla="*/ 375945 w 2100190"/>
                  <a:gd name="connsiteY70" fmla="*/ 301527 h 1443889"/>
                  <a:gd name="connsiteX71" fmla="*/ 343844 w 2100190"/>
                  <a:gd name="connsiteY71" fmla="*/ 298673 h 1443889"/>
                  <a:gd name="connsiteX72" fmla="*/ 320303 w 2100190"/>
                  <a:gd name="connsiteY72" fmla="*/ 298673 h 1443889"/>
                  <a:gd name="connsiteX73" fmla="*/ 298901 w 2100190"/>
                  <a:gd name="connsiteY73" fmla="*/ 366443 h 1443889"/>
                  <a:gd name="connsiteX74" fmla="*/ 298901 w 2100190"/>
                  <a:gd name="connsiteY74" fmla="*/ 382851 h 1443889"/>
                  <a:gd name="connsiteX75" fmla="*/ 273934 w 2100190"/>
                  <a:gd name="connsiteY75" fmla="*/ 376430 h 1443889"/>
                  <a:gd name="connsiteX76" fmla="*/ 241119 w 2100190"/>
                  <a:gd name="connsiteY76" fmla="*/ 382851 h 1443889"/>
                  <a:gd name="connsiteX77" fmla="*/ 221144 w 2100190"/>
                  <a:gd name="connsiteY77" fmla="*/ 396405 h 1443889"/>
                  <a:gd name="connsiteX78" fmla="*/ 228991 w 2100190"/>
                  <a:gd name="connsiteY78" fmla="*/ 427080 h 1443889"/>
                  <a:gd name="connsiteX79" fmla="*/ 243259 w 2100190"/>
                  <a:gd name="connsiteY79" fmla="*/ 466315 h 1443889"/>
                  <a:gd name="connsiteX80" fmla="*/ 224711 w 2100190"/>
                  <a:gd name="connsiteY80" fmla="*/ 492710 h 1443889"/>
                  <a:gd name="connsiteX81" fmla="*/ 222571 w 2100190"/>
                  <a:gd name="connsiteY81" fmla="*/ 514824 h 1443889"/>
                  <a:gd name="connsiteX82" fmla="*/ 191183 w 2100190"/>
                  <a:gd name="connsiteY82" fmla="*/ 530518 h 1443889"/>
                  <a:gd name="connsiteX83" fmla="*/ 164075 w 2100190"/>
                  <a:gd name="connsiteY83" fmla="*/ 546212 h 1443889"/>
                  <a:gd name="connsiteX84" fmla="*/ 136253 w 2100190"/>
                  <a:gd name="connsiteY84" fmla="*/ 561906 h 1443889"/>
                  <a:gd name="connsiteX85" fmla="*/ 104152 w 2100190"/>
                  <a:gd name="connsiteY85" fmla="*/ 571180 h 1443889"/>
                  <a:gd name="connsiteX86" fmla="*/ 83464 w 2100190"/>
                  <a:gd name="connsiteY86" fmla="*/ 585447 h 1443889"/>
                  <a:gd name="connsiteX87" fmla="*/ 61350 w 2100190"/>
                  <a:gd name="connsiteY87" fmla="*/ 578314 h 1443889"/>
                  <a:gd name="connsiteX88" fmla="*/ 40662 w 2100190"/>
                  <a:gd name="connsiteY88" fmla="*/ 585447 h 1443889"/>
                  <a:gd name="connsiteX89" fmla="*/ 21401 w 2100190"/>
                  <a:gd name="connsiteY89" fmla="*/ 597575 h 1443889"/>
                  <a:gd name="connsiteX90" fmla="*/ 5707 w 2100190"/>
                  <a:gd name="connsiteY90" fmla="*/ 606849 h 1443889"/>
                  <a:gd name="connsiteX91" fmla="*/ 0 w 2100190"/>
                  <a:gd name="connsiteY91" fmla="*/ 623969 h 1443889"/>
                  <a:gd name="connsiteX92" fmla="*/ 0 w 2100190"/>
                  <a:gd name="connsiteY92" fmla="*/ 623969 h 1443889"/>
                  <a:gd name="connsiteX93" fmla="*/ 5707 w 2100190"/>
                  <a:gd name="connsiteY93" fmla="*/ 654644 h 1443889"/>
                  <a:gd name="connsiteX94" fmla="*/ 40662 w 2100190"/>
                  <a:gd name="connsiteY94" fmla="*/ 676759 h 1443889"/>
                  <a:gd name="connsiteX95" fmla="*/ 47796 w 2100190"/>
                  <a:gd name="connsiteY95" fmla="*/ 723841 h 1443889"/>
                  <a:gd name="connsiteX96" fmla="*/ 47082 w 2100190"/>
                  <a:gd name="connsiteY96" fmla="*/ 723841 h 1443889"/>
                  <a:gd name="connsiteX97" fmla="*/ 79184 w 2100190"/>
                  <a:gd name="connsiteY97" fmla="*/ 749522 h 1443889"/>
                  <a:gd name="connsiteX98" fmla="*/ 97018 w 2100190"/>
                  <a:gd name="connsiteY98" fmla="*/ 775917 h 1443889"/>
                  <a:gd name="connsiteX99" fmla="*/ 124126 w 2100190"/>
                  <a:gd name="connsiteY99" fmla="*/ 790184 h 1443889"/>
                  <a:gd name="connsiteX100" fmla="*/ 125553 w 2100190"/>
                  <a:gd name="connsiteY100" fmla="*/ 786618 h 1443889"/>
                  <a:gd name="connsiteX101" fmla="*/ 139107 w 2100190"/>
                  <a:gd name="connsiteY101" fmla="*/ 785191 h 1443889"/>
                  <a:gd name="connsiteX102" fmla="*/ 146954 w 2100190"/>
                  <a:gd name="connsiteY102" fmla="*/ 791611 h 1443889"/>
                  <a:gd name="connsiteX103" fmla="*/ 186903 w 2100190"/>
                  <a:gd name="connsiteY103" fmla="*/ 768783 h 1443889"/>
                  <a:gd name="connsiteX104" fmla="*/ 227565 w 2100190"/>
                  <a:gd name="connsiteY104" fmla="*/ 802312 h 1443889"/>
                  <a:gd name="connsiteX105" fmla="*/ 192610 w 2100190"/>
                  <a:gd name="connsiteY105" fmla="*/ 844400 h 1443889"/>
                  <a:gd name="connsiteX106" fmla="*/ 177629 w 2100190"/>
                  <a:gd name="connsiteY106" fmla="*/ 845827 h 1443889"/>
                  <a:gd name="connsiteX107" fmla="*/ 175489 w 2100190"/>
                  <a:gd name="connsiteY107" fmla="*/ 858668 h 1443889"/>
                  <a:gd name="connsiteX108" fmla="*/ 194750 w 2100190"/>
                  <a:gd name="connsiteY108" fmla="*/ 889343 h 1443889"/>
                  <a:gd name="connsiteX109" fmla="*/ 174062 w 2100190"/>
                  <a:gd name="connsiteY109" fmla="*/ 901470 h 1443889"/>
                  <a:gd name="connsiteX110" fmla="*/ 165501 w 2100190"/>
                  <a:gd name="connsiteY110" fmla="*/ 916451 h 1443889"/>
                  <a:gd name="connsiteX111" fmla="*/ 177629 w 2100190"/>
                  <a:gd name="connsiteY111" fmla="*/ 944272 h 1443889"/>
                  <a:gd name="connsiteX112" fmla="*/ 206877 w 2100190"/>
                  <a:gd name="connsiteY112" fmla="*/ 964960 h 1443889"/>
                  <a:gd name="connsiteX113" fmla="*/ 227565 w 2100190"/>
                  <a:gd name="connsiteY113" fmla="*/ 982794 h 1443889"/>
                  <a:gd name="connsiteX114" fmla="*/ 242545 w 2100190"/>
                  <a:gd name="connsiteY114" fmla="*/ 997775 h 1443889"/>
                  <a:gd name="connsiteX115" fmla="*/ 241832 w 2100190"/>
                  <a:gd name="connsiteY115" fmla="*/ 999915 h 1443889"/>
                  <a:gd name="connsiteX116" fmla="*/ 263233 w 2100190"/>
                  <a:gd name="connsiteY116" fmla="*/ 993494 h 1443889"/>
                  <a:gd name="connsiteX117" fmla="*/ 291054 w 2100190"/>
                  <a:gd name="connsiteY117" fmla="*/ 999201 h 1443889"/>
                  <a:gd name="connsiteX118" fmla="*/ 362391 w 2100190"/>
                  <a:gd name="connsiteY118" fmla="*/ 1051277 h 1443889"/>
                  <a:gd name="connsiteX119" fmla="*/ 430161 w 2100190"/>
                  <a:gd name="connsiteY119" fmla="*/ 1078385 h 1443889"/>
                  <a:gd name="connsiteX120" fmla="*/ 475817 w 2100190"/>
                  <a:gd name="connsiteY120" fmla="*/ 1086946 h 1443889"/>
                  <a:gd name="connsiteX121" fmla="*/ 483664 w 2100190"/>
                  <a:gd name="connsiteY121" fmla="*/ 1086946 h 1443889"/>
                  <a:gd name="connsiteX122" fmla="*/ 495078 w 2100190"/>
                  <a:gd name="connsiteY122" fmla="*/ 1078385 h 1443889"/>
                  <a:gd name="connsiteX123" fmla="*/ 506492 w 2100190"/>
                  <a:gd name="connsiteY123" fmla="*/ 1096220 h 1443889"/>
                  <a:gd name="connsiteX124" fmla="*/ 508632 w 2100190"/>
                  <a:gd name="connsiteY124" fmla="*/ 1111914 h 1443889"/>
                  <a:gd name="connsiteX125" fmla="*/ 516479 w 2100190"/>
                  <a:gd name="connsiteY125" fmla="*/ 1096933 h 1443889"/>
                  <a:gd name="connsiteX126" fmla="*/ 541447 w 2100190"/>
                  <a:gd name="connsiteY126" fmla="*/ 1074818 h 1443889"/>
                  <a:gd name="connsiteX127" fmla="*/ 569982 w 2100190"/>
                  <a:gd name="connsiteY127" fmla="*/ 1079812 h 1443889"/>
                  <a:gd name="connsiteX128" fmla="*/ 610644 w 2100190"/>
                  <a:gd name="connsiteY128" fmla="*/ 1091226 h 1443889"/>
                  <a:gd name="connsiteX129" fmla="*/ 622771 w 2100190"/>
                  <a:gd name="connsiteY129" fmla="*/ 1086946 h 1443889"/>
                  <a:gd name="connsiteX130" fmla="*/ 639178 w 2100190"/>
                  <a:gd name="connsiteY130" fmla="*/ 1071965 h 1443889"/>
                  <a:gd name="connsiteX131" fmla="*/ 652732 w 2100190"/>
                  <a:gd name="connsiteY131" fmla="*/ 1058411 h 1443889"/>
                  <a:gd name="connsiteX132" fmla="*/ 683407 w 2100190"/>
                  <a:gd name="connsiteY132" fmla="*/ 1039150 h 1443889"/>
                  <a:gd name="connsiteX133" fmla="*/ 724783 w 2100190"/>
                  <a:gd name="connsiteY133" fmla="*/ 1037723 h 1443889"/>
                  <a:gd name="connsiteX134" fmla="*/ 742617 w 2100190"/>
                  <a:gd name="connsiteY134" fmla="*/ 1034870 h 1443889"/>
                  <a:gd name="connsiteX135" fmla="*/ 756171 w 2100190"/>
                  <a:gd name="connsiteY135" fmla="*/ 1058411 h 1443889"/>
                  <a:gd name="connsiteX136" fmla="*/ 776145 w 2100190"/>
                  <a:gd name="connsiteY136" fmla="*/ 1069111 h 1443889"/>
                  <a:gd name="connsiteX137" fmla="*/ 781852 w 2100190"/>
                  <a:gd name="connsiteY137" fmla="*/ 1065545 h 1443889"/>
                  <a:gd name="connsiteX138" fmla="*/ 805393 w 2100190"/>
                  <a:gd name="connsiteY138" fmla="*/ 1075532 h 1443889"/>
                  <a:gd name="connsiteX139" fmla="*/ 813240 w 2100190"/>
                  <a:gd name="connsiteY139" fmla="*/ 1094793 h 1443889"/>
                  <a:gd name="connsiteX140" fmla="*/ 827508 w 2100190"/>
                  <a:gd name="connsiteY140" fmla="*/ 1111914 h 1443889"/>
                  <a:gd name="connsiteX141" fmla="*/ 818947 w 2100190"/>
                  <a:gd name="connsiteY141" fmla="*/ 1163276 h 1443889"/>
                  <a:gd name="connsiteX142" fmla="*/ 790413 w 2100190"/>
                  <a:gd name="connsiteY142" fmla="*/ 1212499 h 1443889"/>
                  <a:gd name="connsiteX143" fmla="*/ 796833 w 2100190"/>
                  <a:gd name="connsiteY143" fmla="*/ 1229619 h 1443889"/>
                  <a:gd name="connsiteX144" fmla="*/ 828934 w 2100190"/>
                  <a:gd name="connsiteY144" fmla="*/ 1236040 h 1443889"/>
                  <a:gd name="connsiteX145" fmla="*/ 839635 w 2100190"/>
                  <a:gd name="connsiteY145" fmla="*/ 1264575 h 1443889"/>
                  <a:gd name="connsiteX146" fmla="*/ 853189 w 2100190"/>
                  <a:gd name="connsiteY146" fmla="*/ 1280269 h 1443889"/>
                  <a:gd name="connsiteX147" fmla="*/ 853189 w 2100190"/>
                  <a:gd name="connsiteY147" fmla="*/ 1303810 h 1443889"/>
                  <a:gd name="connsiteX148" fmla="*/ 872450 w 2100190"/>
                  <a:gd name="connsiteY148" fmla="*/ 1313084 h 1443889"/>
                  <a:gd name="connsiteX149" fmla="*/ 894564 w 2100190"/>
                  <a:gd name="connsiteY149" fmla="*/ 1324498 h 1443889"/>
                  <a:gd name="connsiteX150" fmla="*/ 910258 w 2100190"/>
                  <a:gd name="connsiteY150" fmla="*/ 1320931 h 1443889"/>
                  <a:gd name="connsiteX151" fmla="*/ 927379 w 2100190"/>
                  <a:gd name="connsiteY151" fmla="*/ 1337338 h 1443889"/>
                  <a:gd name="connsiteX152" fmla="*/ 928806 w 2100190"/>
                  <a:gd name="connsiteY152" fmla="*/ 1309517 h 1443889"/>
                  <a:gd name="connsiteX153" fmla="*/ 934513 w 2100190"/>
                  <a:gd name="connsiteY153" fmla="*/ 1291683 h 1443889"/>
                  <a:gd name="connsiteX154" fmla="*/ 958054 w 2100190"/>
                  <a:gd name="connsiteY154" fmla="*/ 1283122 h 1443889"/>
                  <a:gd name="connsiteX155" fmla="*/ 984449 w 2100190"/>
                  <a:gd name="connsiteY155" fmla="*/ 1280269 h 1443889"/>
                  <a:gd name="connsiteX156" fmla="*/ 1015124 w 2100190"/>
                  <a:gd name="connsiteY156" fmla="*/ 1280269 h 1443889"/>
                  <a:gd name="connsiteX157" fmla="*/ 1038665 w 2100190"/>
                  <a:gd name="connsiteY157" fmla="*/ 1275988 h 1443889"/>
                  <a:gd name="connsiteX158" fmla="*/ 1066486 w 2100190"/>
                  <a:gd name="connsiteY158" fmla="*/ 1258154 h 1443889"/>
                  <a:gd name="connsiteX159" fmla="*/ 1095734 w 2100190"/>
                  <a:gd name="connsiteY159" fmla="*/ 1273135 h 1443889"/>
                  <a:gd name="connsiteX160" fmla="*/ 1105722 w 2100190"/>
                  <a:gd name="connsiteY160" fmla="*/ 1293823 h 1443889"/>
                  <a:gd name="connsiteX161" fmla="*/ 1140677 w 2100190"/>
                  <a:gd name="connsiteY161" fmla="*/ 1320217 h 1443889"/>
                  <a:gd name="connsiteX162" fmla="*/ 1147810 w 2100190"/>
                  <a:gd name="connsiteY162" fmla="*/ 1325924 h 1443889"/>
                  <a:gd name="connsiteX163" fmla="*/ 1169211 w 2100190"/>
                  <a:gd name="connsiteY163" fmla="*/ 1320217 h 1443889"/>
                  <a:gd name="connsiteX164" fmla="*/ 1188472 w 2100190"/>
                  <a:gd name="connsiteY164" fmla="*/ 1320931 h 1443889"/>
                  <a:gd name="connsiteX165" fmla="*/ 1208447 w 2100190"/>
                  <a:gd name="connsiteY165" fmla="*/ 1320931 h 1443889"/>
                  <a:gd name="connsiteX166" fmla="*/ 1217720 w 2100190"/>
                  <a:gd name="connsiteY166" fmla="*/ 1335198 h 1443889"/>
                  <a:gd name="connsiteX167" fmla="*/ 1225568 w 2100190"/>
                  <a:gd name="connsiteY167" fmla="*/ 1365873 h 1443889"/>
                  <a:gd name="connsiteX168" fmla="*/ 1234841 w 2100190"/>
                  <a:gd name="connsiteY168" fmla="*/ 1350892 h 1443889"/>
                  <a:gd name="connsiteX169" fmla="*/ 1284064 w 2100190"/>
                  <a:gd name="connsiteY169" fmla="*/ 1321644 h 1443889"/>
                  <a:gd name="connsiteX170" fmla="*/ 1352547 w 2100190"/>
                  <a:gd name="connsiteY170" fmla="*/ 1281695 h 1443889"/>
                  <a:gd name="connsiteX171" fmla="*/ 1386789 w 2100190"/>
                  <a:gd name="connsiteY171" fmla="*/ 1282409 h 1443889"/>
                  <a:gd name="connsiteX172" fmla="*/ 1447425 w 2100190"/>
                  <a:gd name="connsiteY172" fmla="*/ 1272422 h 1443889"/>
                  <a:gd name="connsiteX173" fmla="*/ 1468113 w 2100190"/>
                  <a:gd name="connsiteY173" fmla="*/ 1254587 h 1443889"/>
                  <a:gd name="connsiteX174" fmla="*/ 1488801 w 2100190"/>
                  <a:gd name="connsiteY174" fmla="*/ 1238180 h 1443889"/>
                  <a:gd name="connsiteX175" fmla="*/ 1508775 w 2100190"/>
                  <a:gd name="connsiteY175" fmla="*/ 1216779 h 1443889"/>
                  <a:gd name="connsiteX176" fmla="*/ 1532316 w 2100190"/>
                  <a:gd name="connsiteY176" fmla="*/ 1201798 h 1443889"/>
                  <a:gd name="connsiteX177" fmla="*/ 1550150 w 2100190"/>
                  <a:gd name="connsiteY177" fmla="*/ 1184677 h 1443889"/>
                  <a:gd name="connsiteX178" fmla="*/ 1565131 w 2100190"/>
                  <a:gd name="connsiteY178" fmla="*/ 1171837 h 1443889"/>
                  <a:gd name="connsiteX179" fmla="*/ 1570125 w 2100190"/>
                  <a:gd name="connsiteY179" fmla="*/ 1144729 h 1443889"/>
                  <a:gd name="connsiteX180" fmla="*/ 1565131 w 2100190"/>
                  <a:gd name="connsiteY180" fmla="*/ 1127608 h 1443889"/>
                  <a:gd name="connsiteX181" fmla="*/ 1589386 w 2100190"/>
                  <a:gd name="connsiteY181" fmla="*/ 1116194 h 1443889"/>
                  <a:gd name="connsiteX182" fmla="*/ 1605793 w 2100190"/>
                  <a:gd name="connsiteY182" fmla="*/ 1091939 h 1443889"/>
                  <a:gd name="connsiteX183" fmla="*/ 1628621 w 2100190"/>
                  <a:gd name="connsiteY183" fmla="*/ 1070538 h 1443889"/>
                  <a:gd name="connsiteX184" fmla="*/ 1635755 w 2100190"/>
                  <a:gd name="connsiteY184" fmla="*/ 1042003 h 1443889"/>
                  <a:gd name="connsiteX185" fmla="*/ 1641461 w 2100190"/>
                  <a:gd name="connsiteY185" fmla="*/ 1028449 h 1443889"/>
                  <a:gd name="connsiteX186" fmla="*/ 1656442 w 2100190"/>
                  <a:gd name="connsiteY186" fmla="*/ 1007048 h 1443889"/>
                  <a:gd name="connsiteX187" fmla="*/ 1642175 w 2100190"/>
                  <a:gd name="connsiteY187" fmla="*/ 1002768 h 1443889"/>
                  <a:gd name="connsiteX188" fmla="*/ 1622201 w 2100190"/>
                  <a:gd name="connsiteY188" fmla="*/ 995634 h 1443889"/>
                  <a:gd name="connsiteX189" fmla="*/ 1610073 w 2100190"/>
                  <a:gd name="connsiteY189" fmla="*/ 988501 h 1443889"/>
                  <a:gd name="connsiteX190" fmla="*/ 1647169 w 2100190"/>
                  <a:gd name="connsiteY190" fmla="*/ 969953 h 1443889"/>
                  <a:gd name="connsiteX191" fmla="*/ 1625768 w 2100190"/>
                  <a:gd name="connsiteY191" fmla="*/ 950692 h 1443889"/>
                  <a:gd name="connsiteX192" fmla="*/ 1594379 w 2100190"/>
                  <a:gd name="connsiteY192" fmla="*/ 927864 h 1443889"/>
                  <a:gd name="connsiteX193" fmla="*/ 1614354 w 2100190"/>
                  <a:gd name="connsiteY193" fmla="*/ 927151 h 1443889"/>
                  <a:gd name="connsiteX194" fmla="*/ 1645742 w 2100190"/>
                  <a:gd name="connsiteY194" fmla="*/ 933571 h 1443889"/>
                  <a:gd name="connsiteX195" fmla="*/ 1616494 w 2100190"/>
                  <a:gd name="connsiteY195" fmla="*/ 900043 h 1443889"/>
                  <a:gd name="connsiteX196" fmla="*/ 1610073 w 2100190"/>
                  <a:gd name="connsiteY196" fmla="*/ 878642 h 1443889"/>
                  <a:gd name="connsiteX197" fmla="*/ 1587959 w 2100190"/>
                  <a:gd name="connsiteY197" fmla="*/ 835840 h 1443889"/>
                  <a:gd name="connsiteX198" fmla="*/ 1556571 w 2100190"/>
                  <a:gd name="connsiteY198" fmla="*/ 813725 h 1443889"/>
                  <a:gd name="connsiteX199" fmla="*/ 1572978 w 2100190"/>
                  <a:gd name="connsiteY199" fmla="*/ 780910 h 1443889"/>
                  <a:gd name="connsiteX200" fmla="*/ 1589386 w 2100190"/>
                  <a:gd name="connsiteY200" fmla="*/ 762363 h 1443889"/>
                  <a:gd name="connsiteX201" fmla="*/ 1608647 w 2100190"/>
                  <a:gd name="connsiteY201" fmla="*/ 748809 h 1443889"/>
                  <a:gd name="connsiteX202" fmla="*/ 1630048 w 2100190"/>
                  <a:gd name="connsiteY202" fmla="*/ 738108 h 1443889"/>
                  <a:gd name="connsiteX203" fmla="*/ 1669996 w 2100190"/>
                  <a:gd name="connsiteY203" fmla="*/ 725981 h 1443889"/>
                  <a:gd name="connsiteX204" fmla="*/ 1650022 w 2100190"/>
                  <a:gd name="connsiteY204" fmla="*/ 703867 h 1443889"/>
                  <a:gd name="connsiteX205" fmla="*/ 1615780 w 2100190"/>
                  <a:gd name="connsiteY205" fmla="*/ 689599 h 1443889"/>
                  <a:gd name="connsiteX206" fmla="*/ 1568698 w 2100190"/>
                  <a:gd name="connsiteY206" fmla="*/ 720274 h 1443889"/>
                  <a:gd name="connsiteX207" fmla="*/ 1546584 w 2100190"/>
                  <a:gd name="connsiteY207" fmla="*/ 692453 h 1443889"/>
                  <a:gd name="connsiteX208" fmla="*/ 1510202 w 2100190"/>
                  <a:gd name="connsiteY208" fmla="*/ 680325 h 1443889"/>
                  <a:gd name="connsiteX209" fmla="*/ 1509488 w 2100190"/>
                  <a:gd name="connsiteY209" fmla="*/ 636810 h 1443889"/>
                  <a:gd name="connsiteX210" fmla="*/ 1553004 w 2100190"/>
                  <a:gd name="connsiteY210" fmla="*/ 623969 h 1443889"/>
                  <a:gd name="connsiteX211" fmla="*/ 1593666 w 2100190"/>
                  <a:gd name="connsiteY211" fmla="*/ 595435 h 1443889"/>
                  <a:gd name="connsiteX212" fmla="*/ 1653589 w 2100190"/>
                  <a:gd name="connsiteY212" fmla="*/ 571894 h 1443889"/>
                  <a:gd name="connsiteX213" fmla="*/ 1630048 w 2100190"/>
                  <a:gd name="connsiteY213" fmla="*/ 619689 h 1443889"/>
                  <a:gd name="connsiteX214" fmla="*/ 1625054 w 2100190"/>
                  <a:gd name="connsiteY214" fmla="*/ 646797 h 1443889"/>
                  <a:gd name="connsiteX215" fmla="*/ 1649309 w 2100190"/>
                  <a:gd name="connsiteY215" fmla="*/ 646084 h 1443889"/>
                  <a:gd name="connsiteX216" fmla="*/ 1714225 w 2100190"/>
                  <a:gd name="connsiteY216" fmla="*/ 609702 h 1443889"/>
                  <a:gd name="connsiteX217" fmla="*/ 1731346 w 2100190"/>
                  <a:gd name="connsiteY217" fmla="*/ 607562 h 1443889"/>
                  <a:gd name="connsiteX218" fmla="*/ 1741333 w 2100190"/>
                  <a:gd name="connsiteY218" fmla="*/ 591868 h 1443889"/>
                  <a:gd name="connsiteX219" fmla="*/ 1806963 w 2100190"/>
                  <a:gd name="connsiteY219" fmla="*/ 555486 h 1443889"/>
                  <a:gd name="connsiteX220" fmla="*/ 1829791 w 2100190"/>
                  <a:gd name="connsiteY220" fmla="*/ 530518 h 1443889"/>
                  <a:gd name="connsiteX221" fmla="*/ 1852619 w 2100190"/>
                  <a:gd name="connsiteY221" fmla="*/ 539792 h 1443889"/>
                  <a:gd name="connsiteX222" fmla="*/ 1875446 w 2100190"/>
                  <a:gd name="connsiteY222" fmla="*/ 532658 h 1443889"/>
                  <a:gd name="connsiteX223" fmla="*/ 1889001 w 2100190"/>
                  <a:gd name="connsiteY223" fmla="*/ 519104 h 1443889"/>
                  <a:gd name="connsiteX224" fmla="*/ 1913968 w 2100190"/>
                  <a:gd name="connsiteY224" fmla="*/ 501270 h 1443889"/>
                  <a:gd name="connsiteX225" fmla="*/ 1933943 w 2100190"/>
                  <a:gd name="connsiteY225" fmla="*/ 474162 h 1443889"/>
                  <a:gd name="connsiteX226" fmla="*/ 1963191 w 2100190"/>
                  <a:gd name="connsiteY226" fmla="*/ 485576 h 1443889"/>
                  <a:gd name="connsiteX227" fmla="*/ 1972465 w 2100190"/>
                  <a:gd name="connsiteY227" fmla="*/ 487003 h 1443889"/>
                  <a:gd name="connsiteX228" fmla="*/ 1981025 w 2100190"/>
                  <a:gd name="connsiteY228" fmla="*/ 480582 h 1443889"/>
                  <a:gd name="connsiteX229" fmla="*/ 1978885 w 2100190"/>
                  <a:gd name="connsiteY229" fmla="*/ 447054 h 1443889"/>
                  <a:gd name="connsiteX230" fmla="*/ 1976745 w 2100190"/>
                  <a:gd name="connsiteY230" fmla="*/ 417806 h 1443889"/>
                  <a:gd name="connsiteX231" fmla="*/ 1981738 w 2100190"/>
                  <a:gd name="connsiteY231" fmla="*/ 392838 h 1443889"/>
                  <a:gd name="connsiteX232" fmla="*/ 2010986 w 2100190"/>
                  <a:gd name="connsiteY232" fmla="*/ 379284 h 1443889"/>
                  <a:gd name="connsiteX233" fmla="*/ 2042375 w 2100190"/>
                  <a:gd name="connsiteY233" fmla="*/ 379284 h 1443889"/>
                  <a:gd name="connsiteX234" fmla="*/ 2058782 w 2100190"/>
                  <a:gd name="connsiteY234" fmla="*/ 356456 h 1443889"/>
                  <a:gd name="connsiteX235" fmla="*/ 2079470 w 2100190"/>
                  <a:gd name="connsiteY235" fmla="*/ 329348 h 1443889"/>
                  <a:gd name="connsiteX236" fmla="*/ 2098018 w 2100190"/>
                  <a:gd name="connsiteY236" fmla="*/ 284406 h 1443889"/>
                  <a:gd name="connsiteX237" fmla="*/ 2093737 w 2100190"/>
                  <a:gd name="connsiteY237" fmla="*/ 257298 h 1443889"/>
                  <a:gd name="connsiteX238" fmla="*/ 1585105 w 2100190"/>
                  <a:gd name="connsiteY238" fmla="*/ 1240320 h 1443889"/>
                  <a:gd name="connsiteX239" fmla="*/ 1603653 w 2100190"/>
                  <a:gd name="connsiteY239" fmla="*/ 1300243 h 1443889"/>
                  <a:gd name="connsiteX240" fmla="*/ 1647169 w 2100190"/>
                  <a:gd name="connsiteY240" fmla="*/ 1191098 h 1443889"/>
                  <a:gd name="connsiteX241" fmla="*/ 1585105 w 2100190"/>
                  <a:gd name="connsiteY241" fmla="*/ 1240320 h 1443889"/>
                  <a:gd name="connsiteX242" fmla="*/ 1214154 w 2100190"/>
                  <a:gd name="connsiteY242" fmla="*/ 1381567 h 1443889"/>
                  <a:gd name="connsiteX243" fmla="*/ 1179912 w 2100190"/>
                  <a:gd name="connsiteY243" fmla="*/ 1429363 h 1443889"/>
                  <a:gd name="connsiteX244" fmla="*/ 1239122 w 2100190"/>
                  <a:gd name="connsiteY244" fmla="*/ 1426509 h 1443889"/>
                  <a:gd name="connsiteX245" fmla="*/ 1257669 w 2100190"/>
                  <a:gd name="connsiteY245" fmla="*/ 1385134 h 1443889"/>
                  <a:gd name="connsiteX246" fmla="*/ 1214154 w 2100190"/>
                  <a:gd name="connsiteY246" fmla="*/ 1381567 h 14438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</a:cxnLst>
                <a:rect l="l" t="t" r="r" b="b"/>
                <a:pathLst>
                  <a:path w="2100190" h="1443889">
                    <a:moveTo>
                      <a:pt x="2093737" y="257298"/>
                    </a:moveTo>
                    <a:cubicBezTo>
                      <a:pt x="2094451" y="238750"/>
                      <a:pt x="2073050" y="245170"/>
                      <a:pt x="2065916" y="250164"/>
                    </a:cubicBezTo>
                    <a:cubicBezTo>
                      <a:pt x="2058782" y="255158"/>
                      <a:pt x="2038095" y="250164"/>
                      <a:pt x="2031674" y="262292"/>
                    </a:cubicBezTo>
                    <a:cubicBezTo>
                      <a:pt x="2025254" y="274419"/>
                      <a:pt x="2015267" y="267285"/>
                      <a:pt x="2000286" y="269425"/>
                    </a:cubicBezTo>
                    <a:cubicBezTo>
                      <a:pt x="1986019" y="271565"/>
                      <a:pt x="1965331" y="265145"/>
                      <a:pt x="1966044" y="255871"/>
                    </a:cubicBezTo>
                    <a:cubicBezTo>
                      <a:pt x="1966758" y="246597"/>
                      <a:pt x="1957484" y="237324"/>
                      <a:pt x="1958911" y="225910"/>
                    </a:cubicBezTo>
                    <a:cubicBezTo>
                      <a:pt x="1959624" y="214496"/>
                      <a:pt x="1944643" y="219489"/>
                      <a:pt x="1933943" y="209502"/>
                    </a:cubicBezTo>
                    <a:cubicBezTo>
                      <a:pt x="1923242" y="198802"/>
                      <a:pt x="1902555" y="191668"/>
                      <a:pt x="1898988" y="193808"/>
                    </a:cubicBezTo>
                    <a:cubicBezTo>
                      <a:pt x="1894707" y="195948"/>
                      <a:pt x="1882580" y="182394"/>
                      <a:pt x="1864746" y="181681"/>
                    </a:cubicBezTo>
                    <a:cubicBezTo>
                      <a:pt x="1846912" y="180254"/>
                      <a:pt x="1849052" y="169554"/>
                      <a:pt x="1851192" y="161706"/>
                    </a:cubicBezTo>
                    <a:cubicBezTo>
                      <a:pt x="1853332" y="154573"/>
                      <a:pt x="1836925" y="131745"/>
                      <a:pt x="1833358" y="118904"/>
                    </a:cubicBezTo>
                    <a:cubicBezTo>
                      <a:pt x="1830504" y="106777"/>
                      <a:pt x="1817664" y="104637"/>
                      <a:pt x="1812670" y="77529"/>
                    </a:cubicBezTo>
                    <a:cubicBezTo>
                      <a:pt x="1807676" y="50421"/>
                      <a:pt x="1792696" y="57555"/>
                      <a:pt x="1796263" y="45427"/>
                    </a:cubicBezTo>
                    <a:cubicBezTo>
                      <a:pt x="1799116" y="33300"/>
                      <a:pt x="1778428" y="26880"/>
                      <a:pt x="1773435" y="19746"/>
                    </a:cubicBezTo>
                    <a:cubicBezTo>
                      <a:pt x="1768441" y="12612"/>
                      <a:pt x="1746327" y="15466"/>
                      <a:pt x="1730633" y="7619"/>
                    </a:cubicBezTo>
                    <a:cubicBezTo>
                      <a:pt x="1714939" y="-942"/>
                      <a:pt x="1705665" y="5479"/>
                      <a:pt x="1691397" y="1198"/>
                    </a:cubicBezTo>
                    <a:cubicBezTo>
                      <a:pt x="1677130" y="-3082"/>
                      <a:pt x="1643602" y="5479"/>
                      <a:pt x="1639321" y="5479"/>
                    </a:cubicBezTo>
                    <a:cubicBezTo>
                      <a:pt x="1635041" y="5479"/>
                      <a:pt x="1609360" y="485"/>
                      <a:pt x="1594379" y="19746"/>
                    </a:cubicBezTo>
                    <a:cubicBezTo>
                      <a:pt x="1580112" y="39720"/>
                      <a:pt x="1591526" y="38294"/>
                      <a:pt x="1597233" y="38294"/>
                    </a:cubicBezTo>
                    <a:cubicBezTo>
                      <a:pt x="1603653" y="38294"/>
                      <a:pt x="1606506" y="56841"/>
                      <a:pt x="1607933" y="63262"/>
                    </a:cubicBezTo>
                    <a:cubicBezTo>
                      <a:pt x="1608647" y="69682"/>
                      <a:pt x="1597233" y="78956"/>
                      <a:pt x="1592239" y="81096"/>
                    </a:cubicBezTo>
                    <a:cubicBezTo>
                      <a:pt x="1587246" y="83236"/>
                      <a:pt x="1572265" y="106064"/>
                      <a:pt x="1570125" y="114624"/>
                    </a:cubicBezTo>
                    <a:cubicBezTo>
                      <a:pt x="1567985" y="123185"/>
                      <a:pt x="1551577" y="143872"/>
                      <a:pt x="1553717" y="151006"/>
                    </a:cubicBezTo>
                    <a:cubicBezTo>
                      <a:pt x="1555857" y="158140"/>
                      <a:pt x="1545157" y="165273"/>
                      <a:pt x="1538023" y="166700"/>
                    </a:cubicBezTo>
                    <a:cubicBezTo>
                      <a:pt x="1530889" y="167413"/>
                      <a:pt x="1510915" y="182394"/>
                      <a:pt x="1504495" y="184534"/>
                    </a:cubicBezTo>
                    <a:cubicBezTo>
                      <a:pt x="1498075" y="186674"/>
                      <a:pt x="1473107" y="182394"/>
                      <a:pt x="1470253" y="175260"/>
                    </a:cubicBezTo>
                    <a:cubicBezTo>
                      <a:pt x="1469540" y="173120"/>
                      <a:pt x="1465973" y="170980"/>
                      <a:pt x="1462406" y="169554"/>
                    </a:cubicBezTo>
                    <a:lnTo>
                      <a:pt x="1434585" y="225910"/>
                    </a:lnTo>
                    <a:lnTo>
                      <a:pt x="1432445" y="243744"/>
                    </a:lnTo>
                    <a:cubicBezTo>
                      <a:pt x="1432445" y="243744"/>
                      <a:pt x="1414610" y="248024"/>
                      <a:pt x="1428164" y="261578"/>
                    </a:cubicBezTo>
                    <a:cubicBezTo>
                      <a:pt x="1441718" y="275132"/>
                      <a:pt x="1443858" y="263718"/>
                      <a:pt x="1464546" y="263718"/>
                    </a:cubicBezTo>
                    <a:cubicBezTo>
                      <a:pt x="1484520" y="263718"/>
                      <a:pt x="1493794" y="279412"/>
                      <a:pt x="1498788" y="267998"/>
                    </a:cubicBezTo>
                    <a:cubicBezTo>
                      <a:pt x="1503068" y="256584"/>
                      <a:pt x="1521616" y="250164"/>
                      <a:pt x="1533030" y="263718"/>
                    </a:cubicBezTo>
                    <a:cubicBezTo>
                      <a:pt x="1544444" y="277272"/>
                      <a:pt x="1580825" y="300100"/>
                      <a:pt x="1577972" y="311514"/>
                    </a:cubicBezTo>
                    <a:cubicBezTo>
                      <a:pt x="1575832" y="322928"/>
                      <a:pt x="1555144" y="320788"/>
                      <a:pt x="1541590" y="315794"/>
                    </a:cubicBezTo>
                    <a:cubicBezTo>
                      <a:pt x="1528036" y="311514"/>
                      <a:pt x="1510202" y="325068"/>
                      <a:pt x="1496648" y="325068"/>
                    </a:cubicBezTo>
                    <a:cubicBezTo>
                      <a:pt x="1483094" y="325068"/>
                      <a:pt x="1467400" y="329348"/>
                      <a:pt x="1453846" y="342902"/>
                    </a:cubicBezTo>
                    <a:cubicBezTo>
                      <a:pt x="1440292" y="356456"/>
                      <a:pt x="1442432" y="370010"/>
                      <a:pt x="1422457" y="372150"/>
                    </a:cubicBezTo>
                    <a:cubicBezTo>
                      <a:pt x="1401770" y="374290"/>
                      <a:pt x="1393209" y="372150"/>
                      <a:pt x="1370381" y="387844"/>
                    </a:cubicBezTo>
                    <a:cubicBezTo>
                      <a:pt x="1347554" y="403538"/>
                      <a:pt x="1322586" y="397118"/>
                      <a:pt x="1314025" y="392124"/>
                    </a:cubicBezTo>
                    <a:cubicBezTo>
                      <a:pt x="1304752" y="387844"/>
                      <a:pt x="1289057" y="384991"/>
                      <a:pt x="1279784" y="401398"/>
                    </a:cubicBezTo>
                    <a:cubicBezTo>
                      <a:pt x="1270510" y="417092"/>
                      <a:pt x="1291198" y="424226"/>
                      <a:pt x="1289057" y="442060"/>
                    </a:cubicBezTo>
                    <a:cubicBezTo>
                      <a:pt x="1286917" y="459895"/>
                      <a:pt x="1264089" y="455614"/>
                      <a:pt x="1246255" y="476302"/>
                    </a:cubicBezTo>
                    <a:cubicBezTo>
                      <a:pt x="1228421" y="496990"/>
                      <a:pt x="1198460" y="505550"/>
                      <a:pt x="1182765" y="503410"/>
                    </a:cubicBezTo>
                    <a:cubicBezTo>
                      <a:pt x="1167071" y="501270"/>
                      <a:pt x="1132830" y="491996"/>
                      <a:pt x="1103581" y="505550"/>
                    </a:cubicBezTo>
                    <a:cubicBezTo>
                      <a:pt x="1074333" y="519104"/>
                      <a:pt x="1053646" y="539792"/>
                      <a:pt x="1042232" y="536938"/>
                    </a:cubicBezTo>
                    <a:cubicBezTo>
                      <a:pt x="1030818" y="534798"/>
                      <a:pt x="1030818" y="521244"/>
                      <a:pt x="1015124" y="523384"/>
                    </a:cubicBezTo>
                    <a:cubicBezTo>
                      <a:pt x="999430" y="525525"/>
                      <a:pt x="990156" y="521244"/>
                      <a:pt x="978742" y="514111"/>
                    </a:cubicBezTo>
                    <a:cubicBezTo>
                      <a:pt x="967328" y="506977"/>
                      <a:pt x="958054" y="518391"/>
                      <a:pt x="940220" y="504837"/>
                    </a:cubicBezTo>
                    <a:cubicBezTo>
                      <a:pt x="922386" y="491283"/>
                      <a:pt x="890284" y="493423"/>
                      <a:pt x="876730" y="491283"/>
                    </a:cubicBezTo>
                    <a:cubicBezTo>
                      <a:pt x="863176" y="489143"/>
                      <a:pt x="811100" y="491283"/>
                      <a:pt x="793266" y="489143"/>
                    </a:cubicBezTo>
                    <a:cubicBezTo>
                      <a:pt x="775432" y="487003"/>
                      <a:pt x="750464" y="493423"/>
                      <a:pt x="748324" y="484862"/>
                    </a:cubicBezTo>
                    <a:cubicBezTo>
                      <a:pt x="746184" y="475589"/>
                      <a:pt x="732630" y="469168"/>
                      <a:pt x="728349" y="448481"/>
                    </a:cubicBezTo>
                    <a:cubicBezTo>
                      <a:pt x="724069" y="427793"/>
                      <a:pt x="712655" y="421373"/>
                      <a:pt x="701241" y="419233"/>
                    </a:cubicBezTo>
                    <a:cubicBezTo>
                      <a:pt x="689828" y="417092"/>
                      <a:pt x="688401" y="404965"/>
                      <a:pt x="678414" y="403538"/>
                    </a:cubicBezTo>
                    <a:cubicBezTo>
                      <a:pt x="673420" y="402825"/>
                      <a:pt x="667713" y="387844"/>
                      <a:pt x="652019" y="387844"/>
                    </a:cubicBezTo>
                    <a:cubicBezTo>
                      <a:pt x="636325" y="387844"/>
                      <a:pt x="580682" y="381424"/>
                      <a:pt x="572835" y="368583"/>
                    </a:cubicBezTo>
                    <a:cubicBezTo>
                      <a:pt x="564988" y="355743"/>
                      <a:pt x="580682" y="352889"/>
                      <a:pt x="580682" y="340049"/>
                    </a:cubicBezTo>
                    <a:cubicBezTo>
                      <a:pt x="580682" y="327208"/>
                      <a:pt x="589242" y="310087"/>
                      <a:pt x="582822" y="305094"/>
                    </a:cubicBezTo>
                    <a:cubicBezTo>
                      <a:pt x="576402" y="300100"/>
                      <a:pt x="565701" y="288686"/>
                      <a:pt x="564275" y="278699"/>
                    </a:cubicBezTo>
                    <a:cubicBezTo>
                      <a:pt x="562848" y="268712"/>
                      <a:pt x="545727" y="255158"/>
                      <a:pt x="534313" y="254444"/>
                    </a:cubicBezTo>
                    <a:cubicBezTo>
                      <a:pt x="522899" y="253731"/>
                      <a:pt x="513626" y="246597"/>
                      <a:pt x="502925" y="237324"/>
                    </a:cubicBezTo>
                    <a:cubicBezTo>
                      <a:pt x="492224" y="228050"/>
                      <a:pt x="482237" y="228763"/>
                      <a:pt x="477957" y="205222"/>
                    </a:cubicBezTo>
                    <a:cubicBezTo>
                      <a:pt x="477957" y="203795"/>
                      <a:pt x="477244" y="202368"/>
                      <a:pt x="476530" y="200942"/>
                    </a:cubicBezTo>
                    <a:cubicBezTo>
                      <a:pt x="472250" y="200228"/>
                      <a:pt x="466543" y="198802"/>
                      <a:pt x="462976" y="198802"/>
                    </a:cubicBezTo>
                    <a:cubicBezTo>
                      <a:pt x="460123" y="198802"/>
                      <a:pt x="456556" y="196661"/>
                      <a:pt x="453702" y="193095"/>
                    </a:cubicBezTo>
                    <a:cubicBezTo>
                      <a:pt x="450849" y="203082"/>
                      <a:pt x="441575" y="208075"/>
                      <a:pt x="441575" y="215923"/>
                    </a:cubicBezTo>
                    <a:cubicBezTo>
                      <a:pt x="441575" y="224483"/>
                      <a:pt x="438008" y="235183"/>
                      <a:pt x="426594" y="235183"/>
                    </a:cubicBezTo>
                    <a:cubicBezTo>
                      <a:pt x="415181" y="235183"/>
                      <a:pt x="404480" y="243744"/>
                      <a:pt x="403767" y="261578"/>
                    </a:cubicBezTo>
                    <a:cubicBezTo>
                      <a:pt x="403053" y="279412"/>
                      <a:pt x="413754" y="281552"/>
                      <a:pt x="408760" y="289399"/>
                    </a:cubicBezTo>
                    <a:cubicBezTo>
                      <a:pt x="403767" y="297247"/>
                      <a:pt x="383079" y="305094"/>
                      <a:pt x="375945" y="301527"/>
                    </a:cubicBezTo>
                    <a:cubicBezTo>
                      <a:pt x="368812" y="297960"/>
                      <a:pt x="355258" y="300100"/>
                      <a:pt x="343844" y="298673"/>
                    </a:cubicBezTo>
                    <a:cubicBezTo>
                      <a:pt x="332430" y="297247"/>
                      <a:pt x="323869" y="282979"/>
                      <a:pt x="320303" y="298673"/>
                    </a:cubicBezTo>
                    <a:cubicBezTo>
                      <a:pt x="316736" y="314367"/>
                      <a:pt x="293194" y="361450"/>
                      <a:pt x="298901" y="366443"/>
                    </a:cubicBezTo>
                    <a:cubicBezTo>
                      <a:pt x="304608" y="371437"/>
                      <a:pt x="308889" y="382851"/>
                      <a:pt x="298901" y="382851"/>
                    </a:cubicBezTo>
                    <a:cubicBezTo>
                      <a:pt x="288914" y="382851"/>
                      <a:pt x="278927" y="381424"/>
                      <a:pt x="273934" y="376430"/>
                    </a:cubicBezTo>
                    <a:cubicBezTo>
                      <a:pt x="268940" y="371437"/>
                      <a:pt x="252533" y="383564"/>
                      <a:pt x="241119" y="382851"/>
                    </a:cubicBezTo>
                    <a:cubicBezTo>
                      <a:pt x="235412" y="382851"/>
                      <a:pt x="213297" y="392838"/>
                      <a:pt x="221144" y="396405"/>
                    </a:cubicBezTo>
                    <a:cubicBezTo>
                      <a:pt x="228991" y="399972"/>
                      <a:pt x="228991" y="419233"/>
                      <a:pt x="228991" y="427080"/>
                    </a:cubicBezTo>
                    <a:cubicBezTo>
                      <a:pt x="228991" y="434927"/>
                      <a:pt x="246112" y="458468"/>
                      <a:pt x="243259" y="466315"/>
                    </a:cubicBezTo>
                    <a:cubicBezTo>
                      <a:pt x="240405" y="474162"/>
                      <a:pt x="224711" y="482722"/>
                      <a:pt x="224711" y="492710"/>
                    </a:cubicBezTo>
                    <a:cubicBezTo>
                      <a:pt x="224711" y="502697"/>
                      <a:pt x="227565" y="511971"/>
                      <a:pt x="222571" y="514824"/>
                    </a:cubicBezTo>
                    <a:cubicBezTo>
                      <a:pt x="216864" y="516964"/>
                      <a:pt x="199743" y="524098"/>
                      <a:pt x="191183" y="530518"/>
                    </a:cubicBezTo>
                    <a:cubicBezTo>
                      <a:pt x="182622" y="536938"/>
                      <a:pt x="168355" y="536938"/>
                      <a:pt x="164075" y="546212"/>
                    </a:cubicBezTo>
                    <a:cubicBezTo>
                      <a:pt x="159081" y="555486"/>
                      <a:pt x="152661" y="563333"/>
                      <a:pt x="136253" y="561906"/>
                    </a:cubicBezTo>
                    <a:cubicBezTo>
                      <a:pt x="121986" y="560480"/>
                      <a:pt x="115566" y="558340"/>
                      <a:pt x="104152" y="571180"/>
                    </a:cubicBezTo>
                    <a:cubicBezTo>
                      <a:pt x="93451" y="584734"/>
                      <a:pt x="90598" y="579027"/>
                      <a:pt x="83464" y="585447"/>
                    </a:cubicBezTo>
                    <a:cubicBezTo>
                      <a:pt x="75617" y="591868"/>
                      <a:pt x="67770" y="580454"/>
                      <a:pt x="61350" y="578314"/>
                    </a:cubicBezTo>
                    <a:cubicBezTo>
                      <a:pt x="54929" y="576174"/>
                      <a:pt x="46369" y="585447"/>
                      <a:pt x="40662" y="585447"/>
                    </a:cubicBezTo>
                    <a:cubicBezTo>
                      <a:pt x="34242" y="585447"/>
                      <a:pt x="29248" y="595435"/>
                      <a:pt x="21401" y="597575"/>
                    </a:cubicBezTo>
                    <a:cubicBezTo>
                      <a:pt x="13554" y="599715"/>
                      <a:pt x="5707" y="597575"/>
                      <a:pt x="5707" y="606849"/>
                    </a:cubicBezTo>
                    <a:cubicBezTo>
                      <a:pt x="5707" y="612555"/>
                      <a:pt x="4280" y="618976"/>
                      <a:pt x="0" y="623969"/>
                    </a:cubicBezTo>
                    <a:lnTo>
                      <a:pt x="0" y="623969"/>
                    </a:lnTo>
                    <a:lnTo>
                      <a:pt x="5707" y="654644"/>
                    </a:lnTo>
                    <a:cubicBezTo>
                      <a:pt x="5707" y="654644"/>
                      <a:pt x="39235" y="666058"/>
                      <a:pt x="40662" y="676759"/>
                    </a:cubicBezTo>
                    <a:cubicBezTo>
                      <a:pt x="42089" y="688173"/>
                      <a:pt x="47796" y="723841"/>
                      <a:pt x="47796" y="723841"/>
                    </a:cubicBezTo>
                    <a:cubicBezTo>
                      <a:pt x="47796" y="723841"/>
                      <a:pt x="47082" y="723841"/>
                      <a:pt x="47082" y="723841"/>
                    </a:cubicBezTo>
                    <a:cubicBezTo>
                      <a:pt x="60636" y="734541"/>
                      <a:pt x="79184" y="745955"/>
                      <a:pt x="79184" y="749522"/>
                    </a:cubicBezTo>
                    <a:cubicBezTo>
                      <a:pt x="79184" y="754516"/>
                      <a:pt x="80611" y="768070"/>
                      <a:pt x="97018" y="775917"/>
                    </a:cubicBezTo>
                    <a:cubicBezTo>
                      <a:pt x="107719" y="780910"/>
                      <a:pt x="117706" y="785904"/>
                      <a:pt x="124126" y="790184"/>
                    </a:cubicBezTo>
                    <a:cubicBezTo>
                      <a:pt x="124840" y="788044"/>
                      <a:pt x="125553" y="786618"/>
                      <a:pt x="125553" y="786618"/>
                    </a:cubicBezTo>
                    <a:lnTo>
                      <a:pt x="139107" y="785191"/>
                    </a:lnTo>
                    <a:cubicBezTo>
                      <a:pt x="139107" y="785191"/>
                      <a:pt x="143387" y="788044"/>
                      <a:pt x="146954" y="791611"/>
                    </a:cubicBezTo>
                    <a:cubicBezTo>
                      <a:pt x="150521" y="780197"/>
                      <a:pt x="174062" y="768070"/>
                      <a:pt x="186903" y="768783"/>
                    </a:cubicBezTo>
                    <a:cubicBezTo>
                      <a:pt x="200456" y="769497"/>
                      <a:pt x="230418" y="793751"/>
                      <a:pt x="227565" y="802312"/>
                    </a:cubicBezTo>
                    <a:cubicBezTo>
                      <a:pt x="224711" y="810872"/>
                      <a:pt x="202597" y="842260"/>
                      <a:pt x="192610" y="844400"/>
                    </a:cubicBezTo>
                    <a:cubicBezTo>
                      <a:pt x="189043" y="845114"/>
                      <a:pt x="183336" y="845827"/>
                      <a:pt x="177629" y="845827"/>
                    </a:cubicBezTo>
                    <a:cubicBezTo>
                      <a:pt x="176915" y="850821"/>
                      <a:pt x="175489" y="855814"/>
                      <a:pt x="175489" y="858668"/>
                    </a:cubicBezTo>
                    <a:cubicBezTo>
                      <a:pt x="175489" y="865801"/>
                      <a:pt x="187616" y="876502"/>
                      <a:pt x="194750" y="889343"/>
                    </a:cubicBezTo>
                    <a:cubicBezTo>
                      <a:pt x="201883" y="901470"/>
                      <a:pt x="183336" y="910030"/>
                      <a:pt x="174062" y="901470"/>
                    </a:cubicBezTo>
                    <a:cubicBezTo>
                      <a:pt x="164075" y="892909"/>
                      <a:pt x="160508" y="910030"/>
                      <a:pt x="165501" y="916451"/>
                    </a:cubicBezTo>
                    <a:cubicBezTo>
                      <a:pt x="171209" y="923584"/>
                      <a:pt x="168355" y="942845"/>
                      <a:pt x="177629" y="944272"/>
                    </a:cubicBezTo>
                    <a:cubicBezTo>
                      <a:pt x="187616" y="945699"/>
                      <a:pt x="195463" y="964960"/>
                      <a:pt x="206877" y="964960"/>
                    </a:cubicBezTo>
                    <a:cubicBezTo>
                      <a:pt x="218291" y="964960"/>
                      <a:pt x="227565" y="982794"/>
                      <a:pt x="227565" y="982794"/>
                    </a:cubicBezTo>
                    <a:cubicBezTo>
                      <a:pt x="227565" y="982794"/>
                      <a:pt x="242545" y="992781"/>
                      <a:pt x="242545" y="997775"/>
                    </a:cubicBezTo>
                    <a:cubicBezTo>
                      <a:pt x="242545" y="998488"/>
                      <a:pt x="242545" y="999201"/>
                      <a:pt x="241832" y="999915"/>
                    </a:cubicBezTo>
                    <a:cubicBezTo>
                      <a:pt x="253959" y="998488"/>
                      <a:pt x="261806" y="998488"/>
                      <a:pt x="263233" y="993494"/>
                    </a:cubicBezTo>
                    <a:cubicBezTo>
                      <a:pt x="264660" y="987787"/>
                      <a:pt x="280354" y="987787"/>
                      <a:pt x="291054" y="999201"/>
                    </a:cubicBezTo>
                    <a:cubicBezTo>
                      <a:pt x="301755" y="1009902"/>
                      <a:pt x="345984" y="1038437"/>
                      <a:pt x="362391" y="1051277"/>
                    </a:cubicBezTo>
                    <a:cubicBezTo>
                      <a:pt x="378799" y="1064831"/>
                      <a:pt x="416607" y="1079099"/>
                      <a:pt x="430161" y="1078385"/>
                    </a:cubicBezTo>
                    <a:cubicBezTo>
                      <a:pt x="443715" y="1077672"/>
                      <a:pt x="455843" y="1087659"/>
                      <a:pt x="475817" y="1086946"/>
                    </a:cubicBezTo>
                    <a:cubicBezTo>
                      <a:pt x="478670" y="1086946"/>
                      <a:pt x="481524" y="1086946"/>
                      <a:pt x="483664" y="1086946"/>
                    </a:cubicBezTo>
                    <a:cubicBezTo>
                      <a:pt x="486517" y="1084092"/>
                      <a:pt x="491511" y="1084092"/>
                      <a:pt x="495078" y="1078385"/>
                    </a:cubicBezTo>
                    <a:cubicBezTo>
                      <a:pt x="500785" y="1069825"/>
                      <a:pt x="508632" y="1085519"/>
                      <a:pt x="506492" y="1096220"/>
                    </a:cubicBezTo>
                    <a:cubicBezTo>
                      <a:pt x="505065" y="1101213"/>
                      <a:pt x="506492" y="1106920"/>
                      <a:pt x="508632" y="1111914"/>
                    </a:cubicBezTo>
                    <a:cubicBezTo>
                      <a:pt x="511485" y="1107634"/>
                      <a:pt x="514339" y="1102640"/>
                      <a:pt x="516479" y="1096933"/>
                    </a:cubicBezTo>
                    <a:cubicBezTo>
                      <a:pt x="523613" y="1079812"/>
                      <a:pt x="534313" y="1080525"/>
                      <a:pt x="541447" y="1074818"/>
                    </a:cubicBezTo>
                    <a:cubicBezTo>
                      <a:pt x="548581" y="1069111"/>
                      <a:pt x="555714" y="1071965"/>
                      <a:pt x="569982" y="1079812"/>
                    </a:cubicBezTo>
                    <a:cubicBezTo>
                      <a:pt x="584249" y="1086946"/>
                      <a:pt x="589956" y="1071965"/>
                      <a:pt x="610644" y="1091226"/>
                    </a:cubicBezTo>
                    <a:cubicBezTo>
                      <a:pt x="614924" y="1089086"/>
                      <a:pt x="620631" y="1086946"/>
                      <a:pt x="622771" y="1086946"/>
                    </a:cubicBezTo>
                    <a:cubicBezTo>
                      <a:pt x="627051" y="1086946"/>
                      <a:pt x="632758" y="1078385"/>
                      <a:pt x="639178" y="1071965"/>
                    </a:cubicBezTo>
                    <a:cubicBezTo>
                      <a:pt x="646312" y="1064831"/>
                      <a:pt x="644885" y="1056984"/>
                      <a:pt x="652732" y="1058411"/>
                    </a:cubicBezTo>
                    <a:cubicBezTo>
                      <a:pt x="661293" y="1059838"/>
                      <a:pt x="664860" y="1048424"/>
                      <a:pt x="683407" y="1039150"/>
                    </a:cubicBezTo>
                    <a:cubicBezTo>
                      <a:pt x="701241" y="1029163"/>
                      <a:pt x="716936" y="1044857"/>
                      <a:pt x="724783" y="1037723"/>
                    </a:cubicBezTo>
                    <a:cubicBezTo>
                      <a:pt x="733343" y="1030590"/>
                      <a:pt x="742617" y="1027736"/>
                      <a:pt x="742617" y="1034870"/>
                    </a:cubicBezTo>
                    <a:cubicBezTo>
                      <a:pt x="742617" y="1042003"/>
                      <a:pt x="754031" y="1049851"/>
                      <a:pt x="756171" y="1058411"/>
                    </a:cubicBezTo>
                    <a:cubicBezTo>
                      <a:pt x="758311" y="1065545"/>
                      <a:pt x="773292" y="1069111"/>
                      <a:pt x="776145" y="1069111"/>
                    </a:cubicBezTo>
                    <a:cubicBezTo>
                      <a:pt x="778999" y="1067685"/>
                      <a:pt x="781139" y="1066258"/>
                      <a:pt x="781852" y="1065545"/>
                    </a:cubicBezTo>
                    <a:cubicBezTo>
                      <a:pt x="790413" y="1059124"/>
                      <a:pt x="805393" y="1066258"/>
                      <a:pt x="805393" y="1075532"/>
                    </a:cubicBezTo>
                    <a:cubicBezTo>
                      <a:pt x="805393" y="1084806"/>
                      <a:pt x="806107" y="1094793"/>
                      <a:pt x="813240" y="1094793"/>
                    </a:cubicBezTo>
                    <a:cubicBezTo>
                      <a:pt x="820374" y="1094793"/>
                      <a:pt x="827508" y="1094793"/>
                      <a:pt x="827508" y="1111914"/>
                    </a:cubicBezTo>
                    <a:cubicBezTo>
                      <a:pt x="827508" y="1129035"/>
                      <a:pt x="833928" y="1148295"/>
                      <a:pt x="818947" y="1163276"/>
                    </a:cubicBezTo>
                    <a:cubicBezTo>
                      <a:pt x="803967" y="1178257"/>
                      <a:pt x="786846" y="1204651"/>
                      <a:pt x="790413" y="1212499"/>
                    </a:cubicBezTo>
                    <a:cubicBezTo>
                      <a:pt x="793266" y="1220346"/>
                      <a:pt x="785419" y="1235326"/>
                      <a:pt x="796833" y="1229619"/>
                    </a:cubicBezTo>
                    <a:cubicBezTo>
                      <a:pt x="807533" y="1223913"/>
                      <a:pt x="832501" y="1229619"/>
                      <a:pt x="828934" y="1236040"/>
                    </a:cubicBezTo>
                    <a:cubicBezTo>
                      <a:pt x="825368" y="1242460"/>
                      <a:pt x="829648" y="1263861"/>
                      <a:pt x="839635" y="1264575"/>
                    </a:cubicBezTo>
                    <a:cubicBezTo>
                      <a:pt x="849622" y="1265288"/>
                      <a:pt x="856043" y="1270995"/>
                      <a:pt x="853189" y="1280269"/>
                    </a:cubicBezTo>
                    <a:cubicBezTo>
                      <a:pt x="850336" y="1289543"/>
                      <a:pt x="844629" y="1303810"/>
                      <a:pt x="853189" y="1303810"/>
                    </a:cubicBezTo>
                    <a:cubicBezTo>
                      <a:pt x="861749" y="1303810"/>
                      <a:pt x="873877" y="1303810"/>
                      <a:pt x="872450" y="1313084"/>
                    </a:cubicBezTo>
                    <a:cubicBezTo>
                      <a:pt x="871023" y="1322357"/>
                      <a:pt x="878870" y="1330918"/>
                      <a:pt x="894564" y="1324498"/>
                    </a:cubicBezTo>
                    <a:cubicBezTo>
                      <a:pt x="903838" y="1320931"/>
                      <a:pt x="908118" y="1317364"/>
                      <a:pt x="910258" y="1320931"/>
                    </a:cubicBezTo>
                    <a:cubicBezTo>
                      <a:pt x="916679" y="1320931"/>
                      <a:pt x="916679" y="1334485"/>
                      <a:pt x="927379" y="1337338"/>
                    </a:cubicBezTo>
                    <a:cubicBezTo>
                      <a:pt x="938793" y="1340192"/>
                      <a:pt x="933086" y="1313797"/>
                      <a:pt x="928806" y="1309517"/>
                    </a:cubicBezTo>
                    <a:cubicBezTo>
                      <a:pt x="924526" y="1305237"/>
                      <a:pt x="930233" y="1287402"/>
                      <a:pt x="934513" y="1291683"/>
                    </a:cubicBezTo>
                    <a:cubicBezTo>
                      <a:pt x="938793" y="1295963"/>
                      <a:pt x="950921" y="1291683"/>
                      <a:pt x="958054" y="1283122"/>
                    </a:cubicBezTo>
                    <a:cubicBezTo>
                      <a:pt x="965188" y="1274562"/>
                      <a:pt x="978742" y="1290256"/>
                      <a:pt x="984449" y="1280269"/>
                    </a:cubicBezTo>
                    <a:cubicBezTo>
                      <a:pt x="990156" y="1270281"/>
                      <a:pt x="1002283" y="1287402"/>
                      <a:pt x="1015124" y="1280269"/>
                    </a:cubicBezTo>
                    <a:cubicBezTo>
                      <a:pt x="1027251" y="1273135"/>
                      <a:pt x="1032958" y="1285976"/>
                      <a:pt x="1038665" y="1275988"/>
                    </a:cubicBezTo>
                    <a:cubicBezTo>
                      <a:pt x="1044372" y="1266001"/>
                      <a:pt x="1062206" y="1253874"/>
                      <a:pt x="1066486" y="1258154"/>
                    </a:cubicBezTo>
                    <a:cubicBezTo>
                      <a:pt x="1070766" y="1262434"/>
                      <a:pt x="1073620" y="1270281"/>
                      <a:pt x="1095734" y="1273135"/>
                    </a:cubicBezTo>
                    <a:cubicBezTo>
                      <a:pt x="1117849" y="1275988"/>
                      <a:pt x="1105722" y="1286689"/>
                      <a:pt x="1105722" y="1293823"/>
                    </a:cubicBezTo>
                    <a:cubicBezTo>
                      <a:pt x="1105722" y="1300956"/>
                      <a:pt x="1130690" y="1318790"/>
                      <a:pt x="1140677" y="1320217"/>
                    </a:cubicBezTo>
                    <a:cubicBezTo>
                      <a:pt x="1142817" y="1320217"/>
                      <a:pt x="1144957" y="1322357"/>
                      <a:pt x="1147810" y="1325924"/>
                    </a:cubicBezTo>
                    <a:cubicBezTo>
                      <a:pt x="1154231" y="1322357"/>
                      <a:pt x="1166358" y="1328064"/>
                      <a:pt x="1169211" y="1320217"/>
                    </a:cubicBezTo>
                    <a:cubicBezTo>
                      <a:pt x="1172065" y="1310944"/>
                      <a:pt x="1183479" y="1313797"/>
                      <a:pt x="1188472" y="1320931"/>
                    </a:cubicBezTo>
                    <a:cubicBezTo>
                      <a:pt x="1193466" y="1328778"/>
                      <a:pt x="1198460" y="1330204"/>
                      <a:pt x="1208447" y="1320931"/>
                    </a:cubicBezTo>
                    <a:cubicBezTo>
                      <a:pt x="1219147" y="1311657"/>
                      <a:pt x="1224141" y="1330204"/>
                      <a:pt x="1217720" y="1335198"/>
                    </a:cubicBezTo>
                    <a:cubicBezTo>
                      <a:pt x="1211300" y="1340192"/>
                      <a:pt x="1215580" y="1356599"/>
                      <a:pt x="1225568" y="1365873"/>
                    </a:cubicBezTo>
                    <a:cubicBezTo>
                      <a:pt x="1235555" y="1375147"/>
                      <a:pt x="1236982" y="1360166"/>
                      <a:pt x="1234841" y="1350892"/>
                    </a:cubicBezTo>
                    <a:cubicBezTo>
                      <a:pt x="1232701" y="1341618"/>
                      <a:pt x="1251249" y="1332345"/>
                      <a:pt x="1284064" y="1321644"/>
                    </a:cubicBezTo>
                    <a:cubicBezTo>
                      <a:pt x="1316879" y="1310944"/>
                      <a:pt x="1351834" y="1286689"/>
                      <a:pt x="1352547" y="1281695"/>
                    </a:cubicBezTo>
                    <a:cubicBezTo>
                      <a:pt x="1353261" y="1276702"/>
                      <a:pt x="1376088" y="1290969"/>
                      <a:pt x="1386789" y="1282409"/>
                    </a:cubicBezTo>
                    <a:cubicBezTo>
                      <a:pt x="1397489" y="1273848"/>
                      <a:pt x="1437438" y="1273135"/>
                      <a:pt x="1447425" y="1272422"/>
                    </a:cubicBezTo>
                    <a:cubicBezTo>
                      <a:pt x="1458126" y="1271708"/>
                      <a:pt x="1457412" y="1263148"/>
                      <a:pt x="1468113" y="1254587"/>
                    </a:cubicBezTo>
                    <a:cubicBezTo>
                      <a:pt x="1478813" y="1246027"/>
                      <a:pt x="1476673" y="1241747"/>
                      <a:pt x="1488801" y="1238180"/>
                    </a:cubicBezTo>
                    <a:cubicBezTo>
                      <a:pt x="1500928" y="1234613"/>
                      <a:pt x="1508775" y="1223199"/>
                      <a:pt x="1508775" y="1216779"/>
                    </a:cubicBezTo>
                    <a:cubicBezTo>
                      <a:pt x="1508775" y="1210359"/>
                      <a:pt x="1532316" y="1208218"/>
                      <a:pt x="1532316" y="1201798"/>
                    </a:cubicBezTo>
                    <a:cubicBezTo>
                      <a:pt x="1533030" y="1195378"/>
                      <a:pt x="1550150" y="1193238"/>
                      <a:pt x="1550150" y="1184677"/>
                    </a:cubicBezTo>
                    <a:cubicBezTo>
                      <a:pt x="1550150" y="1176117"/>
                      <a:pt x="1560851" y="1178257"/>
                      <a:pt x="1565131" y="1171837"/>
                    </a:cubicBezTo>
                    <a:cubicBezTo>
                      <a:pt x="1570125" y="1165416"/>
                      <a:pt x="1561564" y="1147582"/>
                      <a:pt x="1570125" y="1144729"/>
                    </a:cubicBezTo>
                    <a:cubicBezTo>
                      <a:pt x="1578685" y="1141875"/>
                      <a:pt x="1567271" y="1132601"/>
                      <a:pt x="1565131" y="1127608"/>
                    </a:cubicBezTo>
                    <a:cubicBezTo>
                      <a:pt x="1563704" y="1122614"/>
                      <a:pt x="1580825" y="1121901"/>
                      <a:pt x="1589386" y="1116194"/>
                    </a:cubicBezTo>
                    <a:cubicBezTo>
                      <a:pt x="1597946" y="1110487"/>
                      <a:pt x="1603653" y="1101926"/>
                      <a:pt x="1605793" y="1091939"/>
                    </a:cubicBezTo>
                    <a:cubicBezTo>
                      <a:pt x="1607220" y="1081952"/>
                      <a:pt x="1622201" y="1073392"/>
                      <a:pt x="1628621" y="1070538"/>
                    </a:cubicBezTo>
                    <a:cubicBezTo>
                      <a:pt x="1635041" y="1067685"/>
                      <a:pt x="1637895" y="1054131"/>
                      <a:pt x="1635755" y="1042003"/>
                    </a:cubicBezTo>
                    <a:cubicBezTo>
                      <a:pt x="1633615" y="1029876"/>
                      <a:pt x="1647882" y="1033443"/>
                      <a:pt x="1641461" y="1028449"/>
                    </a:cubicBezTo>
                    <a:cubicBezTo>
                      <a:pt x="1635041" y="1023456"/>
                      <a:pt x="1644315" y="1010615"/>
                      <a:pt x="1656442" y="1007048"/>
                    </a:cubicBezTo>
                    <a:cubicBezTo>
                      <a:pt x="1668570" y="1003482"/>
                      <a:pt x="1648595" y="997775"/>
                      <a:pt x="1642175" y="1002768"/>
                    </a:cubicBezTo>
                    <a:cubicBezTo>
                      <a:pt x="1635755" y="1007762"/>
                      <a:pt x="1627908" y="987787"/>
                      <a:pt x="1622201" y="995634"/>
                    </a:cubicBezTo>
                    <a:cubicBezTo>
                      <a:pt x="1615780" y="1003482"/>
                      <a:pt x="1598659" y="990641"/>
                      <a:pt x="1610073" y="988501"/>
                    </a:cubicBezTo>
                    <a:cubicBezTo>
                      <a:pt x="1621487" y="985647"/>
                      <a:pt x="1639321" y="972807"/>
                      <a:pt x="1647169" y="969953"/>
                    </a:cubicBezTo>
                    <a:cubicBezTo>
                      <a:pt x="1655016" y="967100"/>
                      <a:pt x="1635755" y="949979"/>
                      <a:pt x="1625768" y="950692"/>
                    </a:cubicBezTo>
                    <a:cubicBezTo>
                      <a:pt x="1615780" y="951406"/>
                      <a:pt x="1605080" y="927864"/>
                      <a:pt x="1594379" y="927864"/>
                    </a:cubicBezTo>
                    <a:cubicBezTo>
                      <a:pt x="1583679" y="927864"/>
                      <a:pt x="1602226" y="920731"/>
                      <a:pt x="1614354" y="927151"/>
                    </a:cubicBezTo>
                    <a:cubicBezTo>
                      <a:pt x="1626481" y="933571"/>
                      <a:pt x="1640035" y="938565"/>
                      <a:pt x="1645742" y="933571"/>
                    </a:cubicBezTo>
                    <a:cubicBezTo>
                      <a:pt x="1650735" y="928578"/>
                      <a:pt x="1625768" y="907890"/>
                      <a:pt x="1616494" y="900043"/>
                    </a:cubicBezTo>
                    <a:cubicBezTo>
                      <a:pt x="1607220" y="892909"/>
                      <a:pt x="1615780" y="882922"/>
                      <a:pt x="1610073" y="878642"/>
                    </a:cubicBezTo>
                    <a:cubicBezTo>
                      <a:pt x="1604366" y="874362"/>
                      <a:pt x="1592239" y="847967"/>
                      <a:pt x="1587959" y="835840"/>
                    </a:cubicBezTo>
                    <a:cubicBezTo>
                      <a:pt x="1583679" y="823713"/>
                      <a:pt x="1562278" y="821573"/>
                      <a:pt x="1556571" y="813725"/>
                    </a:cubicBezTo>
                    <a:cubicBezTo>
                      <a:pt x="1551577" y="805878"/>
                      <a:pt x="1557284" y="788044"/>
                      <a:pt x="1572978" y="780910"/>
                    </a:cubicBezTo>
                    <a:cubicBezTo>
                      <a:pt x="1589386" y="774490"/>
                      <a:pt x="1582252" y="760936"/>
                      <a:pt x="1589386" y="762363"/>
                    </a:cubicBezTo>
                    <a:cubicBezTo>
                      <a:pt x="1596519" y="763790"/>
                      <a:pt x="1602940" y="760936"/>
                      <a:pt x="1608647" y="748809"/>
                    </a:cubicBezTo>
                    <a:cubicBezTo>
                      <a:pt x="1614354" y="736682"/>
                      <a:pt x="1624341" y="743815"/>
                      <a:pt x="1630048" y="738108"/>
                    </a:cubicBezTo>
                    <a:cubicBezTo>
                      <a:pt x="1635755" y="731688"/>
                      <a:pt x="1661436" y="732401"/>
                      <a:pt x="1669996" y="725981"/>
                    </a:cubicBezTo>
                    <a:cubicBezTo>
                      <a:pt x="1678557" y="719561"/>
                      <a:pt x="1661436" y="700300"/>
                      <a:pt x="1650022" y="703867"/>
                    </a:cubicBezTo>
                    <a:cubicBezTo>
                      <a:pt x="1637895" y="706720"/>
                      <a:pt x="1624341" y="702440"/>
                      <a:pt x="1615780" y="689599"/>
                    </a:cubicBezTo>
                    <a:cubicBezTo>
                      <a:pt x="1607220" y="677472"/>
                      <a:pt x="1585819" y="712427"/>
                      <a:pt x="1568698" y="720274"/>
                    </a:cubicBezTo>
                    <a:cubicBezTo>
                      <a:pt x="1552290" y="728121"/>
                      <a:pt x="1540877" y="706007"/>
                      <a:pt x="1546584" y="692453"/>
                    </a:cubicBezTo>
                    <a:cubicBezTo>
                      <a:pt x="1552290" y="678185"/>
                      <a:pt x="1533743" y="678899"/>
                      <a:pt x="1510202" y="680325"/>
                    </a:cubicBezTo>
                    <a:cubicBezTo>
                      <a:pt x="1486661" y="681752"/>
                      <a:pt x="1495934" y="638950"/>
                      <a:pt x="1509488" y="636810"/>
                    </a:cubicBezTo>
                    <a:cubicBezTo>
                      <a:pt x="1523756" y="634670"/>
                      <a:pt x="1544444" y="649651"/>
                      <a:pt x="1553004" y="623969"/>
                    </a:cubicBezTo>
                    <a:cubicBezTo>
                      <a:pt x="1561564" y="598288"/>
                      <a:pt x="1574405" y="618262"/>
                      <a:pt x="1593666" y="595435"/>
                    </a:cubicBezTo>
                    <a:cubicBezTo>
                      <a:pt x="1613640" y="572607"/>
                      <a:pt x="1636468" y="558340"/>
                      <a:pt x="1653589" y="571894"/>
                    </a:cubicBezTo>
                    <a:cubicBezTo>
                      <a:pt x="1670710" y="585447"/>
                      <a:pt x="1635755" y="606849"/>
                      <a:pt x="1630048" y="619689"/>
                    </a:cubicBezTo>
                    <a:cubicBezTo>
                      <a:pt x="1624341" y="632530"/>
                      <a:pt x="1635041" y="636810"/>
                      <a:pt x="1625054" y="646797"/>
                    </a:cubicBezTo>
                    <a:cubicBezTo>
                      <a:pt x="1614354" y="656784"/>
                      <a:pt x="1629334" y="658924"/>
                      <a:pt x="1649309" y="646084"/>
                    </a:cubicBezTo>
                    <a:cubicBezTo>
                      <a:pt x="1669283" y="633243"/>
                      <a:pt x="1694251" y="617549"/>
                      <a:pt x="1714225" y="609702"/>
                    </a:cubicBezTo>
                    <a:cubicBezTo>
                      <a:pt x="1719219" y="607562"/>
                      <a:pt x="1725639" y="606849"/>
                      <a:pt x="1731346" y="607562"/>
                    </a:cubicBezTo>
                    <a:cubicBezTo>
                      <a:pt x="1734199" y="599715"/>
                      <a:pt x="1737053" y="594008"/>
                      <a:pt x="1741333" y="591868"/>
                    </a:cubicBezTo>
                    <a:cubicBezTo>
                      <a:pt x="1754887" y="585447"/>
                      <a:pt x="1799829" y="564760"/>
                      <a:pt x="1806963" y="555486"/>
                    </a:cubicBezTo>
                    <a:cubicBezTo>
                      <a:pt x="1814097" y="546212"/>
                      <a:pt x="1820517" y="530518"/>
                      <a:pt x="1829791" y="530518"/>
                    </a:cubicBezTo>
                    <a:cubicBezTo>
                      <a:pt x="1839065" y="530518"/>
                      <a:pt x="1839065" y="539792"/>
                      <a:pt x="1852619" y="539792"/>
                    </a:cubicBezTo>
                    <a:cubicBezTo>
                      <a:pt x="1866173" y="539792"/>
                      <a:pt x="1881867" y="544072"/>
                      <a:pt x="1875446" y="532658"/>
                    </a:cubicBezTo>
                    <a:cubicBezTo>
                      <a:pt x="1868313" y="521244"/>
                      <a:pt x="1873306" y="521244"/>
                      <a:pt x="1889001" y="519104"/>
                    </a:cubicBezTo>
                    <a:cubicBezTo>
                      <a:pt x="1904695" y="516964"/>
                      <a:pt x="1902555" y="501270"/>
                      <a:pt x="1913968" y="501270"/>
                    </a:cubicBezTo>
                    <a:cubicBezTo>
                      <a:pt x="1925382" y="501270"/>
                      <a:pt x="1923242" y="474162"/>
                      <a:pt x="1933943" y="474162"/>
                    </a:cubicBezTo>
                    <a:cubicBezTo>
                      <a:pt x="1945357" y="474162"/>
                      <a:pt x="1949637" y="489856"/>
                      <a:pt x="1963191" y="485576"/>
                    </a:cubicBezTo>
                    <a:cubicBezTo>
                      <a:pt x="1966044" y="484862"/>
                      <a:pt x="1968898" y="485576"/>
                      <a:pt x="1972465" y="487003"/>
                    </a:cubicBezTo>
                    <a:cubicBezTo>
                      <a:pt x="1975318" y="484862"/>
                      <a:pt x="1978172" y="482722"/>
                      <a:pt x="1981025" y="480582"/>
                    </a:cubicBezTo>
                    <a:cubicBezTo>
                      <a:pt x="1979598" y="466315"/>
                      <a:pt x="1981025" y="453474"/>
                      <a:pt x="1978885" y="447054"/>
                    </a:cubicBezTo>
                    <a:cubicBezTo>
                      <a:pt x="1973892" y="434927"/>
                      <a:pt x="1978885" y="424939"/>
                      <a:pt x="1976745" y="417806"/>
                    </a:cubicBezTo>
                    <a:cubicBezTo>
                      <a:pt x="1974605" y="410672"/>
                      <a:pt x="1973892" y="392838"/>
                      <a:pt x="1981738" y="392838"/>
                    </a:cubicBezTo>
                    <a:cubicBezTo>
                      <a:pt x="1990299" y="392838"/>
                      <a:pt x="2000286" y="372150"/>
                      <a:pt x="2010986" y="379284"/>
                    </a:cubicBezTo>
                    <a:cubicBezTo>
                      <a:pt x="2021687" y="386418"/>
                      <a:pt x="2042375" y="388558"/>
                      <a:pt x="2042375" y="379284"/>
                    </a:cubicBezTo>
                    <a:cubicBezTo>
                      <a:pt x="2042375" y="370010"/>
                      <a:pt x="2056642" y="368583"/>
                      <a:pt x="2058782" y="356456"/>
                    </a:cubicBezTo>
                    <a:cubicBezTo>
                      <a:pt x="2060922" y="344329"/>
                      <a:pt x="2076616" y="340762"/>
                      <a:pt x="2079470" y="329348"/>
                    </a:cubicBezTo>
                    <a:cubicBezTo>
                      <a:pt x="2082323" y="317934"/>
                      <a:pt x="2088031" y="290826"/>
                      <a:pt x="2098018" y="284406"/>
                    </a:cubicBezTo>
                    <a:cubicBezTo>
                      <a:pt x="2105151" y="280126"/>
                      <a:pt x="2092311" y="275845"/>
                      <a:pt x="2093737" y="257298"/>
                    </a:cubicBezTo>
                    <a:close/>
                    <a:moveTo>
                      <a:pt x="1585105" y="1240320"/>
                    </a:moveTo>
                    <a:cubicBezTo>
                      <a:pt x="1573691" y="1281695"/>
                      <a:pt x="1600086" y="1303096"/>
                      <a:pt x="1603653" y="1300243"/>
                    </a:cubicBezTo>
                    <a:cubicBezTo>
                      <a:pt x="1614354" y="1293109"/>
                      <a:pt x="1656442" y="1203938"/>
                      <a:pt x="1647169" y="1191098"/>
                    </a:cubicBezTo>
                    <a:cubicBezTo>
                      <a:pt x="1637895" y="1178970"/>
                      <a:pt x="1596519" y="1198945"/>
                      <a:pt x="1585105" y="1240320"/>
                    </a:cubicBezTo>
                    <a:close/>
                    <a:moveTo>
                      <a:pt x="1214154" y="1381567"/>
                    </a:moveTo>
                    <a:cubicBezTo>
                      <a:pt x="1200600" y="1381567"/>
                      <a:pt x="1166358" y="1401541"/>
                      <a:pt x="1179912" y="1429363"/>
                    </a:cubicBezTo>
                    <a:cubicBezTo>
                      <a:pt x="1193466" y="1457184"/>
                      <a:pt x="1237695" y="1438637"/>
                      <a:pt x="1239122" y="1426509"/>
                    </a:cubicBezTo>
                    <a:cubicBezTo>
                      <a:pt x="1239835" y="1414382"/>
                      <a:pt x="1260523" y="1394408"/>
                      <a:pt x="1257669" y="1385134"/>
                    </a:cubicBezTo>
                    <a:cubicBezTo>
                      <a:pt x="1256242" y="1377287"/>
                      <a:pt x="1227708" y="1381567"/>
                      <a:pt x="1214154" y="1381567"/>
                    </a:cubicBezTo>
                    <a:close/>
                  </a:path>
                </a:pathLst>
              </a:custGeom>
              <a:solidFill>
                <a:srgbClr val="7DDA60"/>
              </a:solidFill>
              <a:ln w="6350" cap="rnd">
                <a:solidFill>
                  <a:srgbClr val="FFFFFF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371" name="Полилиния: фигура 370">
                <a:extLst>
                  <a:ext uri="{FF2B5EF4-FFF2-40B4-BE49-F238E27FC236}">
                    <a16:creationId xmlns:a16="http://schemas.microsoft.com/office/drawing/2014/main" xmlns="" id="{BB39664C-557C-46D1-A5A2-D763EBEA1BB6}"/>
                  </a:ext>
                </a:extLst>
              </p:cNvPr>
              <p:cNvSpPr/>
              <p:nvPr/>
            </p:nvSpPr>
            <p:spPr>
              <a:xfrm>
                <a:off x="3612195" y="4703056"/>
                <a:ext cx="327328" cy="467273"/>
              </a:xfrm>
              <a:custGeom>
                <a:avLst/>
                <a:gdLst>
                  <a:gd name="connsiteX0" fmla="*/ 176563 w 327328"/>
                  <a:gd name="connsiteY0" fmla="*/ 176219 h 467273"/>
                  <a:gd name="connsiteX1" fmla="*/ 219365 w 327328"/>
                  <a:gd name="connsiteY1" fmla="*/ 207608 h 467273"/>
                  <a:gd name="connsiteX2" fmla="*/ 230065 w 327328"/>
                  <a:gd name="connsiteY2" fmla="*/ 238996 h 467273"/>
                  <a:gd name="connsiteX3" fmla="*/ 244333 w 327328"/>
                  <a:gd name="connsiteY3" fmla="*/ 254690 h 467273"/>
                  <a:gd name="connsiteX4" fmla="*/ 262167 w 327328"/>
                  <a:gd name="connsiteY4" fmla="*/ 298205 h 467273"/>
                  <a:gd name="connsiteX5" fmla="*/ 273581 w 327328"/>
                  <a:gd name="connsiteY5" fmla="*/ 288932 h 467273"/>
                  <a:gd name="connsiteX6" fmla="*/ 289275 w 327328"/>
                  <a:gd name="connsiteY6" fmla="*/ 268244 h 467273"/>
                  <a:gd name="connsiteX7" fmla="*/ 280001 w 327328"/>
                  <a:gd name="connsiteY7" fmla="*/ 225442 h 467273"/>
                  <a:gd name="connsiteX8" fmla="*/ 240766 w 327328"/>
                  <a:gd name="connsiteY8" fmla="*/ 197621 h 467273"/>
                  <a:gd name="connsiteX9" fmla="*/ 217225 w 327328"/>
                  <a:gd name="connsiteY9" fmla="*/ 166232 h 467273"/>
                  <a:gd name="connsiteX10" fmla="*/ 168716 w 327328"/>
                  <a:gd name="connsiteY10" fmla="*/ 157672 h 467273"/>
                  <a:gd name="connsiteX11" fmla="*/ 150881 w 327328"/>
                  <a:gd name="connsiteY11" fmla="*/ 125570 h 467273"/>
                  <a:gd name="connsiteX12" fmla="*/ 174423 w 327328"/>
                  <a:gd name="connsiteY12" fmla="*/ 75634 h 467273"/>
                  <a:gd name="connsiteX13" fmla="*/ 172283 w 327328"/>
                  <a:gd name="connsiteY13" fmla="*/ 18565 h 467273"/>
                  <a:gd name="connsiteX14" fmla="*/ 165862 w 327328"/>
                  <a:gd name="connsiteY14" fmla="*/ 6438 h 467273"/>
                  <a:gd name="connsiteX15" fmla="*/ 115213 w 327328"/>
                  <a:gd name="connsiteY15" fmla="*/ 2157 h 467273"/>
                  <a:gd name="connsiteX16" fmla="*/ 108079 w 327328"/>
                  <a:gd name="connsiteY16" fmla="*/ 84195 h 467273"/>
                  <a:gd name="connsiteX17" fmla="*/ 91672 w 327328"/>
                  <a:gd name="connsiteY17" fmla="*/ 79915 h 467273"/>
                  <a:gd name="connsiteX18" fmla="*/ 100946 w 327328"/>
                  <a:gd name="connsiteY18" fmla="*/ 127710 h 467273"/>
                  <a:gd name="connsiteX19" fmla="*/ 110219 w 327328"/>
                  <a:gd name="connsiteY19" fmla="*/ 154818 h 467273"/>
                  <a:gd name="connsiteX20" fmla="*/ 145175 w 327328"/>
                  <a:gd name="connsiteY20" fmla="*/ 166232 h 467273"/>
                  <a:gd name="connsiteX21" fmla="*/ 176563 w 327328"/>
                  <a:gd name="connsiteY21" fmla="*/ 176219 h 467273"/>
                  <a:gd name="connsiteX22" fmla="*/ 110219 w 327328"/>
                  <a:gd name="connsiteY22" fmla="*/ 185493 h 467273"/>
                  <a:gd name="connsiteX23" fmla="*/ 143748 w 327328"/>
                  <a:gd name="connsiteY23" fmla="*/ 222588 h 467273"/>
                  <a:gd name="connsiteX24" fmla="*/ 110219 w 327328"/>
                  <a:gd name="connsiteY24" fmla="*/ 185493 h 467273"/>
                  <a:gd name="connsiteX25" fmla="*/ 168002 w 327328"/>
                  <a:gd name="connsiteY25" fmla="*/ 286078 h 467273"/>
                  <a:gd name="connsiteX26" fmla="*/ 186550 w 327328"/>
                  <a:gd name="connsiteY26" fmla="*/ 275378 h 467273"/>
                  <a:gd name="connsiteX27" fmla="*/ 189403 w 327328"/>
                  <a:gd name="connsiteY27" fmla="*/ 303199 h 467273"/>
                  <a:gd name="connsiteX28" fmla="*/ 194397 w 327328"/>
                  <a:gd name="connsiteY28" fmla="*/ 341721 h 467273"/>
                  <a:gd name="connsiteX29" fmla="*/ 231492 w 327328"/>
                  <a:gd name="connsiteY29" fmla="*/ 285365 h 467273"/>
                  <a:gd name="connsiteX30" fmla="*/ 217938 w 327328"/>
                  <a:gd name="connsiteY30" fmla="*/ 278945 h 467273"/>
                  <a:gd name="connsiteX31" fmla="*/ 165149 w 327328"/>
                  <a:gd name="connsiteY31" fmla="*/ 237569 h 467273"/>
                  <a:gd name="connsiteX32" fmla="*/ 168002 w 327328"/>
                  <a:gd name="connsiteY32" fmla="*/ 286078 h 467273"/>
                  <a:gd name="connsiteX33" fmla="*/ 45303 w 327328"/>
                  <a:gd name="connsiteY33" fmla="*/ 305339 h 467273"/>
                  <a:gd name="connsiteX34" fmla="*/ 361 w 327328"/>
                  <a:gd name="connsiteY34" fmla="*/ 363835 h 467273"/>
                  <a:gd name="connsiteX35" fmla="*/ 63850 w 327328"/>
                  <a:gd name="connsiteY35" fmla="*/ 304626 h 467273"/>
                  <a:gd name="connsiteX36" fmla="*/ 73124 w 327328"/>
                  <a:gd name="connsiteY36" fmla="*/ 267531 h 467273"/>
                  <a:gd name="connsiteX37" fmla="*/ 45303 w 327328"/>
                  <a:gd name="connsiteY37" fmla="*/ 305339 h 467273"/>
                  <a:gd name="connsiteX38" fmla="*/ 230065 w 327328"/>
                  <a:gd name="connsiteY38" fmla="*/ 326740 h 467273"/>
                  <a:gd name="connsiteX39" fmla="*/ 255747 w 327328"/>
                  <a:gd name="connsiteY39" fmla="*/ 310333 h 467273"/>
                  <a:gd name="connsiteX40" fmla="*/ 230065 w 327328"/>
                  <a:gd name="connsiteY40" fmla="*/ 326740 h 467273"/>
                  <a:gd name="connsiteX41" fmla="*/ 323517 w 327328"/>
                  <a:gd name="connsiteY41" fmla="*/ 407351 h 467273"/>
                  <a:gd name="connsiteX42" fmla="*/ 314956 w 327328"/>
                  <a:gd name="connsiteY42" fmla="*/ 329594 h 467273"/>
                  <a:gd name="connsiteX43" fmla="*/ 289988 w 327328"/>
                  <a:gd name="connsiteY43" fmla="*/ 327454 h 467273"/>
                  <a:gd name="connsiteX44" fmla="*/ 270014 w 327328"/>
                  <a:gd name="connsiteY44" fmla="*/ 346001 h 467273"/>
                  <a:gd name="connsiteX45" fmla="*/ 249326 w 327328"/>
                  <a:gd name="connsiteY45" fmla="*/ 361695 h 467273"/>
                  <a:gd name="connsiteX46" fmla="*/ 217938 w 327328"/>
                  <a:gd name="connsiteY46" fmla="*/ 354562 h 467273"/>
                  <a:gd name="connsiteX47" fmla="*/ 177276 w 327328"/>
                  <a:gd name="connsiteY47" fmla="*/ 378103 h 467273"/>
                  <a:gd name="connsiteX48" fmla="*/ 163722 w 327328"/>
                  <a:gd name="connsiteY48" fmla="*/ 414485 h 467273"/>
                  <a:gd name="connsiteX49" fmla="*/ 195110 w 327328"/>
                  <a:gd name="connsiteY49" fmla="*/ 398077 h 467273"/>
                  <a:gd name="connsiteX50" fmla="*/ 220792 w 327328"/>
                  <a:gd name="connsiteY50" fmla="*/ 388803 h 467273"/>
                  <a:gd name="connsiteX51" fmla="*/ 250040 w 327328"/>
                  <a:gd name="connsiteY51" fmla="*/ 448726 h 467273"/>
                  <a:gd name="connsiteX52" fmla="*/ 286422 w 327328"/>
                  <a:gd name="connsiteY52" fmla="*/ 467274 h 467273"/>
                  <a:gd name="connsiteX53" fmla="*/ 285708 w 327328"/>
                  <a:gd name="connsiteY53" fmla="*/ 422332 h 467273"/>
                  <a:gd name="connsiteX54" fmla="*/ 323517 w 327328"/>
                  <a:gd name="connsiteY54" fmla="*/ 407351 h 4672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</a:cxnLst>
                <a:rect l="l" t="t" r="r" b="b"/>
                <a:pathLst>
                  <a:path w="327328" h="467273">
                    <a:moveTo>
                      <a:pt x="176563" y="176219"/>
                    </a:moveTo>
                    <a:cubicBezTo>
                      <a:pt x="196537" y="173366"/>
                      <a:pt x="222932" y="198334"/>
                      <a:pt x="219365" y="207608"/>
                    </a:cubicBezTo>
                    <a:cubicBezTo>
                      <a:pt x="215085" y="216881"/>
                      <a:pt x="220078" y="246843"/>
                      <a:pt x="230065" y="238996"/>
                    </a:cubicBezTo>
                    <a:cubicBezTo>
                      <a:pt x="239339" y="230435"/>
                      <a:pt x="253607" y="241136"/>
                      <a:pt x="244333" y="254690"/>
                    </a:cubicBezTo>
                    <a:cubicBezTo>
                      <a:pt x="235059" y="268244"/>
                      <a:pt x="258600" y="281798"/>
                      <a:pt x="262167" y="298205"/>
                    </a:cubicBezTo>
                    <a:cubicBezTo>
                      <a:pt x="265020" y="314613"/>
                      <a:pt x="275721" y="301059"/>
                      <a:pt x="273581" y="288932"/>
                    </a:cubicBezTo>
                    <a:cubicBezTo>
                      <a:pt x="271441" y="276804"/>
                      <a:pt x="275721" y="277518"/>
                      <a:pt x="289275" y="268244"/>
                    </a:cubicBezTo>
                    <a:cubicBezTo>
                      <a:pt x="302829" y="258970"/>
                      <a:pt x="288562" y="243276"/>
                      <a:pt x="280001" y="225442"/>
                    </a:cubicBezTo>
                    <a:cubicBezTo>
                      <a:pt x="271441" y="207608"/>
                      <a:pt x="240766" y="214028"/>
                      <a:pt x="240766" y="197621"/>
                    </a:cubicBezTo>
                    <a:cubicBezTo>
                      <a:pt x="240766" y="181213"/>
                      <a:pt x="217938" y="175506"/>
                      <a:pt x="217225" y="166232"/>
                    </a:cubicBezTo>
                    <a:cubicBezTo>
                      <a:pt x="216511" y="156958"/>
                      <a:pt x="185836" y="147685"/>
                      <a:pt x="168716" y="157672"/>
                    </a:cubicBezTo>
                    <a:cubicBezTo>
                      <a:pt x="150881" y="168372"/>
                      <a:pt x="163722" y="139124"/>
                      <a:pt x="150881" y="125570"/>
                    </a:cubicBezTo>
                    <a:cubicBezTo>
                      <a:pt x="138754" y="112016"/>
                      <a:pt x="160155" y="92042"/>
                      <a:pt x="174423" y="75634"/>
                    </a:cubicBezTo>
                    <a:cubicBezTo>
                      <a:pt x="188690" y="59227"/>
                      <a:pt x="170143" y="30692"/>
                      <a:pt x="172283" y="18565"/>
                    </a:cubicBezTo>
                    <a:cubicBezTo>
                      <a:pt x="174423" y="6438"/>
                      <a:pt x="172996" y="2157"/>
                      <a:pt x="165862" y="6438"/>
                    </a:cubicBezTo>
                    <a:cubicBezTo>
                      <a:pt x="158729" y="10718"/>
                      <a:pt x="128767" y="-5690"/>
                      <a:pt x="115213" y="2157"/>
                    </a:cubicBezTo>
                    <a:cubicBezTo>
                      <a:pt x="101659" y="10718"/>
                      <a:pt x="114500" y="79201"/>
                      <a:pt x="108079" y="84195"/>
                    </a:cubicBezTo>
                    <a:cubicBezTo>
                      <a:pt x="101659" y="89188"/>
                      <a:pt x="93812" y="72781"/>
                      <a:pt x="91672" y="79915"/>
                    </a:cubicBezTo>
                    <a:cubicBezTo>
                      <a:pt x="88818" y="89188"/>
                      <a:pt x="92385" y="127710"/>
                      <a:pt x="100946" y="127710"/>
                    </a:cubicBezTo>
                    <a:cubicBezTo>
                      <a:pt x="109506" y="127710"/>
                      <a:pt x="115213" y="138411"/>
                      <a:pt x="110219" y="154818"/>
                    </a:cubicBezTo>
                    <a:cubicBezTo>
                      <a:pt x="105226" y="171226"/>
                      <a:pt x="125914" y="173366"/>
                      <a:pt x="145175" y="166232"/>
                    </a:cubicBezTo>
                    <a:cubicBezTo>
                      <a:pt x="163722" y="158385"/>
                      <a:pt x="156588" y="179073"/>
                      <a:pt x="176563" y="176219"/>
                    </a:cubicBezTo>
                    <a:close/>
                    <a:moveTo>
                      <a:pt x="110219" y="185493"/>
                    </a:moveTo>
                    <a:cubicBezTo>
                      <a:pt x="113073" y="199761"/>
                      <a:pt x="120920" y="230435"/>
                      <a:pt x="143748" y="222588"/>
                    </a:cubicBezTo>
                    <a:cubicBezTo>
                      <a:pt x="165862" y="215455"/>
                      <a:pt x="107366" y="174793"/>
                      <a:pt x="110219" y="185493"/>
                    </a:cubicBezTo>
                    <a:close/>
                    <a:moveTo>
                      <a:pt x="168002" y="286078"/>
                    </a:moveTo>
                    <a:cubicBezTo>
                      <a:pt x="172996" y="285365"/>
                      <a:pt x="185836" y="286078"/>
                      <a:pt x="186550" y="275378"/>
                    </a:cubicBezTo>
                    <a:cubicBezTo>
                      <a:pt x="187263" y="264677"/>
                      <a:pt x="198677" y="293925"/>
                      <a:pt x="189403" y="303199"/>
                    </a:cubicBezTo>
                    <a:cubicBezTo>
                      <a:pt x="180130" y="312473"/>
                      <a:pt x="180130" y="338154"/>
                      <a:pt x="194397" y="341721"/>
                    </a:cubicBezTo>
                    <a:cubicBezTo>
                      <a:pt x="208664" y="344574"/>
                      <a:pt x="235772" y="294639"/>
                      <a:pt x="231492" y="285365"/>
                    </a:cubicBezTo>
                    <a:cubicBezTo>
                      <a:pt x="227212" y="276091"/>
                      <a:pt x="215085" y="291785"/>
                      <a:pt x="217938" y="278945"/>
                    </a:cubicBezTo>
                    <a:cubicBezTo>
                      <a:pt x="220792" y="266817"/>
                      <a:pt x="180843" y="234002"/>
                      <a:pt x="165149" y="237569"/>
                    </a:cubicBezTo>
                    <a:cubicBezTo>
                      <a:pt x="150168" y="241136"/>
                      <a:pt x="155875" y="288218"/>
                      <a:pt x="168002" y="286078"/>
                    </a:cubicBezTo>
                    <a:close/>
                    <a:moveTo>
                      <a:pt x="45303" y="305339"/>
                    </a:moveTo>
                    <a:cubicBezTo>
                      <a:pt x="31036" y="323887"/>
                      <a:pt x="-3920" y="355275"/>
                      <a:pt x="361" y="363835"/>
                    </a:cubicBezTo>
                    <a:cubicBezTo>
                      <a:pt x="6781" y="375249"/>
                      <a:pt x="45303" y="318180"/>
                      <a:pt x="63850" y="304626"/>
                    </a:cubicBezTo>
                    <a:cubicBezTo>
                      <a:pt x="82398" y="291072"/>
                      <a:pt x="79545" y="279658"/>
                      <a:pt x="73124" y="267531"/>
                    </a:cubicBezTo>
                    <a:cubicBezTo>
                      <a:pt x="67417" y="254690"/>
                      <a:pt x="60284" y="286792"/>
                      <a:pt x="45303" y="305339"/>
                    </a:cubicBezTo>
                    <a:close/>
                    <a:moveTo>
                      <a:pt x="230065" y="326740"/>
                    </a:moveTo>
                    <a:cubicBezTo>
                      <a:pt x="234346" y="337441"/>
                      <a:pt x="264307" y="320320"/>
                      <a:pt x="255747" y="310333"/>
                    </a:cubicBezTo>
                    <a:cubicBezTo>
                      <a:pt x="247900" y="299632"/>
                      <a:pt x="227212" y="318893"/>
                      <a:pt x="230065" y="326740"/>
                    </a:cubicBezTo>
                    <a:close/>
                    <a:moveTo>
                      <a:pt x="323517" y="407351"/>
                    </a:moveTo>
                    <a:cubicBezTo>
                      <a:pt x="335644" y="393084"/>
                      <a:pt x="314956" y="354562"/>
                      <a:pt x="314956" y="329594"/>
                    </a:cubicBezTo>
                    <a:cubicBezTo>
                      <a:pt x="314956" y="304626"/>
                      <a:pt x="280715" y="311760"/>
                      <a:pt x="289988" y="327454"/>
                    </a:cubicBezTo>
                    <a:cubicBezTo>
                      <a:pt x="299262" y="343148"/>
                      <a:pt x="272154" y="330307"/>
                      <a:pt x="270014" y="346001"/>
                    </a:cubicBezTo>
                    <a:cubicBezTo>
                      <a:pt x="267874" y="361695"/>
                      <a:pt x="247900" y="348855"/>
                      <a:pt x="249326" y="361695"/>
                    </a:cubicBezTo>
                    <a:cubicBezTo>
                      <a:pt x="250040" y="373822"/>
                      <a:pt x="228639" y="361695"/>
                      <a:pt x="217938" y="354562"/>
                    </a:cubicBezTo>
                    <a:cubicBezTo>
                      <a:pt x="207238" y="347428"/>
                      <a:pt x="192970" y="374536"/>
                      <a:pt x="177276" y="378103"/>
                    </a:cubicBezTo>
                    <a:cubicBezTo>
                      <a:pt x="161582" y="382383"/>
                      <a:pt x="153735" y="415198"/>
                      <a:pt x="163722" y="414485"/>
                    </a:cubicBezTo>
                    <a:cubicBezTo>
                      <a:pt x="175849" y="413771"/>
                      <a:pt x="182270" y="396650"/>
                      <a:pt x="195110" y="398077"/>
                    </a:cubicBezTo>
                    <a:cubicBezTo>
                      <a:pt x="207238" y="398790"/>
                      <a:pt x="203671" y="385950"/>
                      <a:pt x="220792" y="388803"/>
                    </a:cubicBezTo>
                    <a:cubicBezTo>
                      <a:pt x="238626" y="391657"/>
                      <a:pt x="225785" y="445159"/>
                      <a:pt x="250040" y="448726"/>
                    </a:cubicBezTo>
                    <a:cubicBezTo>
                      <a:pt x="273581" y="453006"/>
                      <a:pt x="275008" y="467274"/>
                      <a:pt x="286422" y="467274"/>
                    </a:cubicBezTo>
                    <a:cubicBezTo>
                      <a:pt x="297835" y="467274"/>
                      <a:pt x="284282" y="433745"/>
                      <a:pt x="285708" y="422332"/>
                    </a:cubicBezTo>
                    <a:cubicBezTo>
                      <a:pt x="287135" y="411631"/>
                      <a:pt x="311389" y="421618"/>
                      <a:pt x="323517" y="407351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6350" cap="rnd">
                <a:solidFill>
                  <a:srgbClr val="FFFFFF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372" name="Полилиния: фигура 371">
                <a:extLst>
                  <a:ext uri="{FF2B5EF4-FFF2-40B4-BE49-F238E27FC236}">
                    <a16:creationId xmlns:a16="http://schemas.microsoft.com/office/drawing/2014/main" xmlns="" id="{A5EB8411-FD19-49F5-BC2D-57E98A127D46}"/>
                  </a:ext>
                </a:extLst>
              </p:cNvPr>
              <p:cNvSpPr/>
              <p:nvPr/>
            </p:nvSpPr>
            <p:spPr>
              <a:xfrm>
                <a:off x="4447910" y="5462098"/>
                <a:ext cx="434903" cy="283226"/>
              </a:xfrm>
              <a:custGeom>
                <a:avLst/>
                <a:gdLst>
                  <a:gd name="connsiteX0" fmla="*/ 319589 w 434903"/>
                  <a:gd name="connsiteY0" fmla="*/ 261093 h 283226"/>
                  <a:gd name="connsiteX1" fmla="*/ 294621 w 434903"/>
                  <a:gd name="connsiteY1" fmla="*/ 237552 h 283226"/>
                  <a:gd name="connsiteX2" fmla="*/ 259666 w 434903"/>
                  <a:gd name="connsiteY2" fmla="*/ 221144 h 283226"/>
                  <a:gd name="connsiteX3" fmla="*/ 234699 w 434903"/>
                  <a:gd name="connsiteY3" fmla="*/ 174062 h 283226"/>
                  <a:gd name="connsiteX4" fmla="*/ 226138 w 434903"/>
                  <a:gd name="connsiteY4" fmla="*/ 144814 h 283226"/>
                  <a:gd name="connsiteX5" fmla="*/ 233272 w 434903"/>
                  <a:gd name="connsiteY5" fmla="*/ 121986 h 283226"/>
                  <a:gd name="connsiteX6" fmla="*/ 163362 w 434903"/>
                  <a:gd name="connsiteY6" fmla="*/ 83464 h 283226"/>
                  <a:gd name="connsiteX7" fmla="*/ 25681 w 434903"/>
                  <a:gd name="connsiteY7" fmla="*/ 7847 h 283226"/>
                  <a:gd name="connsiteX8" fmla="*/ 0 w 434903"/>
                  <a:gd name="connsiteY8" fmla="*/ 0 h 283226"/>
                  <a:gd name="connsiteX9" fmla="*/ 0 w 434903"/>
                  <a:gd name="connsiteY9" fmla="*/ 221858 h 283226"/>
                  <a:gd name="connsiteX10" fmla="*/ 37095 w 434903"/>
                  <a:gd name="connsiteY10" fmla="*/ 233985 h 283226"/>
                  <a:gd name="connsiteX11" fmla="*/ 79897 w 434903"/>
                  <a:gd name="connsiteY11" fmla="*/ 210444 h 283226"/>
                  <a:gd name="connsiteX12" fmla="*/ 100585 w 434903"/>
                  <a:gd name="connsiteY12" fmla="*/ 184762 h 283226"/>
                  <a:gd name="connsiteX13" fmla="*/ 174062 w 434903"/>
                  <a:gd name="connsiteY13" fmla="*/ 201170 h 283226"/>
                  <a:gd name="connsiteX14" fmla="*/ 251106 w 434903"/>
                  <a:gd name="connsiteY14" fmla="*/ 269653 h 283226"/>
                  <a:gd name="connsiteX15" fmla="*/ 324583 w 434903"/>
                  <a:gd name="connsiteY15" fmla="*/ 283207 h 283226"/>
                  <a:gd name="connsiteX16" fmla="*/ 319589 w 434903"/>
                  <a:gd name="connsiteY16" fmla="*/ 261093 h 283226"/>
                  <a:gd name="connsiteX17" fmla="*/ 378799 w 434903"/>
                  <a:gd name="connsiteY17" fmla="*/ 76330 h 283226"/>
                  <a:gd name="connsiteX18" fmla="*/ 335997 w 434903"/>
                  <a:gd name="connsiteY18" fmla="*/ 101298 h 283226"/>
                  <a:gd name="connsiteX19" fmla="*/ 261093 w 434903"/>
                  <a:gd name="connsiteY19" fmla="*/ 104152 h 283226"/>
                  <a:gd name="connsiteX20" fmla="*/ 318162 w 434903"/>
                  <a:gd name="connsiteY20" fmla="*/ 129833 h 283226"/>
                  <a:gd name="connsiteX21" fmla="*/ 390926 w 434903"/>
                  <a:gd name="connsiteY21" fmla="*/ 93451 h 283226"/>
                  <a:gd name="connsiteX22" fmla="*/ 401627 w 434903"/>
                  <a:gd name="connsiteY22" fmla="*/ 62063 h 283226"/>
                  <a:gd name="connsiteX23" fmla="*/ 378799 w 434903"/>
                  <a:gd name="connsiteY23" fmla="*/ 76330 h 283226"/>
                  <a:gd name="connsiteX24" fmla="*/ 413754 w 434903"/>
                  <a:gd name="connsiteY24" fmla="*/ 36382 h 283226"/>
                  <a:gd name="connsiteX25" fmla="*/ 403053 w 434903"/>
                  <a:gd name="connsiteY25" fmla="*/ 38522 h 283226"/>
                  <a:gd name="connsiteX26" fmla="*/ 425168 w 434903"/>
                  <a:gd name="connsiteY26" fmla="*/ 72050 h 283226"/>
                  <a:gd name="connsiteX27" fmla="*/ 413754 w 434903"/>
                  <a:gd name="connsiteY27" fmla="*/ 36382 h 2832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434903" h="283226">
                    <a:moveTo>
                      <a:pt x="319589" y="261093"/>
                    </a:moveTo>
                    <a:cubicBezTo>
                      <a:pt x="312455" y="258239"/>
                      <a:pt x="293908" y="245399"/>
                      <a:pt x="294621" y="237552"/>
                    </a:cubicBezTo>
                    <a:cubicBezTo>
                      <a:pt x="295335" y="228991"/>
                      <a:pt x="273934" y="230418"/>
                      <a:pt x="259666" y="221144"/>
                    </a:cubicBezTo>
                    <a:cubicBezTo>
                      <a:pt x="245399" y="211870"/>
                      <a:pt x="250392" y="181909"/>
                      <a:pt x="234699" y="174062"/>
                    </a:cubicBezTo>
                    <a:cubicBezTo>
                      <a:pt x="219004" y="166928"/>
                      <a:pt x="207590" y="144100"/>
                      <a:pt x="226138" y="144814"/>
                    </a:cubicBezTo>
                    <a:cubicBezTo>
                      <a:pt x="244685" y="145527"/>
                      <a:pt x="248252" y="135540"/>
                      <a:pt x="233272" y="121986"/>
                    </a:cubicBezTo>
                    <a:cubicBezTo>
                      <a:pt x="219004" y="108432"/>
                      <a:pt x="165502" y="103438"/>
                      <a:pt x="163362" y="83464"/>
                    </a:cubicBezTo>
                    <a:cubicBezTo>
                      <a:pt x="161221" y="63490"/>
                      <a:pt x="67057" y="17121"/>
                      <a:pt x="25681" y="7847"/>
                    </a:cubicBezTo>
                    <a:cubicBezTo>
                      <a:pt x="18547" y="6420"/>
                      <a:pt x="9274" y="3567"/>
                      <a:pt x="0" y="0"/>
                    </a:cubicBezTo>
                    <a:lnTo>
                      <a:pt x="0" y="221858"/>
                    </a:lnTo>
                    <a:cubicBezTo>
                      <a:pt x="9987" y="228278"/>
                      <a:pt x="21401" y="233271"/>
                      <a:pt x="37095" y="233985"/>
                    </a:cubicBezTo>
                    <a:cubicBezTo>
                      <a:pt x="82751" y="236125"/>
                      <a:pt x="71337" y="210444"/>
                      <a:pt x="79897" y="210444"/>
                    </a:cubicBezTo>
                    <a:cubicBezTo>
                      <a:pt x="88458" y="210444"/>
                      <a:pt x="91311" y="196176"/>
                      <a:pt x="100585" y="184762"/>
                    </a:cubicBezTo>
                    <a:cubicBezTo>
                      <a:pt x="109859" y="173349"/>
                      <a:pt x="150521" y="182622"/>
                      <a:pt x="174062" y="201170"/>
                    </a:cubicBezTo>
                    <a:cubicBezTo>
                      <a:pt x="197603" y="219717"/>
                      <a:pt x="226138" y="274647"/>
                      <a:pt x="251106" y="269653"/>
                    </a:cubicBezTo>
                    <a:cubicBezTo>
                      <a:pt x="276074" y="264660"/>
                      <a:pt x="301755" y="283921"/>
                      <a:pt x="324583" y="283207"/>
                    </a:cubicBezTo>
                    <a:cubicBezTo>
                      <a:pt x="347411" y="281781"/>
                      <a:pt x="326723" y="263946"/>
                      <a:pt x="319589" y="261093"/>
                    </a:cubicBezTo>
                    <a:close/>
                    <a:moveTo>
                      <a:pt x="378799" y="76330"/>
                    </a:moveTo>
                    <a:cubicBezTo>
                      <a:pt x="378799" y="85604"/>
                      <a:pt x="362391" y="90597"/>
                      <a:pt x="335997" y="101298"/>
                    </a:cubicBezTo>
                    <a:cubicBezTo>
                      <a:pt x="310315" y="111999"/>
                      <a:pt x="263233" y="89171"/>
                      <a:pt x="261093" y="104152"/>
                    </a:cubicBezTo>
                    <a:cubicBezTo>
                      <a:pt x="260380" y="113425"/>
                      <a:pt x="290341" y="129833"/>
                      <a:pt x="318162" y="129833"/>
                    </a:cubicBezTo>
                    <a:cubicBezTo>
                      <a:pt x="345984" y="129833"/>
                      <a:pt x="390926" y="102012"/>
                      <a:pt x="390926" y="93451"/>
                    </a:cubicBezTo>
                    <a:cubicBezTo>
                      <a:pt x="390926" y="84891"/>
                      <a:pt x="408760" y="70623"/>
                      <a:pt x="401627" y="62063"/>
                    </a:cubicBezTo>
                    <a:cubicBezTo>
                      <a:pt x="394493" y="54216"/>
                      <a:pt x="378799" y="66343"/>
                      <a:pt x="378799" y="76330"/>
                    </a:cubicBezTo>
                    <a:close/>
                    <a:moveTo>
                      <a:pt x="413754" y="36382"/>
                    </a:moveTo>
                    <a:cubicBezTo>
                      <a:pt x="397347" y="25681"/>
                      <a:pt x="382366" y="18547"/>
                      <a:pt x="403053" y="38522"/>
                    </a:cubicBezTo>
                    <a:cubicBezTo>
                      <a:pt x="423741" y="58496"/>
                      <a:pt x="412327" y="74904"/>
                      <a:pt x="425168" y="72050"/>
                    </a:cubicBezTo>
                    <a:cubicBezTo>
                      <a:pt x="445142" y="67056"/>
                      <a:pt x="430875" y="47082"/>
                      <a:pt x="413754" y="36382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6350" cap="rnd">
                <a:solidFill>
                  <a:srgbClr val="FFFFFF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373" name="Полилиния: фигура 372">
                <a:extLst>
                  <a:ext uri="{FF2B5EF4-FFF2-40B4-BE49-F238E27FC236}">
                    <a16:creationId xmlns:a16="http://schemas.microsoft.com/office/drawing/2014/main" xmlns="" id="{4DB38214-6AE0-4B43-A54B-EF8BE764E5ED}"/>
                  </a:ext>
                </a:extLst>
              </p:cNvPr>
              <p:cNvSpPr/>
              <p:nvPr/>
            </p:nvSpPr>
            <p:spPr>
              <a:xfrm>
                <a:off x="2328999" y="5019802"/>
                <a:ext cx="73682" cy="134799"/>
              </a:xfrm>
              <a:custGeom>
                <a:avLst/>
                <a:gdLst>
                  <a:gd name="connsiteX0" fmla="*/ 15900 w 73682"/>
                  <a:gd name="connsiteY0" fmla="*/ 7 h 134799"/>
                  <a:gd name="connsiteX1" fmla="*/ 3773 w 73682"/>
                  <a:gd name="connsiteY1" fmla="*/ 33535 h 134799"/>
                  <a:gd name="connsiteX2" fmla="*/ 1633 w 73682"/>
                  <a:gd name="connsiteY2" fmla="*/ 79904 h 134799"/>
                  <a:gd name="connsiteX3" fmla="*/ 19467 w 73682"/>
                  <a:gd name="connsiteY3" fmla="*/ 131980 h 134799"/>
                  <a:gd name="connsiteX4" fmla="*/ 73683 w 73682"/>
                  <a:gd name="connsiteY4" fmla="*/ 82044 h 134799"/>
                  <a:gd name="connsiteX5" fmla="*/ 15900 w 73682"/>
                  <a:gd name="connsiteY5" fmla="*/ 7 h 1347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73682" h="134799">
                    <a:moveTo>
                      <a:pt x="15900" y="7"/>
                    </a:moveTo>
                    <a:cubicBezTo>
                      <a:pt x="6626" y="720"/>
                      <a:pt x="8766" y="19981"/>
                      <a:pt x="3773" y="33535"/>
                    </a:cubicBezTo>
                    <a:cubicBezTo>
                      <a:pt x="-1221" y="47089"/>
                      <a:pt x="-508" y="60643"/>
                      <a:pt x="1633" y="79904"/>
                    </a:cubicBezTo>
                    <a:cubicBezTo>
                      <a:pt x="3773" y="99879"/>
                      <a:pt x="1633" y="120566"/>
                      <a:pt x="19467" y="131980"/>
                    </a:cubicBezTo>
                    <a:cubicBezTo>
                      <a:pt x="39441" y="144821"/>
                      <a:pt x="72256" y="111293"/>
                      <a:pt x="73683" y="82044"/>
                    </a:cubicBezTo>
                    <a:cubicBezTo>
                      <a:pt x="73683" y="53510"/>
                      <a:pt x="23747" y="-706"/>
                      <a:pt x="15900" y="7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6350" cap="rnd">
                <a:solidFill>
                  <a:srgbClr val="FFFFFF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grpSp>
            <p:nvGrpSpPr>
              <p:cNvPr id="374" name="Рисунок 3">
                <a:extLst>
                  <a:ext uri="{FF2B5EF4-FFF2-40B4-BE49-F238E27FC236}">
                    <a16:creationId xmlns:a16="http://schemas.microsoft.com/office/drawing/2014/main" xmlns="" id="{CEC558A6-4340-4579-A4F2-6EEF91653578}"/>
                  </a:ext>
                </a:extLst>
              </p:cNvPr>
              <p:cNvGrpSpPr/>
              <p:nvPr/>
            </p:nvGrpSpPr>
            <p:grpSpPr>
              <a:xfrm>
                <a:off x="4934330" y="5561451"/>
                <a:ext cx="274769" cy="192559"/>
                <a:chOff x="4934330" y="5561451"/>
                <a:chExt cx="274769" cy="192559"/>
              </a:xfrm>
              <a:grpFill/>
            </p:grpSpPr>
            <p:sp>
              <p:nvSpPr>
                <p:cNvPr id="385" name="Полилиния: фигура 384">
                  <a:extLst>
                    <a:ext uri="{FF2B5EF4-FFF2-40B4-BE49-F238E27FC236}">
                      <a16:creationId xmlns:a16="http://schemas.microsoft.com/office/drawing/2014/main" xmlns="" id="{2A761556-42B0-42CA-A999-0A20586FDD01}"/>
                    </a:ext>
                  </a:extLst>
                </p:cNvPr>
                <p:cNvSpPr/>
                <p:nvPr/>
              </p:nvSpPr>
              <p:spPr>
                <a:xfrm>
                  <a:off x="4934330" y="5561451"/>
                  <a:ext cx="274769" cy="192559"/>
                </a:xfrm>
                <a:custGeom>
                  <a:avLst/>
                  <a:gdLst>
                    <a:gd name="connsiteX0" fmla="*/ 98 w 274769"/>
                    <a:gd name="connsiteY0" fmla="*/ 1232 h 192559"/>
                    <a:gd name="connsiteX1" fmla="*/ 43613 w 274769"/>
                    <a:gd name="connsiteY1" fmla="*/ 51881 h 192559"/>
                    <a:gd name="connsiteX2" fmla="*/ 98 w 274769"/>
                    <a:gd name="connsiteY2" fmla="*/ 1232 h 192559"/>
                    <a:gd name="connsiteX3" fmla="*/ 66441 w 274769"/>
                    <a:gd name="connsiteY3" fmla="*/ 45461 h 192559"/>
                    <a:gd name="connsiteX4" fmla="*/ 95689 w 274769"/>
                    <a:gd name="connsiteY4" fmla="*/ 69715 h 192559"/>
                    <a:gd name="connsiteX5" fmla="*/ 66441 w 274769"/>
                    <a:gd name="connsiteY5" fmla="*/ 45461 h 192559"/>
                    <a:gd name="connsiteX6" fmla="*/ 183434 w 274769"/>
                    <a:gd name="connsiteY6" fmla="*/ 107524 h 192559"/>
                    <a:gd name="connsiteX7" fmla="*/ 134211 w 274769"/>
                    <a:gd name="connsiteY7" fmla="*/ 81130 h 192559"/>
                    <a:gd name="connsiteX8" fmla="*/ 183434 w 274769"/>
                    <a:gd name="connsiteY8" fmla="*/ 107524 h 192559"/>
                    <a:gd name="connsiteX9" fmla="*/ 177013 w 274769"/>
                    <a:gd name="connsiteY9" fmla="*/ 141052 h 192559"/>
                    <a:gd name="connsiteX10" fmla="*/ 212682 w 274769"/>
                    <a:gd name="connsiteY10" fmla="*/ 160313 h 192559"/>
                    <a:gd name="connsiteX11" fmla="*/ 177013 w 274769"/>
                    <a:gd name="connsiteY11" fmla="*/ 141052 h 192559"/>
                    <a:gd name="connsiteX12" fmla="*/ 241216 w 274769"/>
                    <a:gd name="connsiteY12" fmla="*/ 175294 h 192559"/>
                    <a:gd name="connsiteX13" fmla="*/ 273318 w 274769"/>
                    <a:gd name="connsiteY13" fmla="*/ 190988 h 192559"/>
                    <a:gd name="connsiteX14" fmla="*/ 241216 w 274769"/>
                    <a:gd name="connsiteY14" fmla="*/ 175294 h 192559"/>
                    <a:gd name="connsiteX15" fmla="*/ 214109 w 274769"/>
                    <a:gd name="connsiteY15" fmla="*/ 106097 h 192559"/>
                    <a:gd name="connsiteX16" fmla="*/ 241930 w 274769"/>
                    <a:gd name="connsiteY16" fmla="*/ 153893 h 192559"/>
                    <a:gd name="connsiteX17" fmla="*/ 214109 w 274769"/>
                    <a:gd name="connsiteY17" fmla="*/ 106097 h 19255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274769" h="192559">
                      <a:moveTo>
                        <a:pt x="98" y="1232"/>
                      </a:moveTo>
                      <a:cubicBezTo>
                        <a:pt x="-2042" y="10506"/>
                        <a:pt x="31486" y="59728"/>
                        <a:pt x="43613" y="51881"/>
                      </a:cubicBezTo>
                      <a:cubicBezTo>
                        <a:pt x="66441" y="37614"/>
                        <a:pt x="2238" y="-8042"/>
                        <a:pt x="98" y="1232"/>
                      </a:cubicBezTo>
                      <a:close/>
                      <a:moveTo>
                        <a:pt x="66441" y="45461"/>
                      </a:moveTo>
                      <a:cubicBezTo>
                        <a:pt x="65728" y="49028"/>
                        <a:pt x="90696" y="73282"/>
                        <a:pt x="95689" y="69715"/>
                      </a:cubicBezTo>
                      <a:cubicBezTo>
                        <a:pt x="101396" y="65435"/>
                        <a:pt x="67868" y="38327"/>
                        <a:pt x="66441" y="45461"/>
                      </a:cubicBezTo>
                      <a:close/>
                      <a:moveTo>
                        <a:pt x="183434" y="107524"/>
                      </a:moveTo>
                      <a:cubicBezTo>
                        <a:pt x="191994" y="101817"/>
                        <a:pt x="134924" y="71142"/>
                        <a:pt x="134211" y="81130"/>
                      </a:cubicBezTo>
                      <a:cubicBezTo>
                        <a:pt x="133498" y="90403"/>
                        <a:pt x="174873" y="113231"/>
                        <a:pt x="183434" y="107524"/>
                      </a:cubicBezTo>
                      <a:close/>
                      <a:moveTo>
                        <a:pt x="177013" y="141052"/>
                      </a:moveTo>
                      <a:cubicBezTo>
                        <a:pt x="179867" y="156746"/>
                        <a:pt x="203408" y="166020"/>
                        <a:pt x="212682" y="160313"/>
                      </a:cubicBezTo>
                      <a:cubicBezTo>
                        <a:pt x="222669" y="155320"/>
                        <a:pt x="174160" y="124645"/>
                        <a:pt x="177013" y="141052"/>
                      </a:cubicBezTo>
                      <a:close/>
                      <a:moveTo>
                        <a:pt x="241216" y="175294"/>
                      </a:moveTo>
                      <a:cubicBezTo>
                        <a:pt x="242643" y="178861"/>
                        <a:pt x="263331" y="198122"/>
                        <a:pt x="273318" y="190988"/>
                      </a:cubicBezTo>
                      <a:cubicBezTo>
                        <a:pt x="283305" y="183854"/>
                        <a:pt x="238363" y="168874"/>
                        <a:pt x="241216" y="175294"/>
                      </a:cubicBezTo>
                      <a:close/>
                      <a:moveTo>
                        <a:pt x="214109" y="106097"/>
                      </a:moveTo>
                      <a:cubicBezTo>
                        <a:pt x="206261" y="123218"/>
                        <a:pt x="237650" y="153180"/>
                        <a:pt x="241930" y="153893"/>
                      </a:cubicBezTo>
                      <a:cubicBezTo>
                        <a:pt x="246210" y="153893"/>
                        <a:pt x="219815" y="92543"/>
                        <a:pt x="214109" y="106097"/>
                      </a:cubicBezTo>
                      <a:close/>
                    </a:path>
                  </a:pathLst>
                </a:custGeom>
                <a:grpFill/>
                <a:ln w="6350" cap="rnd">
                  <a:solidFill>
                    <a:srgbClr val="FFFFFF"/>
                  </a:solidFill>
                  <a:prstDash val="solid"/>
                  <a:round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386" name="Полилиния: фигура 385">
                  <a:extLst>
                    <a:ext uri="{FF2B5EF4-FFF2-40B4-BE49-F238E27FC236}">
                      <a16:creationId xmlns:a16="http://schemas.microsoft.com/office/drawing/2014/main" xmlns="" id="{E29F3CEB-3E1E-475E-8891-C8F8D614F2C8}"/>
                    </a:ext>
                  </a:extLst>
                </p:cNvPr>
                <p:cNvSpPr/>
                <p:nvPr/>
              </p:nvSpPr>
              <p:spPr>
                <a:xfrm>
                  <a:off x="4934330" y="5561451"/>
                  <a:ext cx="274769" cy="192559"/>
                </a:xfrm>
                <a:custGeom>
                  <a:avLst/>
                  <a:gdLst>
                    <a:gd name="connsiteX0" fmla="*/ 98 w 274769"/>
                    <a:gd name="connsiteY0" fmla="*/ 1232 h 192559"/>
                    <a:gd name="connsiteX1" fmla="*/ 43613 w 274769"/>
                    <a:gd name="connsiteY1" fmla="*/ 51881 h 192559"/>
                    <a:gd name="connsiteX2" fmla="*/ 98 w 274769"/>
                    <a:gd name="connsiteY2" fmla="*/ 1232 h 192559"/>
                    <a:gd name="connsiteX3" fmla="*/ 66441 w 274769"/>
                    <a:gd name="connsiteY3" fmla="*/ 45461 h 192559"/>
                    <a:gd name="connsiteX4" fmla="*/ 95689 w 274769"/>
                    <a:gd name="connsiteY4" fmla="*/ 69715 h 192559"/>
                    <a:gd name="connsiteX5" fmla="*/ 66441 w 274769"/>
                    <a:gd name="connsiteY5" fmla="*/ 45461 h 192559"/>
                    <a:gd name="connsiteX6" fmla="*/ 183434 w 274769"/>
                    <a:gd name="connsiteY6" fmla="*/ 107524 h 192559"/>
                    <a:gd name="connsiteX7" fmla="*/ 134211 w 274769"/>
                    <a:gd name="connsiteY7" fmla="*/ 81130 h 192559"/>
                    <a:gd name="connsiteX8" fmla="*/ 183434 w 274769"/>
                    <a:gd name="connsiteY8" fmla="*/ 107524 h 192559"/>
                    <a:gd name="connsiteX9" fmla="*/ 177013 w 274769"/>
                    <a:gd name="connsiteY9" fmla="*/ 141052 h 192559"/>
                    <a:gd name="connsiteX10" fmla="*/ 212682 w 274769"/>
                    <a:gd name="connsiteY10" fmla="*/ 160313 h 192559"/>
                    <a:gd name="connsiteX11" fmla="*/ 177013 w 274769"/>
                    <a:gd name="connsiteY11" fmla="*/ 141052 h 192559"/>
                    <a:gd name="connsiteX12" fmla="*/ 241216 w 274769"/>
                    <a:gd name="connsiteY12" fmla="*/ 175294 h 192559"/>
                    <a:gd name="connsiteX13" fmla="*/ 273318 w 274769"/>
                    <a:gd name="connsiteY13" fmla="*/ 190988 h 192559"/>
                    <a:gd name="connsiteX14" fmla="*/ 241216 w 274769"/>
                    <a:gd name="connsiteY14" fmla="*/ 175294 h 192559"/>
                    <a:gd name="connsiteX15" fmla="*/ 214109 w 274769"/>
                    <a:gd name="connsiteY15" fmla="*/ 106097 h 192559"/>
                    <a:gd name="connsiteX16" fmla="*/ 241930 w 274769"/>
                    <a:gd name="connsiteY16" fmla="*/ 153893 h 192559"/>
                    <a:gd name="connsiteX17" fmla="*/ 214109 w 274769"/>
                    <a:gd name="connsiteY17" fmla="*/ 106097 h 19255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274769" h="192559">
                      <a:moveTo>
                        <a:pt x="98" y="1232"/>
                      </a:moveTo>
                      <a:cubicBezTo>
                        <a:pt x="-2042" y="10506"/>
                        <a:pt x="31486" y="59728"/>
                        <a:pt x="43613" y="51881"/>
                      </a:cubicBezTo>
                      <a:cubicBezTo>
                        <a:pt x="66441" y="37614"/>
                        <a:pt x="2238" y="-8042"/>
                        <a:pt x="98" y="1232"/>
                      </a:cubicBezTo>
                      <a:close/>
                      <a:moveTo>
                        <a:pt x="66441" y="45461"/>
                      </a:moveTo>
                      <a:cubicBezTo>
                        <a:pt x="65728" y="49028"/>
                        <a:pt x="90696" y="73282"/>
                        <a:pt x="95689" y="69715"/>
                      </a:cubicBezTo>
                      <a:cubicBezTo>
                        <a:pt x="101396" y="65435"/>
                        <a:pt x="67868" y="38327"/>
                        <a:pt x="66441" y="45461"/>
                      </a:cubicBezTo>
                      <a:close/>
                      <a:moveTo>
                        <a:pt x="183434" y="107524"/>
                      </a:moveTo>
                      <a:cubicBezTo>
                        <a:pt x="191994" y="101817"/>
                        <a:pt x="134924" y="71142"/>
                        <a:pt x="134211" y="81130"/>
                      </a:cubicBezTo>
                      <a:cubicBezTo>
                        <a:pt x="133498" y="90403"/>
                        <a:pt x="174873" y="113231"/>
                        <a:pt x="183434" y="107524"/>
                      </a:cubicBezTo>
                      <a:close/>
                      <a:moveTo>
                        <a:pt x="177013" y="141052"/>
                      </a:moveTo>
                      <a:cubicBezTo>
                        <a:pt x="179867" y="156746"/>
                        <a:pt x="203408" y="166020"/>
                        <a:pt x="212682" y="160313"/>
                      </a:cubicBezTo>
                      <a:cubicBezTo>
                        <a:pt x="222669" y="155320"/>
                        <a:pt x="174160" y="124645"/>
                        <a:pt x="177013" y="141052"/>
                      </a:cubicBezTo>
                      <a:close/>
                      <a:moveTo>
                        <a:pt x="241216" y="175294"/>
                      </a:moveTo>
                      <a:cubicBezTo>
                        <a:pt x="242643" y="178861"/>
                        <a:pt x="263331" y="198122"/>
                        <a:pt x="273318" y="190988"/>
                      </a:cubicBezTo>
                      <a:cubicBezTo>
                        <a:pt x="283305" y="183854"/>
                        <a:pt x="238363" y="168874"/>
                        <a:pt x="241216" y="175294"/>
                      </a:cubicBezTo>
                      <a:close/>
                      <a:moveTo>
                        <a:pt x="214109" y="106097"/>
                      </a:moveTo>
                      <a:cubicBezTo>
                        <a:pt x="206261" y="123218"/>
                        <a:pt x="237650" y="153180"/>
                        <a:pt x="241930" y="153893"/>
                      </a:cubicBezTo>
                      <a:cubicBezTo>
                        <a:pt x="246210" y="153893"/>
                        <a:pt x="219815" y="92543"/>
                        <a:pt x="214109" y="106097"/>
                      </a:cubicBezTo>
                      <a:close/>
                    </a:path>
                  </a:pathLst>
                </a:custGeom>
                <a:solidFill>
                  <a:schemeClr val="bg1">
                    <a:lumMod val="50000"/>
                  </a:schemeClr>
                </a:solidFill>
                <a:ln w="6350" cap="rnd">
                  <a:solidFill>
                    <a:srgbClr val="FFFFFF"/>
                  </a:solidFill>
                  <a:prstDash val="solid"/>
                  <a:round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</p:grpSp>
          <p:sp>
            <p:nvSpPr>
              <p:cNvPr id="375" name="Полилиния: фигура 374">
                <a:extLst>
                  <a:ext uri="{FF2B5EF4-FFF2-40B4-BE49-F238E27FC236}">
                    <a16:creationId xmlns:a16="http://schemas.microsoft.com/office/drawing/2014/main" xmlns="" id="{7FE92AEB-B1F4-496D-9D4F-6E03F6FCED16}"/>
                  </a:ext>
                </a:extLst>
              </p:cNvPr>
              <p:cNvSpPr/>
              <p:nvPr/>
            </p:nvSpPr>
            <p:spPr>
              <a:xfrm>
                <a:off x="1376212" y="3751060"/>
                <a:ext cx="497150" cy="309956"/>
              </a:xfrm>
              <a:custGeom>
                <a:avLst/>
                <a:gdLst>
                  <a:gd name="connsiteX0" fmla="*/ 492870 w 497150"/>
                  <a:gd name="connsiteY0" fmla="*/ 196556 h 309956"/>
                  <a:gd name="connsiteX1" fmla="*/ 461482 w 497150"/>
                  <a:gd name="connsiteY1" fmla="*/ 185856 h 309956"/>
                  <a:gd name="connsiteX2" fmla="*/ 425100 w 497150"/>
                  <a:gd name="connsiteY2" fmla="*/ 162314 h 309956"/>
                  <a:gd name="connsiteX3" fmla="*/ 384438 w 497150"/>
                  <a:gd name="connsiteY3" fmla="*/ 138773 h 309956"/>
                  <a:gd name="connsiteX4" fmla="*/ 349483 w 497150"/>
                  <a:gd name="connsiteY4" fmla="*/ 113092 h 309956"/>
                  <a:gd name="connsiteX5" fmla="*/ 333789 w 497150"/>
                  <a:gd name="connsiteY5" fmla="*/ 83844 h 309956"/>
                  <a:gd name="connsiteX6" fmla="*/ 319521 w 497150"/>
                  <a:gd name="connsiteY6" fmla="*/ 61016 h 309956"/>
                  <a:gd name="connsiteX7" fmla="*/ 267445 w 497150"/>
                  <a:gd name="connsiteY7" fmla="*/ 54596 h 309956"/>
                  <a:gd name="connsiteX8" fmla="*/ 255318 w 497150"/>
                  <a:gd name="connsiteY8" fmla="*/ 17501 h 309956"/>
                  <a:gd name="connsiteX9" fmla="*/ 228210 w 497150"/>
                  <a:gd name="connsiteY9" fmla="*/ 8227 h 309956"/>
                  <a:gd name="connsiteX10" fmla="*/ 203242 w 497150"/>
                  <a:gd name="connsiteY10" fmla="*/ 1806 h 309956"/>
                  <a:gd name="connsiteX11" fmla="*/ 188975 w 497150"/>
                  <a:gd name="connsiteY11" fmla="*/ 8940 h 309956"/>
                  <a:gd name="connsiteX12" fmla="*/ 176847 w 497150"/>
                  <a:gd name="connsiteY12" fmla="*/ 22494 h 309956"/>
                  <a:gd name="connsiteX13" fmla="*/ 151880 w 497150"/>
                  <a:gd name="connsiteY13" fmla="*/ 41042 h 309956"/>
                  <a:gd name="connsiteX14" fmla="*/ 139752 w 497150"/>
                  <a:gd name="connsiteY14" fmla="*/ 57449 h 309956"/>
                  <a:gd name="connsiteX15" fmla="*/ 114784 w 497150"/>
                  <a:gd name="connsiteY15" fmla="*/ 51742 h 309956"/>
                  <a:gd name="connsiteX16" fmla="*/ 90530 w 497150"/>
                  <a:gd name="connsiteY16" fmla="*/ 46035 h 309956"/>
                  <a:gd name="connsiteX17" fmla="*/ 47728 w 497150"/>
                  <a:gd name="connsiteY17" fmla="*/ 12507 h 309956"/>
                  <a:gd name="connsiteX18" fmla="*/ 11346 w 497150"/>
                  <a:gd name="connsiteY18" fmla="*/ 31768 h 309956"/>
                  <a:gd name="connsiteX19" fmla="*/ 27753 w 497150"/>
                  <a:gd name="connsiteY19" fmla="*/ 25348 h 309956"/>
                  <a:gd name="connsiteX20" fmla="*/ 54861 w 497150"/>
                  <a:gd name="connsiteY20" fmla="*/ 57449 h 309956"/>
                  <a:gd name="connsiteX21" fmla="*/ 71269 w 497150"/>
                  <a:gd name="connsiteY21" fmla="*/ 78137 h 309956"/>
                  <a:gd name="connsiteX22" fmla="*/ 36314 w 497150"/>
                  <a:gd name="connsiteY22" fmla="*/ 85271 h 309956"/>
                  <a:gd name="connsiteX23" fmla="*/ 4212 w 497150"/>
                  <a:gd name="connsiteY23" fmla="*/ 85271 h 309956"/>
                  <a:gd name="connsiteX24" fmla="*/ 11346 w 497150"/>
                  <a:gd name="connsiteY24" fmla="*/ 114519 h 309956"/>
                  <a:gd name="connsiteX25" fmla="*/ 13486 w 497150"/>
                  <a:gd name="connsiteY25" fmla="*/ 136633 h 309956"/>
                  <a:gd name="connsiteX26" fmla="*/ 33460 w 497150"/>
                  <a:gd name="connsiteY26" fmla="*/ 145194 h 309956"/>
                  <a:gd name="connsiteX27" fmla="*/ 40594 w 497150"/>
                  <a:gd name="connsiteY27" fmla="*/ 173015 h 309956"/>
                  <a:gd name="connsiteX28" fmla="*/ 40594 w 497150"/>
                  <a:gd name="connsiteY28" fmla="*/ 220097 h 309956"/>
                  <a:gd name="connsiteX29" fmla="*/ 69842 w 497150"/>
                  <a:gd name="connsiteY29" fmla="*/ 214390 h 309956"/>
                  <a:gd name="connsiteX30" fmla="*/ 101230 w 497150"/>
                  <a:gd name="connsiteY30" fmla="*/ 192276 h 309956"/>
                  <a:gd name="connsiteX31" fmla="*/ 126198 w 497150"/>
                  <a:gd name="connsiteY31" fmla="*/ 189422 h 309956"/>
                  <a:gd name="connsiteX32" fmla="*/ 166860 w 497150"/>
                  <a:gd name="connsiteY32" fmla="*/ 190136 h 309956"/>
                  <a:gd name="connsiteX33" fmla="*/ 192542 w 497150"/>
                  <a:gd name="connsiteY33" fmla="*/ 201550 h 309956"/>
                  <a:gd name="connsiteX34" fmla="*/ 208949 w 497150"/>
                  <a:gd name="connsiteY34" fmla="*/ 210110 h 309956"/>
                  <a:gd name="connsiteX35" fmla="*/ 238911 w 497150"/>
                  <a:gd name="connsiteY35" fmla="*/ 219384 h 309956"/>
                  <a:gd name="connsiteX36" fmla="*/ 254605 w 497150"/>
                  <a:gd name="connsiteY36" fmla="*/ 231511 h 309956"/>
                  <a:gd name="connsiteX37" fmla="*/ 278146 w 497150"/>
                  <a:gd name="connsiteY37" fmla="*/ 251485 h 309956"/>
                  <a:gd name="connsiteX38" fmla="*/ 303114 w 497150"/>
                  <a:gd name="connsiteY38" fmla="*/ 255766 h 309956"/>
                  <a:gd name="connsiteX39" fmla="*/ 309534 w 497150"/>
                  <a:gd name="connsiteY39" fmla="*/ 298568 h 309956"/>
                  <a:gd name="connsiteX40" fmla="*/ 316668 w 497150"/>
                  <a:gd name="connsiteY40" fmla="*/ 297854 h 309956"/>
                  <a:gd name="connsiteX41" fmla="*/ 341636 w 497150"/>
                  <a:gd name="connsiteY41" fmla="*/ 304988 h 309956"/>
                  <a:gd name="connsiteX42" fmla="*/ 372311 w 497150"/>
                  <a:gd name="connsiteY42" fmla="*/ 293574 h 309956"/>
                  <a:gd name="connsiteX43" fmla="*/ 422246 w 497150"/>
                  <a:gd name="connsiteY43" fmla="*/ 264326 h 309956"/>
                  <a:gd name="connsiteX44" fmla="*/ 442934 w 497150"/>
                  <a:gd name="connsiteY44" fmla="*/ 229371 h 309956"/>
                  <a:gd name="connsiteX45" fmla="*/ 470755 w 497150"/>
                  <a:gd name="connsiteY45" fmla="*/ 212964 h 309956"/>
                  <a:gd name="connsiteX46" fmla="*/ 497150 w 497150"/>
                  <a:gd name="connsiteY46" fmla="*/ 219384 h 309956"/>
                  <a:gd name="connsiteX47" fmla="*/ 492870 w 497150"/>
                  <a:gd name="connsiteY47" fmla="*/ 196556 h 3099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497150" h="309956">
                    <a:moveTo>
                      <a:pt x="492870" y="196556"/>
                    </a:moveTo>
                    <a:cubicBezTo>
                      <a:pt x="492870" y="196556"/>
                      <a:pt x="470042" y="185142"/>
                      <a:pt x="461482" y="185856"/>
                    </a:cubicBezTo>
                    <a:cubicBezTo>
                      <a:pt x="452921" y="186569"/>
                      <a:pt x="439367" y="167308"/>
                      <a:pt x="425100" y="162314"/>
                    </a:cubicBezTo>
                    <a:cubicBezTo>
                      <a:pt x="410832" y="157321"/>
                      <a:pt x="390858" y="148047"/>
                      <a:pt x="384438" y="138773"/>
                    </a:cubicBezTo>
                    <a:cubicBezTo>
                      <a:pt x="378017" y="129500"/>
                      <a:pt x="352336" y="120226"/>
                      <a:pt x="349483" y="113092"/>
                    </a:cubicBezTo>
                    <a:cubicBezTo>
                      <a:pt x="346629" y="105958"/>
                      <a:pt x="340922" y="93118"/>
                      <a:pt x="333789" y="83844"/>
                    </a:cubicBezTo>
                    <a:cubicBezTo>
                      <a:pt x="326655" y="74570"/>
                      <a:pt x="326655" y="61730"/>
                      <a:pt x="319521" y="61016"/>
                    </a:cubicBezTo>
                    <a:cubicBezTo>
                      <a:pt x="312388" y="60303"/>
                      <a:pt x="267445" y="61016"/>
                      <a:pt x="267445" y="54596"/>
                    </a:cubicBezTo>
                    <a:cubicBezTo>
                      <a:pt x="267445" y="48175"/>
                      <a:pt x="264592" y="19641"/>
                      <a:pt x="255318" y="17501"/>
                    </a:cubicBezTo>
                    <a:cubicBezTo>
                      <a:pt x="246044" y="15361"/>
                      <a:pt x="233204" y="13220"/>
                      <a:pt x="228210" y="8227"/>
                    </a:cubicBezTo>
                    <a:cubicBezTo>
                      <a:pt x="223216" y="3233"/>
                      <a:pt x="206096" y="-3187"/>
                      <a:pt x="203242" y="1806"/>
                    </a:cubicBezTo>
                    <a:cubicBezTo>
                      <a:pt x="200389" y="6800"/>
                      <a:pt x="191828" y="8940"/>
                      <a:pt x="188975" y="8940"/>
                    </a:cubicBezTo>
                    <a:cubicBezTo>
                      <a:pt x="186121" y="8940"/>
                      <a:pt x="186835" y="23207"/>
                      <a:pt x="176847" y="22494"/>
                    </a:cubicBezTo>
                    <a:cubicBezTo>
                      <a:pt x="166147" y="21781"/>
                      <a:pt x="151880" y="33908"/>
                      <a:pt x="151880" y="41042"/>
                    </a:cubicBezTo>
                    <a:cubicBezTo>
                      <a:pt x="151880" y="48175"/>
                      <a:pt x="152593" y="58876"/>
                      <a:pt x="139752" y="57449"/>
                    </a:cubicBezTo>
                    <a:cubicBezTo>
                      <a:pt x="133332" y="56736"/>
                      <a:pt x="123345" y="55309"/>
                      <a:pt x="114784" y="51742"/>
                    </a:cubicBezTo>
                    <a:cubicBezTo>
                      <a:pt x="112644" y="53169"/>
                      <a:pt x="101944" y="61016"/>
                      <a:pt x="90530" y="46035"/>
                    </a:cubicBezTo>
                    <a:cubicBezTo>
                      <a:pt x="78403" y="29628"/>
                      <a:pt x="58428" y="12507"/>
                      <a:pt x="47728" y="12507"/>
                    </a:cubicBezTo>
                    <a:cubicBezTo>
                      <a:pt x="37741" y="12507"/>
                      <a:pt x="3499" y="12507"/>
                      <a:pt x="11346" y="31768"/>
                    </a:cubicBezTo>
                    <a:cubicBezTo>
                      <a:pt x="13486" y="27488"/>
                      <a:pt x="18480" y="24634"/>
                      <a:pt x="27753" y="25348"/>
                    </a:cubicBezTo>
                    <a:cubicBezTo>
                      <a:pt x="52721" y="27488"/>
                      <a:pt x="41307" y="56736"/>
                      <a:pt x="54861" y="57449"/>
                    </a:cubicBezTo>
                    <a:cubicBezTo>
                      <a:pt x="68415" y="58163"/>
                      <a:pt x="84110" y="79564"/>
                      <a:pt x="71269" y="78137"/>
                    </a:cubicBezTo>
                    <a:cubicBezTo>
                      <a:pt x="59142" y="77424"/>
                      <a:pt x="48441" y="89551"/>
                      <a:pt x="36314" y="85271"/>
                    </a:cubicBezTo>
                    <a:cubicBezTo>
                      <a:pt x="24187" y="80990"/>
                      <a:pt x="8492" y="71003"/>
                      <a:pt x="4212" y="85271"/>
                    </a:cubicBezTo>
                    <a:cubicBezTo>
                      <a:pt x="-68" y="99538"/>
                      <a:pt x="-5062" y="115232"/>
                      <a:pt x="11346" y="114519"/>
                    </a:cubicBezTo>
                    <a:cubicBezTo>
                      <a:pt x="27753" y="113805"/>
                      <a:pt x="24900" y="125219"/>
                      <a:pt x="13486" y="136633"/>
                    </a:cubicBezTo>
                    <a:cubicBezTo>
                      <a:pt x="2072" y="148047"/>
                      <a:pt x="31320" y="134493"/>
                      <a:pt x="33460" y="145194"/>
                    </a:cubicBezTo>
                    <a:cubicBezTo>
                      <a:pt x="35600" y="155894"/>
                      <a:pt x="44874" y="156607"/>
                      <a:pt x="40594" y="173015"/>
                    </a:cubicBezTo>
                    <a:cubicBezTo>
                      <a:pt x="37741" y="183715"/>
                      <a:pt x="39881" y="204403"/>
                      <a:pt x="40594" y="220097"/>
                    </a:cubicBezTo>
                    <a:cubicBezTo>
                      <a:pt x="51295" y="220097"/>
                      <a:pt x="66275" y="219384"/>
                      <a:pt x="69842" y="214390"/>
                    </a:cubicBezTo>
                    <a:cubicBezTo>
                      <a:pt x="74836" y="207257"/>
                      <a:pt x="91957" y="192276"/>
                      <a:pt x="101230" y="192276"/>
                    </a:cubicBezTo>
                    <a:cubicBezTo>
                      <a:pt x="110504" y="192276"/>
                      <a:pt x="121205" y="196556"/>
                      <a:pt x="126198" y="189422"/>
                    </a:cubicBezTo>
                    <a:cubicBezTo>
                      <a:pt x="131192" y="182289"/>
                      <a:pt x="161153" y="184429"/>
                      <a:pt x="166860" y="190136"/>
                    </a:cubicBezTo>
                    <a:cubicBezTo>
                      <a:pt x="171854" y="196556"/>
                      <a:pt x="188975" y="201550"/>
                      <a:pt x="192542" y="201550"/>
                    </a:cubicBezTo>
                    <a:cubicBezTo>
                      <a:pt x="196822" y="201550"/>
                      <a:pt x="198962" y="210824"/>
                      <a:pt x="208949" y="210110"/>
                    </a:cubicBezTo>
                    <a:cubicBezTo>
                      <a:pt x="219650" y="209397"/>
                      <a:pt x="238911" y="212964"/>
                      <a:pt x="238911" y="219384"/>
                    </a:cubicBezTo>
                    <a:cubicBezTo>
                      <a:pt x="238911" y="225804"/>
                      <a:pt x="246044" y="231511"/>
                      <a:pt x="254605" y="231511"/>
                    </a:cubicBezTo>
                    <a:cubicBezTo>
                      <a:pt x="263165" y="231511"/>
                      <a:pt x="270299" y="252199"/>
                      <a:pt x="278146" y="251485"/>
                    </a:cubicBezTo>
                    <a:cubicBezTo>
                      <a:pt x="286706" y="250772"/>
                      <a:pt x="303114" y="250772"/>
                      <a:pt x="303114" y="255766"/>
                    </a:cubicBezTo>
                    <a:cubicBezTo>
                      <a:pt x="303114" y="260046"/>
                      <a:pt x="304541" y="285014"/>
                      <a:pt x="309534" y="298568"/>
                    </a:cubicBezTo>
                    <a:cubicBezTo>
                      <a:pt x="312388" y="297141"/>
                      <a:pt x="315241" y="297141"/>
                      <a:pt x="316668" y="297854"/>
                    </a:cubicBezTo>
                    <a:cubicBezTo>
                      <a:pt x="320948" y="300708"/>
                      <a:pt x="338782" y="295001"/>
                      <a:pt x="341636" y="304988"/>
                    </a:cubicBezTo>
                    <a:cubicBezTo>
                      <a:pt x="344489" y="314975"/>
                      <a:pt x="373737" y="309268"/>
                      <a:pt x="372311" y="293574"/>
                    </a:cubicBezTo>
                    <a:cubicBezTo>
                      <a:pt x="370884" y="278594"/>
                      <a:pt x="417966" y="278594"/>
                      <a:pt x="422246" y="264326"/>
                    </a:cubicBezTo>
                    <a:cubicBezTo>
                      <a:pt x="426527" y="250772"/>
                      <a:pt x="432234" y="225804"/>
                      <a:pt x="442934" y="229371"/>
                    </a:cubicBezTo>
                    <a:cubicBezTo>
                      <a:pt x="453635" y="233651"/>
                      <a:pt x="460768" y="211537"/>
                      <a:pt x="470755" y="212964"/>
                    </a:cubicBezTo>
                    <a:cubicBezTo>
                      <a:pt x="479316" y="214390"/>
                      <a:pt x="486450" y="221524"/>
                      <a:pt x="497150" y="219384"/>
                    </a:cubicBezTo>
                    <a:lnTo>
                      <a:pt x="492870" y="196556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6350" cap="rnd">
                <a:solidFill>
                  <a:srgbClr val="FFFFFF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376" name="Полилиния: фигура 375">
                <a:extLst>
                  <a:ext uri="{FF2B5EF4-FFF2-40B4-BE49-F238E27FC236}">
                    <a16:creationId xmlns:a16="http://schemas.microsoft.com/office/drawing/2014/main" xmlns="" id="{83376F97-965F-4853-9A3B-3186EA75CD0F}"/>
                  </a:ext>
                </a:extLst>
              </p:cNvPr>
              <p:cNvSpPr/>
              <p:nvPr/>
            </p:nvSpPr>
            <p:spPr>
              <a:xfrm>
                <a:off x="1068172" y="3866735"/>
                <a:ext cx="683510" cy="583805"/>
              </a:xfrm>
              <a:custGeom>
                <a:avLst/>
                <a:gdLst>
                  <a:gd name="connsiteX0" fmla="*/ 671077 w 683510"/>
                  <a:gd name="connsiteY0" fmla="*/ 502482 h 583805"/>
                  <a:gd name="connsiteX1" fmla="*/ 654670 w 683510"/>
                  <a:gd name="connsiteY1" fmla="*/ 463960 h 583805"/>
                  <a:gd name="connsiteX2" fmla="*/ 618288 w 683510"/>
                  <a:gd name="connsiteY2" fmla="*/ 433285 h 583805"/>
                  <a:gd name="connsiteX3" fmla="*/ 594747 w 683510"/>
                  <a:gd name="connsiteY3" fmla="*/ 402610 h 583805"/>
                  <a:gd name="connsiteX4" fmla="*/ 631128 w 683510"/>
                  <a:gd name="connsiteY4" fmla="*/ 352675 h 583805"/>
                  <a:gd name="connsiteX5" fmla="*/ 596173 w 683510"/>
                  <a:gd name="connsiteY5" fmla="*/ 334840 h 583805"/>
                  <a:gd name="connsiteX6" fmla="*/ 590466 w 683510"/>
                  <a:gd name="connsiteY6" fmla="*/ 294892 h 583805"/>
                  <a:gd name="connsiteX7" fmla="*/ 590466 w 683510"/>
                  <a:gd name="connsiteY7" fmla="*/ 257796 h 583805"/>
                  <a:gd name="connsiteX8" fmla="*/ 594747 w 683510"/>
                  <a:gd name="connsiteY8" fmla="*/ 227122 h 583805"/>
                  <a:gd name="connsiteX9" fmla="*/ 608301 w 683510"/>
                  <a:gd name="connsiteY9" fmla="*/ 199300 h 583805"/>
                  <a:gd name="connsiteX10" fmla="*/ 616148 w 683510"/>
                  <a:gd name="connsiteY10" fmla="*/ 183606 h 583805"/>
                  <a:gd name="connsiteX11" fmla="*/ 609727 w 683510"/>
                  <a:gd name="connsiteY11" fmla="*/ 140804 h 583805"/>
                  <a:gd name="connsiteX12" fmla="*/ 584760 w 683510"/>
                  <a:gd name="connsiteY12" fmla="*/ 136524 h 583805"/>
                  <a:gd name="connsiteX13" fmla="*/ 561218 w 683510"/>
                  <a:gd name="connsiteY13" fmla="*/ 116549 h 583805"/>
                  <a:gd name="connsiteX14" fmla="*/ 545524 w 683510"/>
                  <a:gd name="connsiteY14" fmla="*/ 104422 h 583805"/>
                  <a:gd name="connsiteX15" fmla="*/ 515563 w 683510"/>
                  <a:gd name="connsiteY15" fmla="*/ 95148 h 583805"/>
                  <a:gd name="connsiteX16" fmla="*/ 499155 w 683510"/>
                  <a:gd name="connsiteY16" fmla="*/ 86588 h 583805"/>
                  <a:gd name="connsiteX17" fmla="*/ 473474 w 683510"/>
                  <a:gd name="connsiteY17" fmla="*/ 75174 h 583805"/>
                  <a:gd name="connsiteX18" fmla="*/ 432812 w 683510"/>
                  <a:gd name="connsiteY18" fmla="*/ 74461 h 583805"/>
                  <a:gd name="connsiteX19" fmla="*/ 407844 w 683510"/>
                  <a:gd name="connsiteY19" fmla="*/ 77314 h 583805"/>
                  <a:gd name="connsiteX20" fmla="*/ 376456 w 683510"/>
                  <a:gd name="connsiteY20" fmla="*/ 99429 h 583805"/>
                  <a:gd name="connsiteX21" fmla="*/ 347208 w 683510"/>
                  <a:gd name="connsiteY21" fmla="*/ 105135 h 583805"/>
                  <a:gd name="connsiteX22" fmla="*/ 345781 w 683510"/>
                  <a:gd name="connsiteY22" fmla="*/ 123683 h 583805"/>
                  <a:gd name="connsiteX23" fmla="*/ 270164 w 683510"/>
                  <a:gd name="connsiteY23" fmla="*/ 140091 h 583805"/>
                  <a:gd name="connsiteX24" fmla="*/ 205961 w 683510"/>
                  <a:gd name="connsiteY24" fmla="*/ 101569 h 583805"/>
                  <a:gd name="connsiteX25" fmla="*/ 163159 w 683510"/>
                  <a:gd name="connsiteY25" fmla="*/ 60193 h 583805"/>
                  <a:gd name="connsiteX26" fmla="*/ 138191 w 683510"/>
                  <a:gd name="connsiteY26" fmla="*/ 41646 h 583805"/>
                  <a:gd name="connsiteX27" fmla="*/ 131057 w 683510"/>
                  <a:gd name="connsiteY27" fmla="*/ 9544 h 583805"/>
                  <a:gd name="connsiteX28" fmla="*/ 60433 w 683510"/>
                  <a:gd name="connsiteY28" fmla="*/ 40219 h 583805"/>
                  <a:gd name="connsiteX29" fmla="*/ 36892 w 683510"/>
                  <a:gd name="connsiteY29" fmla="*/ 26665 h 583805"/>
                  <a:gd name="connsiteX30" fmla="*/ 16205 w 683510"/>
                  <a:gd name="connsiteY30" fmla="*/ 270 h 583805"/>
                  <a:gd name="connsiteX31" fmla="*/ 4077 w 683510"/>
                  <a:gd name="connsiteY31" fmla="*/ 18104 h 583805"/>
                  <a:gd name="connsiteX32" fmla="*/ 5504 w 683510"/>
                  <a:gd name="connsiteY32" fmla="*/ 47353 h 583805"/>
                  <a:gd name="connsiteX33" fmla="*/ 5504 w 683510"/>
                  <a:gd name="connsiteY33" fmla="*/ 84448 h 583805"/>
                  <a:gd name="connsiteX34" fmla="*/ 21912 w 683510"/>
                  <a:gd name="connsiteY34" fmla="*/ 112269 h 583805"/>
                  <a:gd name="connsiteX35" fmla="*/ 34039 w 683510"/>
                  <a:gd name="connsiteY35" fmla="*/ 140091 h 583805"/>
                  <a:gd name="connsiteX36" fmla="*/ 53300 w 683510"/>
                  <a:gd name="connsiteY36" fmla="*/ 160778 h 583805"/>
                  <a:gd name="connsiteX37" fmla="*/ 66854 w 683510"/>
                  <a:gd name="connsiteY37" fmla="*/ 172906 h 583805"/>
                  <a:gd name="connsiteX38" fmla="*/ 62574 w 683510"/>
                  <a:gd name="connsiteY38" fmla="*/ 193593 h 583805"/>
                  <a:gd name="connsiteX39" fmla="*/ 49020 w 683510"/>
                  <a:gd name="connsiteY39" fmla="*/ 221415 h 583805"/>
                  <a:gd name="connsiteX40" fmla="*/ 53300 w 683510"/>
                  <a:gd name="connsiteY40" fmla="*/ 253516 h 583805"/>
                  <a:gd name="connsiteX41" fmla="*/ 69707 w 683510"/>
                  <a:gd name="connsiteY41" fmla="*/ 272777 h 583805"/>
                  <a:gd name="connsiteX42" fmla="*/ 108229 w 683510"/>
                  <a:gd name="connsiteY42" fmla="*/ 299172 h 583805"/>
                  <a:gd name="connsiteX43" fmla="*/ 124637 w 683510"/>
                  <a:gd name="connsiteY43" fmla="*/ 319860 h 583805"/>
                  <a:gd name="connsiteX44" fmla="*/ 121783 w 683510"/>
                  <a:gd name="connsiteY44" fmla="*/ 343401 h 583805"/>
                  <a:gd name="connsiteX45" fmla="*/ 133910 w 683510"/>
                  <a:gd name="connsiteY45" fmla="*/ 366942 h 583805"/>
                  <a:gd name="connsiteX46" fmla="*/ 153885 w 683510"/>
                  <a:gd name="connsiteY46" fmla="*/ 394763 h 583805"/>
                  <a:gd name="connsiteX47" fmla="*/ 162445 w 683510"/>
                  <a:gd name="connsiteY47" fmla="*/ 393336 h 583805"/>
                  <a:gd name="connsiteX48" fmla="*/ 178853 w 683510"/>
                  <a:gd name="connsiteY48" fmla="*/ 389056 h 583805"/>
                  <a:gd name="connsiteX49" fmla="*/ 203107 w 683510"/>
                  <a:gd name="connsiteY49" fmla="*/ 388343 h 583805"/>
                  <a:gd name="connsiteX50" fmla="*/ 238776 w 683510"/>
                  <a:gd name="connsiteY50" fmla="*/ 443272 h 583805"/>
                  <a:gd name="connsiteX51" fmla="*/ 258750 w 683510"/>
                  <a:gd name="connsiteY51" fmla="*/ 475374 h 583805"/>
                  <a:gd name="connsiteX52" fmla="*/ 301552 w 683510"/>
                  <a:gd name="connsiteY52" fmla="*/ 496775 h 583805"/>
                  <a:gd name="connsiteX53" fmla="*/ 381449 w 683510"/>
                  <a:gd name="connsiteY53" fmla="*/ 527450 h 583805"/>
                  <a:gd name="connsiteX54" fmla="*/ 437806 w 683510"/>
                  <a:gd name="connsiteY54" fmla="*/ 511756 h 583805"/>
                  <a:gd name="connsiteX55" fmla="*/ 464914 w 683510"/>
                  <a:gd name="connsiteY55" fmla="*/ 558125 h 583805"/>
                  <a:gd name="connsiteX56" fmla="*/ 587613 w 683510"/>
                  <a:gd name="connsiteY56" fmla="*/ 580953 h 583805"/>
                  <a:gd name="connsiteX57" fmla="*/ 624708 w 683510"/>
                  <a:gd name="connsiteY57" fmla="*/ 583806 h 583805"/>
                  <a:gd name="connsiteX58" fmla="*/ 623995 w 683510"/>
                  <a:gd name="connsiteY58" fmla="*/ 575245 h 583805"/>
                  <a:gd name="connsiteX59" fmla="*/ 646109 w 683510"/>
                  <a:gd name="connsiteY59" fmla="*/ 538864 h 583805"/>
                  <a:gd name="connsiteX60" fmla="*/ 678211 w 683510"/>
                  <a:gd name="connsiteY60" fmla="*/ 528877 h 583805"/>
                  <a:gd name="connsiteX61" fmla="*/ 671077 w 683510"/>
                  <a:gd name="connsiteY61" fmla="*/ 502482 h 583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683510" h="583805">
                    <a:moveTo>
                      <a:pt x="671077" y="502482"/>
                    </a:moveTo>
                    <a:cubicBezTo>
                      <a:pt x="662517" y="499628"/>
                      <a:pt x="671077" y="470380"/>
                      <a:pt x="654670" y="463960"/>
                    </a:cubicBezTo>
                    <a:cubicBezTo>
                      <a:pt x="638262" y="456826"/>
                      <a:pt x="623281" y="446126"/>
                      <a:pt x="618288" y="433285"/>
                    </a:cubicBezTo>
                    <a:cubicBezTo>
                      <a:pt x="614008" y="421871"/>
                      <a:pt x="593320" y="411171"/>
                      <a:pt x="594747" y="402610"/>
                    </a:cubicBezTo>
                    <a:cubicBezTo>
                      <a:pt x="596173" y="394050"/>
                      <a:pt x="636122" y="367655"/>
                      <a:pt x="631128" y="352675"/>
                    </a:cubicBezTo>
                    <a:cubicBezTo>
                      <a:pt x="625422" y="337694"/>
                      <a:pt x="599027" y="340547"/>
                      <a:pt x="596173" y="334840"/>
                    </a:cubicBezTo>
                    <a:cubicBezTo>
                      <a:pt x="593320" y="329133"/>
                      <a:pt x="597600" y="309872"/>
                      <a:pt x="590466" y="294892"/>
                    </a:cubicBezTo>
                    <a:cubicBezTo>
                      <a:pt x="583333" y="279911"/>
                      <a:pt x="596173" y="265643"/>
                      <a:pt x="590466" y="257796"/>
                    </a:cubicBezTo>
                    <a:cubicBezTo>
                      <a:pt x="584760" y="249236"/>
                      <a:pt x="593320" y="232828"/>
                      <a:pt x="594747" y="227122"/>
                    </a:cubicBezTo>
                    <a:cubicBezTo>
                      <a:pt x="596173" y="221415"/>
                      <a:pt x="609727" y="213568"/>
                      <a:pt x="608301" y="199300"/>
                    </a:cubicBezTo>
                    <a:cubicBezTo>
                      <a:pt x="607587" y="190740"/>
                      <a:pt x="611868" y="185746"/>
                      <a:pt x="616148" y="183606"/>
                    </a:cubicBezTo>
                    <a:cubicBezTo>
                      <a:pt x="611154" y="169339"/>
                      <a:pt x="609727" y="145084"/>
                      <a:pt x="609727" y="140804"/>
                    </a:cubicBezTo>
                    <a:cubicBezTo>
                      <a:pt x="609727" y="135810"/>
                      <a:pt x="593320" y="135810"/>
                      <a:pt x="584760" y="136524"/>
                    </a:cubicBezTo>
                    <a:cubicBezTo>
                      <a:pt x="576199" y="137237"/>
                      <a:pt x="569065" y="116549"/>
                      <a:pt x="561218" y="116549"/>
                    </a:cubicBezTo>
                    <a:cubicBezTo>
                      <a:pt x="552658" y="116549"/>
                      <a:pt x="545524" y="110129"/>
                      <a:pt x="545524" y="104422"/>
                    </a:cubicBezTo>
                    <a:cubicBezTo>
                      <a:pt x="545524" y="98002"/>
                      <a:pt x="525550" y="93722"/>
                      <a:pt x="515563" y="95148"/>
                    </a:cubicBezTo>
                    <a:cubicBezTo>
                      <a:pt x="504862" y="95862"/>
                      <a:pt x="503435" y="86588"/>
                      <a:pt x="499155" y="86588"/>
                    </a:cubicBezTo>
                    <a:cubicBezTo>
                      <a:pt x="494875" y="86588"/>
                      <a:pt x="478468" y="81594"/>
                      <a:pt x="473474" y="75174"/>
                    </a:cubicBezTo>
                    <a:cubicBezTo>
                      <a:pt x="468480" y="68754"/>
                      <a:pt x="438519" y="66614"/>
                      <a:pt x="432812" y="74461"/>
                    </a:cubicBezTo>
                    <a:cubicBezTo>
                      <a:pt x="427818" y="81594"/>
                      <a:pt x="417118" y="77314"/>
                      <a:pt x="407844" y="77314"/>
                    </a:cubicBezTo>
                    <a:cubicBezTo>
                      <a:pt x="398570" y="77314"/>
                      <a:pt x="382163" y="91582"/>
                      <a:pt x="376456" y="99429"/>
                    </a:cubicBezTo>
                    <a:cubicBezTo>
                      <a:pt x="373602" y="103709"/>
                      <a:pt x="358622" y="105135"/>
                      <a:pt x="347208" y="105135"/>
                    </a:cubicBezTo>
                    <a:cubicBezTo>
                      <a:pt x="347921" y="114409"/>
                      <a:pt x="347921" y="121543"/>
                      <a:pt x="345781" y="123683"/>
                    </a:cubicBezTo>
                    <a:cubicBezTo>
                      <a:pt x="340074" y="131530"/>
                      <a:pt x="300125" y="139377"/>
                      <a:pt x="270164" y="140091"/>
                    </a:cubicBezTo>
                    <a:cubicBezTo>
                      <a:pt x="240202" y="140804"/>
                      <a:pt x="238062" y="101569"/>
                      <a:pt x="205961" y="101569"/>
                    </a:cubicBezTo>
                    <a:cubicBezTo>
                      <a:pt x="182420" y="101569"/>
                      <a:pt x="164585" y="80168"/>
                      <a:pt x="163159" y="60193"/>
                    </a:cubicBezTo>
                    <a:cubicBezTo>
                      <a:pt x="149605" y="55200"/>
                      <a:pt x="136051" y="45926"/>
                      <a:pt x="138191" y="41646"/>
                    </a:cubicBezTo>
                    <a:cubicBezTo>
                      <a:pt x="141044" y="35939"/>
                      <a:pt x="148178" y="1697"/>
                      <a:pt x="131057" y="9544"/>
                    </a:cubicBezTo>
                    <a:cubicBezTo>
                      <a:pt x="114649" y="18104"/>
                      <a:pt x="91108" y="44499"/>
                      <a:pt x="60433" y="40219"/>
                    </a:cubicBezTo>
                    <a:cubicBezTo>
                      <a:pt x="29759" y="35939"/>
                      <a:pt x="51873" y="33085"/>
                      <a:pt x="36892" y="26665"/>
                    </a:cubicBezTo>
                    <a:cubicBezTo>
                      <a:pt x="21912" y="19531"/>
                      <a:pt x="31185" y="3124"/>
                      <a:pt x="16205" y="270"/>
                    </a:cubicBezTo>
                    <a:cubicBezTo>
                      <a:pt x="1224" y="-2583"/>
                      <a:pt x="11924" y="18104"/>
                      <a:pt x="4077" y="18104"/>
                    </a:cubicBezTo>
                    <a:cubicBezTo>
                      <a:pt x="-4483" y="18104"/>
                      <a:pt x="2651" y="41646"/>
                      <a:pt x="5504" y="47353"/>
                    </a:cubicBezTo>
                    <a:cubicBezTo>
                      <a:pt x="8358" y="53060"/>
                      <a:pt x="-203" y="83734"/>
                      <a:pt x="5504" y="84448"/>
                    </a:cubicBezTo>
                    <a:cubicBezTo>
                      <a:pt x="11211" y="85874"/>
                      <a:pt x="23338" y="107989"/>
                      <a:pt x="21912" y="112269"/>
                    </a:cubicBezTo>
                    <a:cubicBezTo>
                      <a:pt x="20485" y="116549"/>
                      <a:pt x="34039" y="130103"/>
                      <a:pt x="34039" y="140091"/>
                    </a:cubicBezTo>
                    <a:cubicBezTo>
                      <a:pt x="34039" y="150078"/>
                      <a:pt x="46166" y="160778"/>
                      <a:pt x="53300" y="160778"/>
                    </a:cubicBezTo>
                    <a:cubicBezTo>
                      <a:pt x="60433" y="160778"/>
                      <a:pt x="69707" y="165058"/>
                      <a:pt x="66854" y="172906"/>
                    </a:cubicBezTo>
                    <a:cubicBezTo>
                      <a:pt x="64000" y="181466"/>
                      <a:pt x="71134" y="193593"/>
                      <a:pt x="62574" y="193593"/>
                    </a:cubicBezTo>
                    <a:cubicBezTo>
                      <a:pt x="54013" y="193593"/>
                      <a:pt x="55440" y="217134"/>
                      <a:pt x="49020" y="221415"/>
                    </a:cubicBezTo>
                    <a:cubicBezTo>
                      <a:pt x="41886" y="225695"/>
                      <a:pt x="47593" y="250663"/>
                      <a:pt x="53300" y="253516"/>
                    </a:cubicBezTo>
                    <a:cubicBezTo>
                      <a:pt x="59007" y="256370"/>
                      <a:pt x="71134" y="263503"/>
                      <a:pt x="69707" y="272777"/>
                    </a:cubicBezTo>
                    <a:cubicBezTo>
                      <a:pt x="68281" y="282764"/>
                      <a:pt x="98955" y="297745"/>
                      <a:pt x="108229" y="299172"/>
                    </a:cubicBezTo>
                    <a:cubicBezTo>
                      <a:pt x="118216" y="300598"/>
                      <a:pt x="118930" y="314152"/>
                      <a:pt x="124637" y="319860"/>
                    </a:cubicBezTo>
                    <a:cubicBezTo>
                      <a:pt x="130344" y="325566"/>
                      <a:pt x="120356" y="336267"/>
                      <a:pt x="121783" y="343401"/>
                    </a:cubicBezTo>
                    <a:cubicBezTo>
                      <a:pt x="123210" y="350534"/>
                      <a:pt x="135337" y="356241"/>
                      <a:pt x="133910" y="366942"/>
                    </a:cubicBezTo>
                    <a:cubicBezTo>
                      <a:pt x="133197" y="373362"/>
                      <a:pt x="144611" y="384776"/>
                      <a:pt x="153885" y="394763"/>
                    </a:cubicBezTo>
                    <a:cubicBezTo>
                      <a:pt x="156738" y="394050"/>
                      <a:pt x="160305" y="393336"/>
                      <a:pt x="162445" y="393336"/>
                    </a:cubicBezTo>
                    <a:cubicBezTo>
                      <a:pt x="171719" y="393336"/>
                      <a:pt x="171006" y="382636"/>
                      <a:pt x="178853" y="389056"/>
                    </a:cubicBezTo>
                    <a:cubicBezTo>
                      <a:pt x="185986" y="395477"/>
                      <a:pt x="195973" y="388343"/>
                      <a:pt x="203107" y="388343"/>
                    </a:cubicBezTo>
                    <a:cubicBezTo>
                      <a:pt x="210241" y="387630"/>
                      <a:pt x="230215" y="425438"/>
                      <a:pt x="238776" y="443272"/>
                    </a:cubicBezTo>
                    <a:cubicBezTo>
                      <a:pt x="247336" y="461106"/>
                      <a:pt x="247336" y="467527"/>
                      <a:pt x="258750" y="475374"/>
                    </a:cubicBezTo>
                    <a:cubicBezTo>
                      <a:pt x="270877" y="483221"/>
                      <a:pt x="284431" y="478941"/>
                      <a:pt x="301552" y="496775"/>
                    </a:cubicBezTo>
                    <a:cubicBezTo>
                      <a:pt x="318673" y="514609"/>
                      <a:pt x="362902" y="526736"/>
                      <a:pt x="381449" y="527450"/>
                    </a:cubicBezTo>
                    <a:cubicBezTo>
                      <a:pt x="399997" y="528163"/>
                      <a:pt x="414264" y="507475"/>
                      <a:pt x="437806" y="511756"/>
                    </a:cubicBezTo>
                    <a:cubicBezTo>
                      <a:pt x="461347" y="516749"/>
                      <a:pt x="455640" y="546711"/>
                      <a:pt x="464914" y="558125"/>
                    </a:cubicBezTo>
                    <a:cubicBezTo>
                      <a:pt x="473474" y="568825"/>
                      <a:pt x="570492" y="575959"/>
                      <a:pt x="587613" y="580953"/>
                    </a:cubicBezTo>
                    <a:cubicBezTo>
                      <a:pt x="593320" y="582379"/>
                      <a:pt x="608301" y="583806"/>
                      <a:pt x="624708" y="583806"/>
                    </a:cubicBezTo>
                    <a:cubicBezTo>
                      <a:pt x="623995" y="580239"/>
                      <a:pt x="623995" y="577386"/>
                      <a:pt x="623995" y="575245"/>
                    </a:cubicBezTo>
                    <a:cubicBezTo>
                      <a:pt x="622568" y="558838"/>
                      <a:pt x="635409" y="544571"/>
                      <a:pt x="646109" y="538864"/>
                    </a:cubicBezTo>
                    <a:cubicBezTo>
                      <a:pt x="657523" y="533157"/>
                      <a:pt x="666797" y="530303"/>
                      <a:pt x="678211" y="528877"/>
                    </a:cubicBezTo>
                    <a:cubicBezTo>
                      <a:pt x="690338" y="527450"/>
                      <a:pt x="678924" y="505335"/>
                      <a:pt x="671077" y="502482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6350" cap="rnd">
                <a:solidFill>
                  <a:srgbClr val="FFFFFF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377" name="Полилиния: фигура 376">
                <a:extLst>
                  <a:ext uri="{FF2B5EF4-FFF2-40B4-BE49-F238E27FC236}">
                    <a16:creationId xmlns:a16="http://schemas.microsoft.com/office/drawing/2014/main" xmlns="" id="{7E628326-1883-4032-A649-071632A18CBC}"/>
                  </a:ext>
                </a:extLst>
              </p:cNvPr>
              <p:cNvSpPr/>
              <p:nvPr/>
            </p:nvSpPr>
            <p:spPr>
              <a:xfrm>
                <a:off x="1156525" y="3172525"/>
                <a:ext cx="1427352" cy="667166"/>
              </a:xfrm>
              <a:custGeom>
                <a:avLst/>
                <a:gdLst>
                  <a:gd name="connsiteX0" fmla="*/ 1419505 w 1427352"/>
                  <a:gd name="connsiteY0" fmla="*/ 270740 h 667166"/>
                  <a:gd name="connsiteX1" fmla="*/ 1407378 w 1427352"/>
                  <a:gd name="connsiteY1" fmla="*/ 270026 h 667166"/>
                  <a:gd name="connsiteX2" fmla="*/ 1379557 w 1427352"/>
                  <a:gd name="connsiteY2" fmla="*/ 275020 h 667166"/>
                  <a:gd name="connsiteX3" fmla="*/ 1361722 w 1427352"/>
                  <a:gd name="connsiteY3" fmla="*/ 260752 h 667166"/>
                  <a:gd name="connsiteX4" fmla="*/ 1353875 w 1427352"/>
                  <a:gd name="connsiteY4" fmla="*/ 247199 h 667166"/>
                  <a:gd name="connsiteX5" fmla="*/ 1331761 w 1427352"/>
                  <a:gd name="connsiteY5" fmla="*/ 229364 h 667166"/>
                  <a:gd name="connsiteX6" fmla="*/ 1308933 w 1427352"/>
                  <a:gd name="connsiteY6" fmla="*/ 210817 h 667166"/>
                  <a:gd name="connsiteX7" fmla="*/ 1273978 w 1427352"/>
                  <a:gd name="connsiteY7" fmla="*/ 220804 h 667166"/>
                  <a:gd name="connsiteX8" fmla="*/ 1239736 w 1427352"/>
                  <a:gd name="connsiteY8" fmla="*/ 215097 h 667166"/>
                  <a:gd name="connsiteX9" fmla="*/ 1212628 w 1427352"/>
                  <a:gd name="connsiteY9" fmla="*/ 195836 h 667166"/>
                  <a:gd name="connsiteX10" fmla="*/ 1192654 w 1427352"/>
                  <a:gd name="connsiteY10" fmla="*/ 218664 h 667166"/>
                  <a:gd name="connsiteX11" fmla="*/ 1156272 w 1427352"/>
                  <a:gd name="connsiteY11" fmla="*/ 155887 h 667166"/>
                  <a:gd name="connsiteX12" fmla="*/ 1091356 w 1427352"/>
                  <a:gd name="connsiteY12" fmla="*/ 79557 h 667166"/>
                  <a:gd name="connsiteX13" fmla="*/ 1081369 w 1427352"/>
                  <a:gd name="connsiteY13" fmla="*/ 53162 h 667166"/>
                  <a:gd name="connsiteX14" fmla="*/ 1057827 w 1427352"/>
                  <a:gd name="connsiteY14" fmla="*/ 51022 h 667166"/>
                  <a:gd name="connsiteX15" fmla="*/ 1025726 w 1427352"/>
                  <a:gd name="connsiteY15" fmla="*/ 68856 h 667166"/>
                  <a:gd name="connsiteX16" fmla="*/ 987917 w 1427352"/>
                  <a:gd name="connsiteY16" fmla="*/ 84550 h 667166"/>
                  <a:gd name="connsiteX17" fmla="*/ 961523 w 1427352"/>
                  <a:gd name="connsiteY17" fmla="*/ 90971 h 667166"/>
                  <a:gd name="connsiteX18" fmla="*/ 973650 w 1427352"/>
                  <a:gd name="connsiteY18" fmla="*/ 68143 h 667166"/>
                  <a:gd name="connsiteX19" fmla="*/ 955102 w 1427352"/>
                  <a:gd name="connsiteY19" fmla="*/ 66003 h 667166"/>
                  <a:gd name="connsiteX20" fmla="*/ 938695 w 1427352"/>
                  <a:gd name="connsiteY20" fmla="*/ 63863 h 667166"/>
                  <a:gd name="connsiteX21" fmla="*/ 928708 w 1427352"/>
                  <a:gd name="connsiteY21" fmla="*/ 61723 h 667166"/>
                  <a:gd name="connsiteX22" fmla="*/ 915154 w 1427352"/>
                  <a:gd name="connsiteY22" fmla="*/ 53162 h 667166"/>
                  <a:gd name="connsiteX23" fmla="*/ 883052 w 1427352"/>
                  <a:gd name="connsiteY23" fmla="*/ 58869 h 667166"/>
                  <a:gd name="connsiteX24" fmla="*/ 886619 w 1427352"/>
                  <a:gd name="connsiteY24" fmla="*/ 43888 h 667166"/>
                  <a:gd name="connsiteX25" fmla="*/ 880199 w 1427352"/>
                  <a:gd name="connsiteY25" fmla="*/ 18921 h 667166"/>
                  <a:gd name="connsiteX26" fmla="*/ 857371 w 1427352"/>
                  <a:gd name="connsiteY26" fmla="*/ 4653 h 667166"/>
                  <a:gd name="connsiteX27" fmla="*/ 830263 w 1427352"/>
                  <a:gd name="connsiteY27" fmla="*/ 1086 h 667166"/>
                  <a:gd name="connsiteX28" fmla="*/ 786747 w 1427352"/>
                  <a:gd name="connsiteY28" fmla="*/ 11073 h 667166"/>
                  <a:gd name="connsiteX29" fmla="*/ 735385 w 1427352"/>
                  <a:gd name="connsiteY29" fmla="*/ 28194 h 667166"/>
                  <a:gd name="connsiteX30" fmla="*/ 685449 w 1427352"/>
                  <a:gd name="connsiteY30" fmla="*/ 37468 h 667166"/>
                  <a:gd name="connsiteX31" fmla="*/ 649780 w 1427352"/>
                  <a:gd name="connsiteY31" fmla="*/ 48169 h 667166"/>
                  <a:gd name="connsiteX32" fmla="*/ 596991 w 1427352"/>
                  <a:gd name="connsiteY32" fmla="*/ 58869 h 667166"/>
                  <a:gd name="connsiteX33" fmla="*/ 554902 w 1427352"/>
                  <a:gd name="connsiteY33" fmla="*/ 63863 h 667166"/>
                  <a:gd name="connsiteX34" fmla="*/ 524941 w 1427352"/>
                  <a:gd name="connsiteY34" fmla="*/ 65289 h 667166"/>
                  <a:gd name="connsiteX35" fmla="*/ 526368 w 1427352"/>
                  <a:gd name="connsiteY35" fmla="*/ 94538 h 667166"/>
                  <a:gd name="connsiteX36" fmla="*/ 557756 w 1427352"/>
                  <a:gd name="connsiteY36" fmla="*/ 110232 h 667166"/>
                  <a:gd name="connsiteX37" fmla="*/ 520661 w 1427352"/>
                  <a:gd name="connsiteY37" fmla="*/ 116652 h 667166"/>
                  <a:gd name="connsiteX38" fmla="*/ 514240 w 1427352"/>
                  <a:gd name="connsiteY38" fmla="*/ 141620 h 667166"/>
                  <a:gd name="connsiteX39" fmla="*/ 492126 w 1427352"/>
                  <a:gd name="connsiteY39" fmla="*/ 160167 h 667166"/>
                  <a:gd name="connsiteX40" fmla="*/ 501400 w 1427352"/>
                  <a:gd name="connsiteY40" fmla="*/ 178715 h 667166"/>
                  <a:gd name="connsiteX41" fmla="*/ 526368 w 1427352"/>
                  <a:gd name="connsiteY41" fmla="*/ 186562 h 667166"/>
                  <a:gd name="connsiteX42" fmla="*/ 535641 w 1427352"/>
                  <a:gd name="connsiteY42" fmla="*/ 211530 h 667166"/>
                  <a:gd name="connsiteX43" fmla="*/ 513527 w 1427352"/>
                  <a:gd name="connsiteY43" fmla="*/ 223657 h 667166"/>
                  <a:gd name="connsiteX44" fmla="*/ 487132 w 1427352"/>
                  <a:gd name="connsiteY44" fmla="*/ 212957 h 667166"/>
                  <a:gd name="connsiteX45" fmla="*/ 475005 w 1427352"/>
                  <a:gd name="connsiteY45" fmla="*/ 230078 h 667166"/>
                  <a:gd name="connsiteX46" fmla="*/ 457884 w 1427352"/>
                  <a:gd name="connsiteY46" fmla="*/ 219377 h 667166"/>
                  <a:gd name="connsiteX47" fmla="*/ 434343 w 1427352"/>
                  <a:gd name="connsiteY47" fmla="*/ 208677 h 667166"/>
                  <a:gd name="connsiteX48" fmla="*/ 400101 w 1427352"/>
                  <a:gd name="connsiteY48" fmla="*/ 207250 h 667166"/>
                  <a:gd name="connsiteX49" fmla="*/ 380127 w 1427352"/>
                  <a:gd name="connsiteY49" fmla="*/ 205823 h 667166"/>
                  <a:gd name="connsiteX50" fmla="*/ 345885 w 1427352"/>
                  <a:gd name="connsiteY50" fmla="*/ 216524 h 667166"/>
                  <a:gd name="connsiteX51" fmla="*/ 313070 w 1427352"/>
                  <a:gd name="connsiteY51" fmla="*/ 219377 h 667166"/>
                  <a:gd name="connsiteX52" fmla="*/ 293096 w 1427352"/>
                  <a:gd name="connsiteY52" fmla="*/ 219377 h 667166"/>
                  <a:gd name="connsiteX53" fmla="*/ 283822 w 1427352"/>
                  <a:gd name="connsiteY53" fmla="*/ 214383 h 667166"/>
                  <a:gd name="connsiteX54" fmla="*/ 254574 w 1427352"/>
                  <a:gd name="connsiteY54" fmla="*/ 189416 h 667166"/>
                  <a:gd name="connsiteX55" fmla="*/ 213912 w 1427352"/>
                  <a:gd name="connsiteY55" fmla="*/ 177288 h 667166"/>
                  <a:gd name="connsiteX56" fmla="*/ 188944 w 1427352"/>
                  <a:gd name="connsiteY56" fmla="*/ 177288 h 667166"/>
                  <a:gd name="connsiteX57" fmla="*/ 170397 w 1427352"/>
                  <a:gd name="connsiteY57" fmla="*/ 177288 h 667166"/>
                  <a:gd name="connsiteX58" fmla="*/ 144002 w 1427352"/>
                  <a:gd name="connsiteY58" fmla="*/ 185135 h 667166"/>
                  <a:gd name="connsiteX59" fmla="*/ 106907 w 1427352"/>
                  <a:gd name="connsiteY59" fmla="*/ 202256 h 667166"/>
                  <a:gd name="connsiteX60" fmla="*/ 88359 w 1427352"/>
                  <a:gd name="connsiteY60" fmla="*/ 219377 h 667166"/>
                  <a:gd name="connsiteX61" fmla="*/ 79085 w 1427352"/>
                  <a:gd name="connsiteY61" fmla="*/ 237925 h 667166"/>
                  <a:gd name="connsiteX62" fmla="*/ 76232 w 1427352"/>
                  <a:gd name="connsiteY62" fmla="*/ 260039 h 667166"/>
                  <a:gd name="connsiteX63" fmla="*/ 48410 w 1427352"/>
                  <a:gd name="connsiteY63" fmla="*/ 236498 h 667166"/>
                  <a:gd name="connsiteX64" fmla="*/ 28436 w 1427352"/>
                  <a:gd name="connsiteY64" fmla="*/ 248625 h 667166"/>
                  <a:gd name="connsiteX65" fmla="*/ 9889 w 1427352"/>
                  <a:gd name="connsiteY65" fmla="*/ 270740 h 667166"/>
                  <a:gd name="connsiteX66" fmla="*/ 20589 w 1427352"/>
                  <a:gd name="connsiteY66" fmla="*/ 287860 h 667166"/>
                  <a:gd name="connsiteX67" fmla="*/ 8462 w 1427352"/>
                  <a:gd name="connsiteY67" fmla="*/ 298561 h 667166"/>
                  <a:gd name="connsiteX68" fmla="*/ 615 w 1427352"/>
                  <a:gd name="connsiteY68" fmla="*/ 320675 h 667166"/>
                  <a:gd name="connsiteX69" fmla="*/ 20589 w 1427352"/>
                  <a:gd name="connsiteY69" fmla="*/ 334943 h 667166"/>
                  <a:gd name="connsiteX70" fmla="*/ 27009 w 1427352"/>
                  <a:gd name="connsiteY70" fmla="*/ 353490 h 667166"/>
                  <a:gd name="connsiteX71" fmla="*/ 51977 w 1427352"/>
                  <a:gd name="connsiteY71" fmla="*/ 352064 h 667166"/>
                  <a:gd name="connsiteX72" fmla="*/ 74092 w 1427352"/>
                  <a:gd name="connsiteY72" fmla="*/ 377031 h 667166"/>
                  <a:gd name="connsiteX73" fmla="*/ 79085 w 1427352"/>
                  <a:gd name="connsiteY73" fmla="*/ 399146 h 667166"/>
                  <a:gd name="connsiteX74" fmla="*/ 86932 w 1427352"/>
                  <a:gd name="connsiteY74" fmla="*/ 414840 h 667166"/>
                  <a:gd name="connsiteX75" fmla="*/ 98346 w 1427352"/>
                  <a:gd name="connsiteY75" fmla="*/ 421260 h 667166"/>
                  <a:gd name="connsiteX76" fmla="*/ 104767 w 1427352"/>
                  <a:gd name="connsiteY76" fmla="*/ 416267 h 667166"/>
                  <a:gd name="connsiteX77" fmla="*/ 178244 w 1427352"/>
                  <a:gd name="connsiteY77" fmla="*/ 392726 h 667166"/>
                  <a:gd name="connsiteX78" fmla="*/ 232460 w 1427352"/>
                  <a:gd name="connsiteY78" fmla="*/ 403426 h 667166"/>
                  <a:gd name="connsiteX79" fmla="*/ 236740 w 1427352"/>
                  <a:gd name="connsiteY79" fmla="*/ 455502 h 667166"/>
                  <a:gd name="connsiteX80" fmla="*/ 202498 w 1427352"/>
                  <a:gd name="connsiteY80" fmla="*/ 464776 h 667166"/>
                  <a:gd name="connsiteX81" fmla="*/ 158983 w 1427352"/>
                  <a:gd name="connsiteY81" fmla="*/ 480470 h 667166"/>
                  <a:gd name="connsiteX82" fmla="*/ 153989 w 1427352"/>
                  <a:gd name="connsiteY82" fmla="*/ 500444 h 667166"/>
                  <a:gd name="connsiteX83" fmla="*/ 136155 w 1427352"/>
                  <a:gd name="connsiteY83" fmla="*/ 511858 h 667166"/>
                  <a:gd name="connsiteX84" fmla="*/ 163263 w 1427352"/>
                  <a:gd name="connsiteY84" fmla="*/ 534686 h 667166"/>
                  <a:gd name="connsiteX85" fmla="*/ 174677 w 1427352"/>
                  <a:gd name="connsiteY85" fmla="*/ 561794 h 667166"/>
                  <a:gd name="connsiteX86" fmla="*/ 199645 w 1427352"/>
                  <a:gd name="connsiteY86" fmla="*/ 576062 h 667166"/>
                  <a:gd name="connsiteX87" fmla="*/ 216052 w 1427352"/>
                  <a:gd name="connsiteY87" fmla="*/ 593896 h 667166"/>
                  <a:gd name="connsiteX88" fmla="*/ 227466 w 1427352"/>
                  <a:gd name="connsiteY88" fmla="*/ 636698 h 667166"/>
                  <a:gd name="connsiteX89" fmla="*/ 231746 w 1427352"/>
                  <a:gd name="connsiteY89" fmla="*/ 613157 h 667166"/>
                  <a:gd name="connsiteX90" fmla="*/ 268128 w 1427352"/>
                  <a:gd name="connsiteY90" fmla="*/ 593896 h 667166"/>
                  <a:gd name="connsiteX91" fmla="*/ 310930 w 1427352"/>
                  <a:gd name="connsiteY91" fmla="*/ 627424 h 667166"/>
                  <a:gd name="connsiteX92" fmla="*/ 335898 w 1427352"/>
                  <a:gd name="connsiteY92" fmla="*/ 633131 h 667166"/>
                  <a:gd name="connsiteX93" fmla="*/ 340178 w 1427352"/>
                  <a:gd name="connsiteY93" fmla="*/ 477617 h 667166"/>
                  <a:gd name="connsiteX94" fmla="*/ 428636 w 1427352"/>
                  <a:gd name="connsiteY94" fmla="*/ 454075 h 667166"/>
                  <a:gd name="connsiteX95" fmla="*/ 431490 w 1427352"/>
                  <a:gd name="connsiteY95" fmla="*/ 448368 h 667166"/>
                  <a:gd name="connsiteX96" fmla="*/ 463591 w 1427352"/>
                  <a:gd name="connsiteY96" fmla="*/ 449082 h 667166"/>
                  <a:gd name="connsiteX97" fmla="*/ 477859 w 1427352"/>
                  <a:gd name="connsiteY97" fmla="*/ 432674 h 667166"/>
                  <a:gd name="connsiteX98" fmla="*/ 486419 w 1427352"/>
                  <a:gd name="connsiteY98" fmla="*/ 453362 h 667166"/>
                  <a:gd name="connsiteX99" fmla="*/ 504966 w 1427352"/>
                  <a:gd name="connsiteY99" fmla="*/ 499731 h 667166"/>
                  <a:gd name="connsiteX100" fmla="*/ 546342 w 1427352"/>
                  <a:gd name="connsiteY100" fmla="*/ 544673 h 667166"/>
                  <a:gd name="connsiteX101" fmla="*/ 591998 w 1427352"/>
                  <a:gd name="connsiteY101" fmla="*/ 541820 h 667166"/>
                  <a:gd name="connsiteX102" fmla="*/ 662621 w 1427352"/>
                  <a:gd name="connsiteY102" fmla="*/ 544673 h 667166"/>
                  <a:gd name="connsiteX103" fmla="*/ 690442 w 1427352"/>
                  <a:gd name="connsiteY103" fmla="*/ 565361 h 667166"/>
                  <a:gd name="connsiteX104" fmla="*/ 699003 w 1427352"/>
                  <a:gd name="connsiteY104" fmla="*/ 598889 h 667166"/>
                  <a:gd name="connsiteX105" fmla="*/ 718264 w 1427352"/>
                  <a:gd name="connsiteY105" fmla="*/ 635271 h 667166"/>
                  <a:gd name="connsiteX106" fmla="*/ 748939 w 1427352"/>
                  <a:gd name="connsiteY106" fmla="*/ 643832 h 667166"/>
                  <a:gd name="connsiteX107" fmla="*/ 778187 w 1427352"/>
                  <a:gd name="connsiteY107" fmla="*/ 661666 h 667166"/>
                  <a:gd name="connsiteX108" fmla="*/ 794594 w 1427352"/>
                  <a:gd name="connsiteY108" fmla="*/ 655959 h 667166"/>
                  <a:gd name="connsiteX109" fmla="*/ 830976 w 1427352"/>
                  <a:gd name="connsiteY109" fmla="*/ 628137 h 667166"/>
                  <a:gd name="connsiteX110" fmla="*/ 850950 w 1427352"/>
                  <a:gd name="connsiteY110" fmla="*/ 625997 h 667166"/>
                  <a:gd name="connsiteX111" fmla="*/ 861651 w 1427352"/>
                  <a:gd name="connsiteY111" fmla="*/ 606736 h 667166"/>
                  <a:gd name="connsiteX112" fmla="*/ 883765 w 1427352"/>
                  <a:gd name="connsiteY112" fmla="*/ 583195 h 667166"/>
                  <a:gd name="connsiteX113" fmla="*/ 931561 w 1427352"/>
                  <a:gd name="connsiteY113" fmla="*/ 581768 h 667166"/>
                  <a:gd name="connsiteX114" fmla="*/ 962949 w 1427352"/>
                  <a:gd name="connsiteY114" fmla="*/ 576775 h 667166"/>
                  <a:gd name="connsiteX115" fmla="*/ 999331 w 1427352"/>
                  <a:gd name="connsiteY115" fmla="*/ 562507 h 667166"/>
                  <a:gd name="connsiteX116" fmla="*/ 1045700 w 1427352"/>
                  <a:gd name="connsiteY116" fmla="*/ 576062 h 667166"/>
                  <a:gd name="connsiteX117" fmla="*/ 1136298 w 1427352"/>
                  <a:gd name="connsiteY117" fmla="*/ 581055 h 667166"/>
                  <a:gd name="connsiteX118" fmla="*/ 1169826 w 1427352"/>
                  <a:gd name="connsiteY118" fmla="*/ 590329 h 667166"/>
                  <a:gd name="connsiteX119" fmla="*/ 1199074 w 1427352"/>
                  <a:gd name="connsiteY119" fmla="*/ 601743 h 667166"/>
                  <a:gd name="connsiteX120" fmla="*/ 1198361 w 1427352"/>
                  <a:gd name="connsiteY120" fmla="*/ 587475 h 667166"/>
                  <a:gd name="connsiteX121" fmla="*/ 1216909 w 1427352"/>
                  <a:gd name="connsiteY121" fmla="*/ 561081 h 667166"/>
                  <a:gd name="connsiteX122" fmla="*/ 1202641 w 1427352"/>
                  <a:gd name="connsiteY122" fmla="*/ 521845 h 667166"/>
                  <a:gd name="connsiteX123" fmla="*/ 1194794 w 1427352"/>
                  <a:gd name="connsiteY123" fmla="*/ 491170 h 667166"/>
                  <a:gd name="connsiteX124" fmla="*/ 1214768 w 1427352"/>
                  <a:gd name="connsiteY124" fmla="*/ 477617 h 667166"/>
                  <a:gd name="connsiteX125" fmla="*/ 1247583 w 1427352"/>
                  <a:gd name="connsiteY125" fmla="*/ 471196 h 667166"/>
                  <a:gd name="connsiteX126" fmla="*/ 1272551 w 1427352"/>
                  <a:gd name="connsiteY126" fmla="*/ 477617 h 667166"/>
                  <a:gd name="connsiteX127" fmla="*/ 1272551 w 1427352"/>
                  <a:gd name="connsiteY127" fmla="*/ 461209 h 667166"/>
                  <a:gd name="connsiteX128" fmla="*/ 1293952 w 1427352"/>
                  <a:gd name="connsiteY128" fmla="*/ 393439 h 667166"/>
                  <a:gd name="connsiteX129" fmla="*/ 1317494 w 1427352"/>
                  <a:gd name="connsiteY129" fmla="*/ 393439 h 667166"/>
                  <a:gd name="connsiteX130" fmla="*/ 1349595 w 1427352"/>
                  <a:gd name="connsiteY130" fmla="*/ 396293 h 667166"/>
                  <a:gd name="connsiteX131" fmla="*/ 1382410 w 1427352"/>
                  <a:gd name="connsiteY131" fmla="*/ 384165 h 667166"/>
                  <a:gd name="connsiteX132" fmla="*/ 1377417 w 1427352"/>
                  <a:gd name="connsiteY132" fmla="*/ 356344 h 667166"/>
                  <a:gd name="connsiteX133" fmla="*/ 1400244 w 1427352"/>
                  <a:gd name="connsiteY133" fmla="*/ 329949 h 667166"/>
                  <a:gd name="connsiteX134" fmla="*/ 1415225 w 1427352"/>
                  <a:gd name="connsiteY134" fmla="*/ 310688 h 667166"/>
                  <a:gd name="connsiteX135" fmla="*/ 1427352 w 1427352"/>
                  <a:gd name="connsiteY135" fmla="*/ 287860 h 667166"/>
                  <a:gd name="connsiteX136" fmla="*/ 1419505 w 1427352"/>
                  <a:gd name="connsiteY136" fmla="*/ 270740 h 667166"/>
                  <a:gd name="connsiteX137" fmla="*/ 531361 w 1427352"/>
                  <a:gd name="connsiteY137" fmla="*/ 422687 h 667166"/>
                  <a:gd name="connsiteX138" fmla="*/ 482852 w 1427352"/>
                  <a:gd name="connsiteY138" fmla="*/ 409133 h 667166"/>
                  <a:gd name="connsiteX139" fmla="*/ 531361 w 1427352"/>
                  <a:gd name="connsiteY139" fmla="*/ 422687 h 667166"/>
                  <a:gd name="connsiteX140" fmla="*/ 1120604 w 1427352"/>
                  <a:gd name="connsiteY140" fmla="*/ 419120 h 667166"/>
                  <a:gd name="connsiteX141" fmla="*/ 1001471 w 1427352"/>
                  <a:gd name="connsiteY141" fmla="*/ 432674 h 667166"/>
                  <a:gd name="connsiteX142" fmla="*/ 982924 w 1427352"/>
                  <a:gd name="connsiteY142" fmla="*/ 477617 h 667166"/>
                  <a:gd name="connsiteX143" fmla="*/ 978643 w 1427352"/>
                  <a:gd name="connsiteY143" fmla="*/ 420547 h 667166"/>
                  <a:gd name="connsiteX144" fmla="*/ 1069241 w 1427352"/>
                  <a:gd name="connsiteY144" fmla="*/ 406993 h 667166"/>
                  <a:gd name="connsiteX145" fmla="*/ 1157699 w 1427352"/>
                  <a:gd name="connsiteY145" fmla="*/ 402713 h 667166"/>
                  <a:gd name="connsiteX146" fmla="*/ 1120604 w 1427352"/>
                  <a:gd name="connsiteY146" fmla="*/ 419120 h 6671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</a:cxnLst>
                <a:rect l="l" t="t" r="r" b="b"/>
                <a:pathLst>
                  <a:path w="1427352" h="667166">
                    <a:moveTo>
                      <a:pt x="1419505" y="270740"/>
                    </a:moveTo>
                    <a:cubicBezTo>
                      <a:pt x="1418792" y="263606"/>
                      <a:pt x="1412372" y="266459"/>
                      <a:pt x="1407378" y="270026"/>
                    </a:cubicBezTo>
                    <a:cubicBezTo>
                      <a:pt x="1402385" y="272880"/>
                      <a:pt x="1385264" y="275020"/>
                      <a:pt x="1379557" y="275020"/>
                    </a:cubicBezTo>
                    <a:cubicBezTo>
                      <a:pt x="1373136" y="275020"/>
                      <a:pt x="1361722" y="266459"/>
                      <a:pt x="1361722" y="260752"/>
                    </a:cubicBezTo>
                    <a:cubicBezTo>
                      <a:pt x="1361722" y="254332"/>
                      <a:pt x="1360296" y="247199"/>
                      <a:pt x="1353875" y="247199"/>
                    </a:cubicBezTo>
                    <a:cubicBezTo>
                      <a:pt x="1347455" y="247199"/>
                      <a:pt x="1338181" y="244345"/>
                      <a:pt x="1331761" y="229364"/>
                    </a:cubicBezTo>
                    <a:cubicBezTo>
                      <a:pt x="1325341" y="214383"/>
                      <a:pt x="1316067" y="214383"/>
                      <a:pt x="1308933" y="210817"/>
                    </a:cubicBezTo>
                    <a:cubicBezTo>
                      <a:pt x="1301800" y="207250"/>
                      <a:pt x="1282538" y="217950"/>
                      <a:pt x="1273978" y="220804"/>
                    </a:cubicBezTo>
                    <a:cubicBezTo>
                      <a:pt x="1265418" y="223657"/>
                      <a:pt x="1250437" y="217950"/>
                      <a:pt x="1239736" y="215097"/>
                    </a:cubicBezTo>
                    <a:cubicBezTo>
                      <a:pt x="1229036" y="212957"/>
                      <a:pt x="1222616" y="192982"/>
                      <a:pt x="1212628" y="195836"/>
                    </a:cubicBezTo>
                    <a:cubicBezTo>
                      <a:pt x="1202641" y="197976"/>
                      <a:pt x="1200501" y="218664"/>
                      <a:pt x="1192654" y="218664"/>
                    </a:cubicBezTo>
                    <a:cubicBezTo>
                      <a:pt x="1184807" y="218664"/>
                      <a:pt x="1170540" y="178002"/>
                      <a:pt x="1156272" y="155887"/>
                    </a:cubicBezTo>
                    <a:cubicBezTo>
                      <a:pt x="1141292" y="133060"/>
                      <a:pt x="1114897" y="88117"/>
                      <a:pt x="1091356" y="79557"/>
                    </a:cubicBezTo>
                    <a:cubicBezTo>
                      <a:pt x="1067814" y="70996"/>
                      <a:pt x="1074948" y="59582"/>
                      <a:pt x="1081369" y="53162"/>
                    </a:cubicBezTo>
                    <a:cubicBezTo>
                      <a:pt x="1087789" y="46742"/>
                      <a:pt x="1067101" y="45315"/>
                      <a:pt x="1057827" y="51022"/>
                    </a:cubicBezTo>
                    <a:cubicBezTo>
                      <a:pt x="1048554" y="56729"/>
                      <a:pt x="1037140" y="66716"/>
                      <a:pt x="1025726" y="68856"/>
                    </a:cubicBezTo>
                    <a:cubicBezTo>
                      <a:pt x="1015025" y="70996"/>
                      <a:pt x="999331" y="88117"/>
                      <a:pt x="987917" y="84550"/>
                    </a:cubicBezTo>
                    <a:cubicBezTo>
                      <a:pt x="976503" y="80984"/>
                      <a:pt x="970796" y="99531"/>
                      <a:pt x="961523" y="90971"/>
                    </a:cubicBezTo>
                    <a:cubicBezTo>
                      <a:pt x="952249" y="82410"/>
                      <a:pt x="973650" y="75990"/>
                      <a:pt x="973650" y="68143"/>
                    </a:cubicBezTo>
                    <a:cubicBezTo>
                      <a:pt x="973650" y="60296"/>
                      <a:pt x="958669" y="70283"/>
                      <a:pt x="955102" y="66003"/>
                    </a:cubicBezTo>
                    <a:cubicBezTo>
                      <a:pt x="951535" y="61009"/>
                      <a:pt x="938695" y="56729"/>
                      <a:pt x="938695" y="63863"/>
                    </a:cubicBezTo>
                    <a:cubicBezTo>
                      <a:pt x="938695" y="70996"/>
                      <a:pt x="928708" y="66716"/>
                      <a:pt x="928708" y="61723"/>
                    </a:cubicBezTo>
                    <a:cubicBezTo>
                      <a:pt x="928708" y="56016"/>
                      <a:pt x="921574" y="46028"/>
                      <a:pt x="915154" y="53162"/>
                    </a:cubicBezTo>
                    <a:cubicBezTo>
                      <a:pt x="908733" y="60296"/>
                      <a:pt x="888046" y="63863"/>
                      <a:pt x="883052" y="58869"/>
                    </a:cubicBezTo>
                    <a:cubicBezTo>
                      <a:pt x="878058" y="53162"/>
                      <a:pt x="885905" y="51022"/>
                      <a:pt x="886619" y="43888"/>
                    </a:cubicBezTo>
                    <a:cubicBezTo>
                      <a:pt x="887332" y="36755"/>
                      <a:pt x="878772" y="27481"/>
                      <a:pt x="880199" y="18921"/>
                    </a:cubicBezTo>
                    <a:cubicBezTo>
                      <a:pt x="881625" y="10360"/>
                      <a:pt x="865218" y="1800"/>
                      <a:pt x="857371" y="4653"/>
                    </a:cubicBezTo>
                    <a:cubicBezTo>
                      <a:pt x="849524" y="7507"/>
                      <a:pt x="838823" y="4653"/>
                      <a:pt x="830263" y="1086"/>
                    </a:cubicBezTo>
                    <a:cubicBezTo>
                      <a:pt x="821702" y="-2481"/>
                      <a:pt x="788174" y="3226"/>
                      <a:pt x="786747" y="11073"/>
                    </a:cubicBezTo>
                    <a:cubicBezTo>
                      <a:pt x="785320" y="18921"/>
                      <a:pt x="743232" y="25341"/>
                      <a:pt x="735385" y="28194"/>
                    </a:cubicBezTo>
                    <a:cubicBezTo>
                      <a:pt x="727538" y="31048"/>
                      <a:pt x="696149" y="36041"/>
                      <a:pt x="685449" y="37468"/>
                    </a:cubicBezTo>
                    <a:cubicBezTo>
                      <a:pt x="674748" y="38895"/>
                      <a:pt x="663334" y="48169"/>
                      <a:pt x="649780" y="48169"/>
                    </a:cubicBezTo>
                    <a:cubicBezTo>
                      <a:pt x="635513" y="48169"/>
                      <a:pt x="609118" y="49595"/>
                      <a:pt x="596991" y="58869"/>
                    </a:cubicBezTo>
                    <a:cubicBezTo>
                      <a:pt x="584864" y="68143"/>
                      <a:pt x="564176" y="60296"/>
                      <a:pt x="554902" y="63863"/>
                    </a:cubicBezTo>
                    <a:cubicBezTo>
                      <a:pt x="545629" y="66716"/>
                      <a:pt x="529934" y="62436"/>
                      <a:pt x="524941" y="65289"/>
                    </a:cubicBezTo>
                    <a:cubicBezTo>
                      <a:pt x="519947" y="68143"/>
                      <a:pt x="522087" y="87404"/>
                      <a:pt x="526368" y="94538"/>
                    </a:cubicBezTo>
                    <a:cubicBezTo>
                      <a:pt x="531361" y="102385"/>
                      <a:pt x="555616" y="105238"/>
                      <a:pt x="557756" y="110232"/>
                    </a:cubicBezTo>
                    <a:cubicBezTo>
                      <a:pt x="559183" y="115225"/>
                      <a:pt x="532788" y="115225"/>
                      <a:pt x="520661" y="116652"/>
                    </a:cubicBezTo>
                    <a:cubicBezTo>
                      <a:pt x="508533" y="118079"/>
                      <a:pt x="511387" y="133773"/>
                      <a:pt x="514240" y="141620"/>
                    </a:cubicBezTo>
                    <a:cubicBezTo>
                      <a:pt x="517094" y="149467"/>
                      <a:pt x="502113" y="157314"/>
                      <a:pt x="492126" y="160167"/>
                    </a:cubicBezTo>
                    <a:cubicBezTo>
                      <a:pt x="482852" y="163021"/>
                      <a:pt x="492126" y="178715"/>
                      <a:pt x="501400" y="178715"/>
                    </a:cubicBezTo>
                    <a:cubicBezTo>
                      <a:pt x="510673" y="178715"/>
                      <a:pt x="518521" y="186562"/>
                      <a:pt x="526368" y="186562"/>
                    </a:cubicBezTo>
                    <a:cubicBezTo>
                      <a:pt x="534215" y="186562"/>
                      <a:pt x="535641" y="202256"/>
                      <a:pt x="535641" y="211530"/>
                    </a:cubicBezTo>
                    <a:cubicBezTo>
                      <a:pt x="535641" y="220804"/>
                      <a:pt x="526368" y="223657"/>
                      <a:pt x="513527" y="223657"/>
                    </a:cubicBezTo>
                    <a:cubicBezTo>
                      <a:pt x="501400" y="223657"/>
                      <a:pt x="494979" y="214383"/>
                      <a:pt x="487132" y="212957"/>
                    </a:cubicBezTo>
                    <a:cubicBezTo>
                      <a:pt x="479285" y="211530"/>
                      <a:pt x="480712" y="227224"/>
                      <a:pt x="475005" y="230078"/>
                    </a:cubicBezTo>
                    <a:cubicBezTo>
                      <a:pt x="468585" y="232931"/>
                      <a:pt x="467158" y="219377"/>
                      <a:pt x="457884" y="219377"/>
                    </a:cubicBezTo>
                    <a:cubicBezTo>
                      <a:pt x="448610" y="219377"/>
                      <a:pt x="437910" y="217950"/>
                      <a:pt x="434343" y="208677"/>
                    </a:cubicBezTo>
                    <a:cubicBezTo>
                      <a:pt x="431490" y="199403"/>
                      <a:pt x="409375" y="197976"/>
                      <a:pt x="400101" y="207250"/>
                    </a:cubicBezTo>
                    <a:cubicBezTo>
                      <a:pt x="390827" y="216524"/>
                      <a:pt x="387974" y="212243"/>
                      <a:pt x="380127" y="205823"/>
                    </a:cubicBezTo>
                    <a:cubicBezTo>
                      <a:pt x="372280" y="199403"/>
                      <a:pt x="348739" y="208677"/>
                      <a:pt x="345885" y="216524"/>
                    </a:cubicBezTo>
                    <a:cubicBezTo>
                      <a:pt x="343032" y="224371"/>
                      <a:pt x="325911" y="227224"/>
                      <a:pt x="313070" y="219377"/>
                    </a:cubicBezTo>
                    <a:cubicBezTo>
                      <a:pt x="300943" y="211530"/>
                      <a:pt x="293096" y="208677"/>
                      <a:pt x="293096" y="219377"/>
                    </a:cubicBezTo>
                    <a:cubicBezTo>
                      <a:pt x="293096" y="230078"/>
                      <a:pt x="283822" y="220804"/>
                      <a:pt x="283822" y="214383"/>
                    </a:cubicBezTo>
                    <a:cubicBezTo>
                      <a:pt x="283822" y="207963"/>
                      <a:pt x="263848" y="195836"/>
                      <a:pt x="254574" y="189416"/>
                    </a:cubicBezTo>
                    <a:cubicBezTo>
                      <a:pt x="245300" y="182995"/>
                      <a:pt x="215339" y="182995"/>
                      <a:pt x="213912" y="177288"/>
                    </a:cubicBezTo>
                    <a:cubicBezTo>
                      <a:pt x="212485" y="170868"/>
                      <a:pt x="193938" y="166588"/>
                      <a:pt x="188944" y="177288"/>
                    </a:cubicBezTo>
                    <a:cubicBezTo>
                      <a:pt x="183950" y="187989"/>
                      <a:pt x="176817" y="180142"/>
                      <a:pt x="170397" y="177288"/>
                    </a:cubicBezTo>
                    <a:cubicBezTo>
                      <a:pt x="163976" y="174435"/>
                      <a:pt x="150422" y="182282"/>
                      <a:pt x="144002" y="185135"/>
                    </a:cubicBezTo>
                    <a:cubicBezTo>
                      <a:pt x="137582" y="187989"/>
                      <a:pt x="117607" y="202256"/>
                      <a:pt x="106907" y="202256"/>
                    </a:cubicBezTo>
                    <a:cubicBezTo>
                      <a:pt x="96206" y="202256"/>
                      <a:pt x="101913" y="216524"/>
                      <a:pt x="88359" y="219377"/>
                    </a:cubicBezTo>
                    <a:cubicBezTo>
                      <a:pt x="74092" y="222231"/>
                      <a:pt x="77659" y="231504"/>
                      <a:pt x="79085" y="237925"/>
                    </a:cubicBezTo>
                    <a:cubicBezTo>
                      <a:pt x="80512" y="244345"/>
                      <a:pt x="88359" y="255046"/>
                      <a:pt x="76232" y="260039"/>
                    </a:cubicBezTo>
                    <a:cubicBezTo>
                      <a:pt x="64105" y="265033"/>
                      <a:pt x="59111" y="244345"/>
                      <a:pt x="48410" y="236498"/>
                    </a:cubicBezTo>
                    <a:cubicBezTo>
                      <a:pt x="37710" y="228651"/>
                      <a:pt x="28436" y="237925"/>
                      <a:pt x="28436" y="248625"/>
                    </a:cubicBezTo>
                    <a:cubicBezTo>
                      <a:pt x="28436" y="259326"/>
                      <a:pt x="16309" y="259326"/>
                      <a:pt x="9889" y="270740"/>
                    </a:cubicBezTo>
                    <a:cubicBezTo>
                      <a:pt x="3468" y="281440"/>
                      <a:pt x="20589" y="282867"/>
                      <a:pt x="20589" y="287860"/>
                    </a:cubicBezTo>
                    <a:cubicBezTo>
                      <a:pt x="20589" y="292854"/>
                      <a:pt x="11315" y="297134"/>
                      <a:pt x="8462" y="298561"/>
                    </a:cubicBezTo>
                    <a:cubicBezTo>
                      <a:pt x="5608" y="299988"/>
                      <a:pt x="-2239" y="315682"/>
                      <a:pt x="615" y="320675"/>
                    </a:cubicBezTo>
                    <a:cubicBezTo>
                      <a:pt x="3468" y="325669"/>
                      <a:pt x="22729" y="323529"/>
                      <a:pt x="20589" y="334943"/>
                    </a:cubicBezTo>
                    <a:cubicBezTo>
                      <a:pt x="19162" y="345643"/>
                      <a:pt x="17736" y="357057"/>
                      <a:pt x="27009" y="353490"/>
                    </a:cubicBezTo>
                    <a:cubicBezTo>
                      <a:pt x="36283" y="350637"/>
                      <a:pt x="45557" y="352064"/>
                      <a:pt x="51977" y="352064"/>
                    </a:cubicBezTo>
                    <a:cubicBezTo>
                      <a:pt x="58398" y="352064"/>
                      <a:pt x="62678" y="364191"/>
                      <a:pt x="74092" y="377031"/>
                    </a:cubicBezTo>
                    <a:cubicBezTo>
                      <a:pt x="84792" y="389159"/>
                      <a:pt x="89786" y="395579"/>
                      <a:pt x="79085" y="399146"/>
                    </a:cubicBezTo>
                    <a:cubicBezTo>
                      <a:pt x="68385" y="401999"/>
                      <a:pt x="72665" y="408420"/>
                      <a:pt x="86932" y="414840"/>
                    </a:cubicBezTo>
                    <a:cubicBezTo>
                      <a:pt x="90499" y="416267"/>
                      <a:pt x="94779" y="419120"/>
                      <a:pt x="98346" y="421260"/>
                    </a:cubicBezTo>
                    <a:cubicBezTo>
                      <a:pt x="100486" y="419834"/>
                      <a:pt x="102626" y="418407"/>
                      <a:pt x="104767" y="416267"/>
                    </a:cubicBezTo>
                    <a:cubicBezTo>
                      <a:pt x="122601" y="400573"/>
                      <a:pt x="154702" y="386305"/>
                      <a:pt x="178244" y="392726"/>
                    </a:cubicBezTo>
                    <a:cubicBezTo>
                      <a:pt x="201785" y="399146"/>
                      <a:pt x="221759" y="388445"/>
                      <a:pt x="232460" y="403426"/>
                    </a:cubicBezTo>
                    <a:cubicBezTo>
                      <a:pt x="243160" y="417694"/>
                      <a:pt x="232460" y="444802"/>
                      <a:pt x="236740" y="455502"/>
                    </a:cubicBezTo>
                    <a:cubicBezTo>
                      <a:pt x="241020" y="466203"/>
                      <a:pt x="218192" y="466916"/>
                      <a:pt x="202498" y="464776"/>
                    </a:cubicBezTo>
                    <a:cubicBezTo>
                      <a:pt x="186804" y="462636"/>
                      <a:pt x="154702" y="471196"/>
                      <a:pt x="158983" y="480470"/>
                    </a:cubicBezTo>
                    <a:cubicBezTo>
                      <a:pt x="163263" y="489744"/>
                      <a:pt x="174677" y="511858"/>
                      <a:pt x="153989" y="500444"/>
                    </a:cubicBezTo>
                    <a:cubicBezTo>
                      <a:pt x="133301" y="489030"/>
                      <a:pt x="124741" y="511858"/>
                      <a:pt x="136155" y="511858"/>
                    </a:cubicBezTo>
                    <a:cubicBezTo>
                      <a:pt x="147569" y="511858"/>
                      <a:pt x="163263" y="525412"/>
                      <a:pt x="163263" y="534686"/>
                    </a:cubicBezTo>
                    <a:cubicBezTo>
                      <a:pt x="163263" y="543960"/>
                      <a:pt x="163976" y="564648"/>
                      <a:pt x="174677" y="561794"/>
                    </a:cubicBezTo>
                    <a:cubicBezTo>
                      <a:pt x="185377" y="558941"/>
                      <a:pt x="185377" y="577488"/>
                      <a:pt x="199645" y="576062"/>
                    </a:cubicBezTo>
                    <a:cubicBezTo>
                      <a:pt x="213912" y="575348"/>
                      <a:pt x="227466" y="580342"/>
                      <a:pt x="216052" y="593896"/>
                    </a:cubicBezTo>
                    <a:cubicBezTo>
                      <a:pt x="204638" y="607450"/>
                      <a:pt x="223186" y="644545"/>
                      <a:pt x="227466" y="636698"/>
                    </a:cubicBezTo>
                    <a:cubicBezTo>
                      <a:pt x="230319" y="631704"/>
                      <a:pt x="227466" y="620290"/>
                      <a:pt x="231746" y="613157"/>
                    </a:cubicBezTo>
                    <a:cubicBezTo>
                      <a:pt x="223899" y="593896"/>
                      <a:pt x="258141" y="593896"/>
                      <a:pt x="268128" y="593896"/>
                    </a:cubicBezTo>
                    <a:cubicBezTo>
                      <a:pt x="279542" y="593896"/>
                      <a:pt x="298803" y="610303"/>
                      <a:pt x="310930" y="627424"/>
                    </a:cubicBezTo>
                    <a:cubicBezTo>
                      <a:pt x="323057" y="643832"/>
                      <a:pt x="335898" y="633131"/>
                      <a:pt x="335898" y="633131"/>
                    </a:cubicBezTo>
                    <a:lnTo>
                      <a:pt x="340178" y="477617"/>
                    </a:lnTo>
                    <a:lnTo>
                      <a:pt x="428636" y="454075"/>
                    </a:lnTo>
                    <a:cubicBezTo>
                      <a:pt x="429349" y="451935"/>
                      <a:pt x="430776" y="449795"/>
                      <a:pt x="431490" y="448368"/>
                    </a:cubicBezTo>
                    <a:cubicBezTo>
                      <a:pt x="442903" y="431961"/>
                      <a:pt x="458597" y="445515"/>
                      <a:pt x="463591" y="449082"/>
                    </a:cubicBezTo>
                    <a:cubicBezTo>
                      <a:pt x="467871" y="452649"/>
                      <a:pt x="465731" y="431248"/>
                      <a:pt x="477859" y="432674"/>
                    </a:cubicBezTo>
                    <a:cubicBezTo>
                      <a:pt x="489986" y="433388"/>
                      <a:pt x="477145" y="453362"/>
                      <a:pt x="486419" y="453362"/>
                    </a:cubicBezTo>
                    <a:cubicBezTo>
                      <a:pt x="493553" y="453362"/>
                      <a:pt x="509960" y="479043"/>
                      <a:pt x="504966" y="499731"/>
                    </a:cubicBezTo>
                    <a:cubicBezTo>
                      <a:pt x="518521" y="511145"/>
                      <a:pt x="543488" y="537539"/>
                      <a:pt x="546342" y="544673"/>
                    </a:cubicBezTo>
                    <a:cubicBezTo>
                      <a:pt x="549195" y="553234"/>
                      <a:pt x="584864" y="538966"/>
                      <a:pt x="591998" y="541820"/>
                    </a:cubicBezTo>
                    <a:cubicBezTo>
                      <a:pt x="599131" y="544673"/>
                      <a:pt x="653347" y="544673"/>
                      <a:pt x="662621" y="544673"/>
                    </a:cubicBezTo>
                    <a:cubicBezTo>
                      <a:pt x="672608" y="544673"/>
                      <a:pt x="679029" y="562507"/>
                      <a:pt x="690442" y="565361"/>
                    </a:cubicBezTo>
                    <a:cubicBezTo>
                      <a:pt x="701856" y="568214"/>
                      <a:pt x="697576" y="586049"/>
                      <a:pt x="699003" y="598889"/>
                    </a:cubicBezTo>
                    <a:cubicBezTo>
                      <a:pt x="700430" y="611017"/>
                      <a:pt x="716837" y="623857"/>
                      <a:pt x="718264" y="635271"/>
                    </a:cubicBezTo>
                    <a:cubicBezTo>
                      <a:pt x="719691" y="645972"/>
                      <a:pt x="737525" y="640978"/>
                      <a:pt x="748939" y="643832"/>
                    </a:cubicBezTo>
                    <a:cubicBezTo>
                      <a:pt x="760353" y="646685"/>
                      <a:pt x="776760" y="650965"/>
                      <a:pt x="778187" y="661666"/>
                    </a:cubicBezTo>
                    <a:cubicBezTo>
                      <a:pt x="779613" y="673080"/>
                      <a:pt x="793168" y="664519"/>
                      <a:pt x="794594" y="655959"/>
                    </a:cubicBezTo>
                    <a:cubicBezTo>
                      <a:pt x="796021" y="647398"/>
                      <a:pt x="809575" y="636698"/>
                      <a:pt x="830976" y="628137"/>
                    </a:cubicBezTo>
                    <a:cubicBezTo>
                      <a:pt x="840250" y="624571"/>
                      <a:pt x="846670" y="624571"/>
                      <a:pt x="850950" y="625997"/>
                    </a:cubicBezTo>
                    <a:cubicBezTo>
                      <a:pt x="854517" y="616010"/>
                      <a:pt x="858797" y="607450"/>
                      <a:pt x="861651" y="606736"/>
                    </a:cubicBezTo>
                    <a:cubicBezTo>
                      <a:pt x="868785" y="603883"/>
                      <a:pt x="882339" y="593182"/>
                      <a:pt x="883765" y="583195"/>
                    </a:cubicBezTo>
                    <a:cubicBezTo>
                      <a:pt x="884479" y="572495"/>
                      <a:pt x="913014" y="572495"/>
                      <a:pt x="931561" y="581768"/>
                    </a:cubicBezTo>
                    <a:cubicBezTo>
                      <a:pt x="950109" y="591042"/>
                      <a:pt x="961523" y="591042"/>
                      <a:pt x="962949" y="576775"/>
                    </a:cubicBezTo>
                    <a:cubicBezTo>
                      <a:pt x="963663" y="562507"/>
                      <a:pt x="990771" y="558227"/>
                      <a:pt x="999331" y="562507"/>
                    </a:cubicBezTo>
                    <a:cubicBezTo>
                      <a:pt x="1007891" y="566788"/>
                      <a:pt x="1033573" y="581055"/>
                      <a:pt x="1045700" y="576062"/>
                    </a:cubicBezTo>
                    <a:cubicBezTo>
                      <a:pt x="1057827" y="571068"/>
                      <a:pt x="1120604" y="577488"/>
                      <a:pt x="1136298" y="581055"/>
                    </a:cubicBezTo>
                    <a:cubicBezTo>
                      <a:pt x="1151992" y="585335"/>
                      <a:pt x="1156272" y="574635"/>
                      <a:pt x="1169826" y="590329"/>
                    </a:cubicBezTo>
                    <a:cubicBezTo>
                      <a:pt x="1181240" y="603169"/>
                      <a:pt x="1186947" y="591756"/>
                      <a:pt x="1199074" y="601743"/>
                    </a:cubicBezTo>
                    <a:cubicBezTo>
                      <a:pt x="1199074" y="597463"/>
                      <a:pt x="1198361" y="592469"/>
                      <a:pt x="1198361" y="587475"/>
                    </a:cubicBezTo>
                    <a:cubicBezTo>
                      <a:pt x="1198361" y="577488"/>
                      <a:pt x="1214055" y="568928"/>
                      <a:pt x="1216909" y="561081"/>
                    </a:cubicBezTo>
                    <a:cubicBezTo>
                      <a:pt x="1219762" y="553234"/>
                      <a:pt x="1202641" y="529693"/>
                      <a:pt x="1202641" y="521845"/>
                    </a:cubicBezTo>
                    <a:cubicBezTo>
                      <a:pt x="1202641" y="513998"/>
                      <a:pt x="1202641" y="495451"/>
                      <a:pt x="1194794" y="491170"/>
                    </a:cubicBezTo>
                    <a:cubicBezTo>
                      <a:pt x="1186947" y="487604"/>
                      <a:pt x="1209775" y="476903"/>
                      <a:pt x="1214768" y="477617"/>
                    </a:cubicBezTo>
                    <a:cubicBezTo>
                      <a:pt x="1226182" y="478330"/>
                      <a:pt x="1242590" y="466203"/>
                      <a:pt x="1247583" y="471196"/>
                    </a:cubicBezTo>
                    <a:cubicBezTo>
                      <a:pt x="1252577" y="476190"/>
                      <a:pt x="1262564" y="477617"/>
                      <a:pt x="1272551" y="477617"/>
                    </a:cubicBezTo>
                    <a:cubicBezTo>
                      <a:pt x="1282538" y="477617"/>
                      <a:pt x="1278258" y="466203"/>
                      <a:pt x="1272551" y="461209"/>
                    </a:cubicBezTo>
                    <a:cubicBezTo>
                      <a:pt x="1266845" y="456215"/>
                      <a:pt x="1290386" y="409133"/>
                      <a:pt x="1293952" y="393439"/>
                    </a:cubicBezTo>
                    <a:cubicBezTo>
                      <a:pt x="1297519" y="377745"/>
                      <a:pt x="1306080" y="392012"/>
                      <a:pt x="1317494" y="393439"/>
                    </a:cubicBezTo>
                    <a:cubicBezTo>
                      <a:pt x="1328907" y="394866"/>
                      <a:pt x="1342461" y="392726"/>
                      <a:pt x="1349595" y="396293"/>
                    </a:cubicBezTo>
                    <a:cubicBezTo>
                      <a:pt x="1356729" y="399859"/>
                      <a:pt x="1377417" y="392012"/>
                      <a:pt x="1382410" y="384165"/>
                    </a:cubicBezTo>
                    <a:cubicBezTo>
                      <a:pt x="1387404" y="376318"/>
                      <a:pt x="1376703" y="374178"/>
                      <a:pt x="1377417" y="356344"/>
                    </a:cubicBezTo>
                    <a:cubicBezTo>
                      <a:pt x="1378130" y="338510"/>
                      <a:pt x="1388830" y="329949"/>
                      <a:pt x="1400244" y="329949"/>
                    </a:cubicBezTo>
                    <a:cubicBezTo>
                      <a:pt x="1411658" y="329949"/>
                      <a:pt x="1415225" y="319249"/>
                      <a:pt x="1415225" y="310688"/>
                    </a:cubicBezTo>
                    <a:cubicBezTo>
                      <a:pt x="1415225" y="302841"/>
                      <a:pt x="1424499" y="297848"/>
                      <a:pt x="1427352" y="287860"/>
                    </a:cubicBezTo>
                    <a:cubicBezTo>
                      <a:pt x="1423072" y="280014"/>
                      <a:pt x="1420219" y="275020"/>
                      <a:pt x="1419505" y="270740"/>
                    </a:cubicBezTo>
                    <a:close/>
                    <a:moveTo>
                      <a:pt x="531361" y="422687"/>
                    </a:moveTo>
                    <a:cubicBezTo>
                      <a:pt x="527081" y="428394"/>
                      <a:pt x="486419" y="417694"/>
                      <a:pt x="482852" y="409133"/>
                    </a:cubicBezTo>
                    <a:cubicBezTo>
                      <a:pt x="478572" y="400573"/>
                      <a:pt x="539922" y="410560"/>
                      <a:pt x="531361" y="422687"/>
                    </a:cubicBezTo>
                    <a:close/>
                    <a:moveTo>
                      <a:pt x="1120604" y="419120"/>
                    </a:moveTo>
                    <a:cubicBezTo>
                      <a:pt x="1091356" y="419120"/>
                      <a:pt x="1027153" y="404853"/>
                      <a:pt x="1001471" y="432674"/>
                    </a:cubicBezTo>
                    <a:cubicBezTo>
                      <a:pt x="975790" y="460496"/>
                      <a:pt x="994338" y="475477"/>
                      <a:pt x="982924" y="477617"/>
                    </a:cubicBezTo>
                    <a:cubicBezTo>
                      <a:pt x="970796" y="479757"/>
                      <a:pt x="964376" y="434814"/>
                      <a:pt x="978643" y="420547"/>
                    </a:cubicBezTo>
                    <a:cubicBezTo>
                      <a:pt x="992911" y="406280"/>
                      <a:pt x="1039993" y="399859"/>
                      <a:pt x="1069241" y="406993"/>
                    </a:cubicBezTo>
                    <a:cubicBezTo>
                      <a:pt x="1098489" y="414127"/>
                      <a:pt x="1149852" y="400573"/>
                      <a:pt x="1157699" y="402713"/>
                    </a:cubicBezTo>
                    <a:cubicBezTo>
                      <a:pt x="1164119" y="404853"/>
                      <a:pt x="1149852" y="419120"/>
                      <a:pt x="1120604" y="419120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6350" cap="rnd">
                <a:solidFill>
                  <a:srgbClr val="FFFFFF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378" name="Полилиния: фигура 377">
                <a:extLst>
                  <a:ext uri="{FF2B5EF4-FFF2-40B4-BE49-F238E27FC236}">
                    <a16:creationId xmlns:a16="http://schemas.microsoft.com/office/drawing/2014/main" xmlns="" id="{7DEF8DAB-8A34-43C1-B078-3F719BCE5172}"/>
                  </a:ext>
                </a:extLst>
              </p:cNvPr>
              <p:cNvSpPr/>
              <p:nvPr/>
            </p:nvSpPr>
            <p:spPr>
              <a:xfrm>
                <a:off x="214780" y="1517955"/>
                <a:ext cx="5992536" cy="2300879"/>
              </a:xfrm>
              <a:custGeom>
                <a:avLst/>
                <a:gdLst>
                  <a:gd name="connsiteX0" fmla="*/ 89884 w 5992536"/>
                  <a:gd name="connsiteY0" fmla="*/ 1659223 h 2300879"/>
                  <a:gd name="connsiteX1" fmla="*/ 69197 w 5992536"/>
                  <a:gd name="connsiteY1" fmla="*/ 1651376 h 2300879"/>
                  <a:gd name="connsiteX2" fmla="*/ 47796 w 5992536"/>
                  <a:gd name="connsiteY2" fmla="*/ 1649236 h 2300879"/>
                  <a:gd name="connsiteX3" fmla="*/ 53503 w 5992536"/>
                  <a:gd name="connsiteY3" fmla="*/ 1654229 h 2300879"/>
                  <a:gd name="connsiteX4" fmla="*/ 42089 w 5992536"/>
                  <a:gd name="connsiteY4" fmla="*/ 1673490 h 2300879"/>
                  <a:gd name="connsiteX5" fmla="*/ 25681 w 5992536"/>
                  <a:gd name="connsiteY5" fmla="*/ 1673490 h 2300879"/>
                  <a:gd name="connsiteX6" fmla="*/ 2140 w 5992536"/>
                  <a:gd name="connsiteY6" fmla="*/ 1674917 h 2300879"/>
                  <a:gd name="connsiteX7" fmla="*/ 0 w 5992536"/>
                  <a:gd name="connsiteY7" fmla="*/ 1683478 h 2300879"/>
                  <a:gd name="connsiteX8" fmla="*/ 17834 w 5992536"/>
                  <a:gd name="connsiteY8" fmla="*/ 1689898 h 2300879"/>
                  <a:gd name="connsiteX9" fmla="*/ 109145 w 5992536"/>
                  <a:gd name="connsiteY9" fmla="*/ 1693465 h 2300879"/>
                  <a:gd name="connsiteX10" fmla="*/ 110572 w 5992536"/>
                  <a:gd name="connsiteY10" fmla="*/ 1669924 h 2300879"/>
                  <a:gd name="connsiteX11" fmla="*/ 89884 w 5992536"/>
                  <a:gd name="connsiteY11" fmla="*/ 1659223 h 2300879"/>
                  <a:gd name="connsiteX12" fmla="*/ 1592239 w 5992536"/>
                  <a:gd name="connsiteY12" fmla="*/ 59850 h 2300879"/>
                  <a:gd name="connsiteX13" fmla="*/ 1610073 w 5992536"/>
                  <a:gd name="connsiteY13" fmla="*/ 29889 h 2300879"/>
                  <a:gd name="connsiteX14" fmla="*/ 1575832 w 5992536"/>
                  <a:gd name="connsiteY14" fmla="*/ 41303 h 2300879"/>
                  <a:gd name="connsiteX15" fmla="*/ 1534456 w 5992536"/>
                  <a:gd name="connsiteY15" fmla="*/ 56997 h 2300879"/>
                  <a:gd name="connsiteX16" fmla="*/ 1592239 w 5992536"/>
                  <a:gd name="connsiteY16" fmla="*/ 59850 h 2300879"/>
                  <a:gd name="connsiteX17" fmla="*/ 1792696 w 5992536"/>
                  <a:gd name="connsiteY17" fmla="*/ 636966 h 2300879"/>
                  <a:gd name="connsiteX18" fmla="*/ 1846912 w 5992536"/>
                  <a:gd name="connsiteY18" fmla="*/ 624838 h 2300879"/>
                  <a:gd name="connsiteX19" fmla="*/ 1808390 w 5992536"/>
                  <a:gd name="connsiteY19" fmla="*/ 609144 h 2300879"/>
                  <a:gd name="connsiteX20" fmla="*/ 1792696 w 5992536"/>
                  <a:gd name="connsiteY20" fmla="*/ 636966 h 2300879"/>
                  <a:gd name="connsiteX21" fmla="*/ 2559567 w 5992536"/>
                  <a:gd name="connsiteY21" fmla="*/ 106933 h 2300879"/>
                  <a:gd name="connsiteX22" fmla="*/ 2551007 w 5992536"/>
                  <a:gd name="connsiteY22" fmla="*/ 120487 h 2300879"/>
                  <a:gd name="connsiteX23" fmla="*/ 2526039 w 5992536"/>
                  <a:gd name="connsiteY23" fmla="*/ 132614 h 2300879"/>
                  <a:gd name="connsiteX24" fmla="*/ 2557427 w 5992536"/>
                  <a:gd name="connsiteY24" fmla="*/ 153302 h 2300879"/>
                  <a:gd name="connsiteX25" fmla="*/ 2598803 w 5992536"/>
                  <a:gd name="connsiteY25" fmla="*/ 128334 h 2300879"/>
                  <a:gd name="connsiteX26" fmla="*/ 2695107 w 5992536"/>
                  <a:gd name="connsiteY26" fmla="*/ 99086 h 2300879"/>
                  <a:gd name="connsiteX27" fmla="*/ 2704381 w 5992536"/>
                  <a:gd name="connsiteY27" fmla="*/ 69837 h 2300879"/>
                  <a:gd name="connsiteX28" fmla="*/ 2690114 w 5992536"/>
                  <a:gd name="connsiteY28" fmla="*/ 53430 h 2300879"/>
                  <a:gd name="connsiteX29" fmla="*/ 2664433 w 5992536"/>
                  <a:gd name="connsiteY29" fmla="*/ 17048 h 2300879"/>
                  <a:gd name="connsiteX30" fmla="*/ 2613783 w 5992536"/>
                  <a:gd name="connsiteY30" fmla="*/ 34882 h 2300879"/>
                  <a:gd name="connsiteX31" fmla="*/ 2574548 w 5992536"/>
                  <a:gd name="connsiteY31" fmla="*/ 58424 h 2300879"/>
                  <a:gd name="connsiteX32" fmla="*/ 2558854 w 5992536"/>
                  <a:gd name="connsiteY32" fmla="*/ 82678 h 2300879"/>
                  <a:gd name="connsiteX33" fmla="*/ 2559567 w 5992536"/>
                  <a:gd name="connsiteY33" fmla="*/ 106933 h 2300879"/>
                  <a:gd name="connsiteX34" fmla="*/ 2614497 w 5992536"/>
                  <a:gd name="connsiteY34" fmla="*/ 136181 h 2300879"/>
                  <a:gd name="connsiteX35" fmla="*/ 2590242 w 5992536"/>
                  <a:gd name="connsiteY35" fmla="*/ 167569 h 2300879"/>
                  <a:gd name="connsiteX36" fmla="*/ 2615923 w 5992536"/>
                  <a:gd name="connsiteY36" fmla="*/ 174703 h 2300879"/>
                  <a:gd name="connsiteX37" fmla="*/ 2650165 w 5992536"/>
                  <a:gd name="connsiteY37" fmla="*/ 198957 h 2300879"/>
                  <a:gd name="connsiteX38" fmla="*/ 2750037 w 5992536"/>
                  <a:gd name="connsiteY38" fmla="*/ 219645 h 2300879"/>
                  <a:gd name="connsiteX39" fmla="*/ 2773578 w 5992536"/>
                  <a:gd name="connsiteY39" fmla="*/ 193964 h 2300879"/>
                  <a:gd name="connsiteX40" fmla="*/ 2789272 w 5992536"/>
                  <a:gd name="connsiteY40" fmla="*/ 154728 h 2300879"/>
                  <a:gd name="connsiteX41" fmla="*/ 2737196 w 5992536"/>
                  <a:gd name="connsiteY41" fmla="*/ 131901 h 2300879"/>
                  <a:gd name="connsiteX42" fmla="*/ 2711515 w 5992536"/>
                  <a:gd name="connsiteY42" fmla="*/ 116206 h 2300879"/>
                  <a:gd name="connsiteX43" fmla="*/ 2614497 w 5992536"/>
                  <a:gd name="connsiteY43" fmla="*/ 136181 h 2300879"/>
                  <a:gd name="connsiteX44" fmla="*/ 2095878 w 5992536"/>
                  <a:gd name="connsiteY44" fmla="*/ 652660 h 2300879"/>
                  <a:gd name="connsiteX45" fmla="*/ 2122986 w 5992536"/>
                  <a:gd name="connsiteY45" fmla="*/ 641246 h 2300879"/>
                  <a:gd name="connsiteX46" fmla="*/ 2095878 w 5992536"/>
                  <a:gd name="connsiteY46" fmla="*/ 652660 h 2300879"/>
                  <a:gd name="connsiteX47" fmla="*/ 2532459 w 5992536"/>
                  <a:gd name="connsiteY47" fmla="*/ 32742 h 2300879"/>
                  <a:gd name="connsiteX48" fmla="*/ 2485377 w 5992536"/>
                  <a:gd name="connsiteY48" fmla="*/ 39163 h 2300879"/>
                  <a:gd name="connsiteX49" fmla="*/ 2532459 w 5992536"/>
                  <a:gd name="connsiteY49" fmla="*/ 32742 h 2300879"/>
                  <a:gd name="connsiteX50" fmla="*/ 5587818 w 5992536"/>
                  <a:gd name="connsiteY50" fmla="*/ 785346 h 2300879"/>
                  <a:gd name="connsiteX51" fmla="*/ 5637754 w 5992536"/>
                  <a:gd name="connsiteY51" fmla="*/ 784633 h 2300879"/>
                  <a:gd name="connsiteX52" fmla="*/ 5711231 w 5992536"/>
                  <a:gd name="connsiteY52" fmla="*/ 776073 h 2300879"/>
                  <a:gd name="connsiteX53" fmla="*/ 5672709 w 5992536"/>
                  <a:gd name="connsiteY53" fmla="*/ 746111 h 2300879"/>
                  <a:gd name="connsiteX54" fmla="*/ 5587818 w 5992536"/>
                  <a:gd name="connsiteY54" fmla="*/ 785346 h 2300879"/>
                  <a:gd name="connsiteX55" fmla="*/ 2775718 w 5992536"/>
                  <a:gd name="connsiteY55" fmla="*/ 282421 h 2300879"/>
                  <a:gd name="connsiteX56" fmla="*/ 2867743 w 5992536"/>
                  <a:gd name="connsiteY56" fmla="*/ 273148 h 2300879"/>
                  <a:gd name="connsiteX57" fmla="*/ 2989015 w 5992536"/>
                  <a:gd name="connsiteY57" fmla="*/ 232486 h 2300879"/>
                  <a:gd name="connsiteX58" fmla="*/ 2943360 w 5992536"/>
                  <a:gd name="connsiteY58" fmla="*/ 202524 h 2300879"/>
                  <a:gd name="connsiteX59" fmla="*/ 2892711 w 5992536"/>
                  <a:gd name="connsiteY59" fmla="*/ 213225 h 2300879"/>
                  <a:gd name="connsiteX60" fmla="*/ 2896991 w 5992536"/>
                  <a:gd name="connsiteY60" fmla="*/ 194677 h 2300879"/>
                  <a:gd name="connsiteX61" fmla="*/ 2876303 w 5992536"/>
                  <a:gd name="connsiteY61" fmla="*/ 171849 h 2300879"/>
                  <a:gd name="connsiteX62" fmla="*/ 2839208 w 5992536"/>
                  <a:gd name="connsiteY62" fmla="*/ 185403 h 2300879"/>
                  <a:gd name="connsiteX63" fmla="*/ 2827081 w 5992536"/>
                  <a:gd name="connsiteY63" fmla="*/ 213225 h 2300879"/>
                  <a:gd name="connsiteX64" fmla="*/ 2801399 w 5992536"/>
                  <a:gd name="connsiteY64" fmla="*/ 233199 h 2300879"/>
                  <a:gd name="connsiteX65" fmla="*/ 2775718 w 5992536"/>
                  <a:gd name="connsiteY65" fmla="*/ 282421 h 2300879"/>
                  <a:gd name="connsiteX66" fmla="*/ 4114712 w 5992536"/>
                  <a:gd name="connsiteY66" fmla="*/ 495719 h 2300879"/>
                  <a:gd name="connsiteX67" fmla="*/ 4142533 w 5992536"/>
                  <a:gd name="connsiteY67" fmla="*/ 518546 h 2300879"/>
                  <a:gd name="connsiteX68" fmla="*/ 4194609 w 5992536"/>
                  <a:gd name="connsiteY68" fmla="*/ 509986 h 2300879"/>
                  <a:gd name="connsiteX69" fmla="*/ 4228137 w 5992536"/>
                  <a:gd name="connsiteY69" fmla="*/ 516406 h 2300879"/>
                  <a:gd name="connsiteX70" fmla="*/ 4290200 w 5992536"/>
                  <a:gd name="connsiteY70" fmla="*/ 509986 h 2300879"/>
                  <a:gd name="connsiteX71" fmla="*/ 4287347 w 5992536"/>
                  <a:gd name="connsiteY71" fmla="*/ 469324 h 2300879"/>
                  <a:gd name="connsiteX72" fmla="*/ 4305894 w 5992536"/>
                  <a:gd name="connsiteY72" fmla="*/ 475744 h 2300879"/>
                  <a:gd name="connsiteX73" fmla="*/ 4351550 w 5992536"/>
                  <a:gd name="connsiteY73" fmla="*/ 507846 h 2300879"/>
                  <a:gd name="connsiteX74" fmla="*/ 4376518 w 5992536"/>
                  <a:gd name="connsiteY74" fmla="*/ 477884 h 2300879"/>
                  <a:gd name="connsiteX75" fmla="*/ 4367244 w 5992536"/>
                  <a:gd name="connsiteY75" fmla="*/ 447923 h 2300879"/>
                  <a:gd name="connsiteX76" fmla="*/ 4291627 w 5992536"/>
                  <a:gd name="connsiteY76" fmla="*/ 433656 h 2300879"/>
                  <a:gd name="connsiteX77" fmla="*/ 4241691 w 5992536"/>
                  <a:gd name="connsiteY77" fmla="*/ 445783 h 2300879"/>
                  <a:gd name="connsiteX78" fmla="*/ 4173921 w 5992536"/>
                  <a:gd name="connsiteY78" fmla="*/ 413681 h 2300879"/>
                  <a:gd name="connsiteX79" fmla="*/ 4114712 w 5992536"/>
                  <a:gd name="connsiteY79" fmla="*/ 495719 h 2300879"/>
                  <a:gd name="connsiteX80" fmla="*/ 4331575 w 5992536"/>
                  <a:gd name="connsiteY80" fmla="*/ 629119 h 2300879"/>
                  <a:gd name="connsiteX81" fmla="*/ 4285920 w 5992536"/>
                  <a:gd name="connsiteY81" fmla="*/ 585603 h 2300879"/>
                  <a:gd name="connsiteX82" fmla="*/ 4228137 w 5992536"/>
                  <a:gd name="connsiteY82" fmla="*/ 612711 h 2300879"/>
                  <a:gd name="connsiteX83" fmla="*/ 4331575 w 5992536"/>
                  <a:gd name="connsiteY83" fmla="*/ 629119 h 2300879"/>
                  <a:gd name="connsiteX84" fmla="*/ 4248825 w 5992536"/>
                  <a:gd name="connsiteY84" fmla="*/ 560635 h 2300879"/>
                  <a:gd name="connsiteX85" fmla="*/ 4215296 w 5992536"/>
                  <a:gd name="connsiteY85" fmla="*/ 574189 h 2300879"/>
                  <a:gd name="connsiteX86" fmla="*/ 4248825 w 5992536"/>
                  <a:gd name="connsiteY86" fmla="*/ 560635 h 2300879"/>
                  <a:gd name="connsiteX87" fmla="*/ 4429307 w 5992536"/>
                  <a:gd name="connsiteY87" fmla="*/ 495005 h 2300879"/>
                  <a:gd name="connsiteX88" fmla="*/ 4514198 w 5992536"/>
                  <a:gd name="connsiteY88" fmla="*/ 524253 h 2300879"/>
                  <a:gd name="connsiteX89" fmla="*/ 4598376 w 5992536"/>
                  <a:gd name="connsiteY89" fmla="*/ 507846 h 2300879"/>
                  <a:gd name="connsiteX90" fmla="*/ 4541306 w 5992536"/>
                  <a:gd name="connsiteY90" fmla="*/ 490012 h 2300879"/>
                  <a:gd name="connsiteX91" fmla="*/ 4500644 w 5992536"/>
                  <a:gd name="connsiteY91" fmla="*/ 481451 h 2300879"/>
                  <a:gd name="connsiteX92" fmla="*/ 4452848 w 5992536"/>
                  <a:gd name="connsiteY92" fmla="*/ 470751 h 2300879"/>
                  <a:gd name="connsiteX93" fmla="*/ 4429307 w 5992536"/>
                  <a:gd name="connsiteY93" fmla="*/ 495005 h 2300879"/>
                  <a:gd name="connsiteX94" fmla="*/ 960908 w 5992536"/>
                  <a:gd name="connsiteY94" fmla="*/ 73404 h 2300879"/>
                  <a:gd name="connsiteX95" fmla="*/ 1020117 w 5992536"/>
                  <a:gd name="connsiteY95" fmla="*/ 61990 h 2300879"/>
                  <a:gd name="connsiteX96" fmla="*/ 958054 w 5992536"/>
                  <a:gd name="connsiteY96" fmla="*/ 57710 h 2300879"/>
                  <a:gd name="connsiteX97" fmla="*/ 903838 w 5992536"/>
                  <a:gd name="connsiteY97" fmla="*/ 71264 h 2300879"/>
                  <a:gd name="connsiteX98" fmla="*/ 960908 w 5992536"/>
                  <a:gd name="connsiteY98" fmla="*/ 73404 h 2300879"/>
                  <a:gd name="connsiteX99" fmla="*/ 4323015 w 5992536"/>
                  <a:gd name="connsiteY99" fmla="*/ 1827578 h 2300879"/>
                  <a:gd name="connsiteX100" fmla="*/ 4318735 w 5992536"/>
                  <a:gd name="connsiteY100" fmla="*/ 1752674 h 2300879"/>
                  <a:gd name="connsiteX101" fmla="*/ 4295907 w 5992536"/>
                  <a:gd name="connsiteY101" fmla="*/ 1711299 h 2300879"/>
                  <a:gd name="connsiteX102" fmla="*/ 4279500 w 5992536"/>
                  <a:gd name="connsiteY102" fmla="*/ 1747681 h 2300879"/>
                  <a:gd name="connsiteX103" fmla="*/ 4272366 w 5992536"/>
                  <a:gd name="connsiteY103" fmla="*/ 1786203 h 2300879"/>
                  <a:gd name="connsiteX104" fmla="*/ 4283780 w 5992536"/>
                  <a:gd name="connsiteY104" fmla="*/ 1855400 h 2300879"/>
                  <a:gd name="connsiteX105" fmla="*/ 4280926 w 5992536"/>
                  <a:gd name="connsiteY105" fmla="*/ 1990226 h 2300879"/>
                  <a:gd name="connsiteX106" fmla="*/ 4274506 w 5992536"/>
                  <a:gd name="connsiteY106" fmla="*/ 2088671 h 2300879"/>
                  <a:gd name="connsiteX107" fmla="*/ 4297334 w 5992536"/>
                  <a:gd name="connsiteY107" fmla="*/ 2065843 h 2300879"/>
                  <a:gd name="connsiteX108" fmla="*/ 4327295 w 5992536"/>
                  <a:gd name="connsiteY108" fmla="*/ 2091525 h 2300879"/>
                  <a:gd name="connsiteX109" fmla="*/ 4320875 w 5992536"/>
                  <a:gd name="connsiteY109" fmla="*/ 2060136 h 2300879"/>
                  <a:gd name="connsiteX110" fmla="*/ 4296621 w 5992536"/>
                  <a:gd name="connsiteY110" fmla="*/ 2018761 h 2300879"/>
                  <a:gd name="connsiteX111" fmla="*/ 4307321 w 5992536"/>
                  <a:gd name="connsiteY111" fmla="*/ 1961691 h 2300879"/>
                  <a:gd name="connsiteX112" fmla="*/ 4348697 w 5992536"/>
                  <a:gd name="connsiteY112" fmla="*/ 1957411 h 2300879"/>
                  <a:gd name="connsiteX113" fmla="*/ 4360110 w 5992536"/>
                  <a:gd name="connsiteY113" fmla="*/ 1950991 h 2300879"/>
                  <a:gd name="connsiteX114" fmla="*/ 4323015 w 5992536"/>
                  <a:gd name="connsiteY114" fmla="*/ 1827578 h 2300879"/>
                  <a:gd name="connsiteX115" fmla="*/ 1058639 w 5992536"/>
                  <a:gd name="connsiteY115" fmla="*/ 64131 h 2300879"/>
                  <a:gd name="connsiteX116" fmla="*/ 1010844 w 5992536"/>
                  <a:gd name="connsiteY116" fmla="*/ 81965 h 2300879"/>
                  <a:gd name="connsiteX117" fmla="*/ 977315 w 5992536"/>
                  <a:gd name="connsiteY117" fmla="*/ 100512 h 2300879"/>
                  <a:gd name="connsiteX118" fmla="*/ 1035098 w 5992536"/>
                  <a:gd name="connsiteY118" fmla="*/ 103366 h 2300879"/>
                  <a:gd name="connsiteX119" fmla="*/ 1062920 w 5992536"/>
                  <a:gd name="connsiteY119" fmla="*/ 92665 h 2300879"/>
                  <a:gd name="connsiteX120" fmla="*/ 1104295 w 5992536"/>
                  <a:gd name="connsiteY120" fmla="*/ 70551 h 2300879"/>
                  <a:gd name="connsiteX121" fmla="*/ 1106435 w 5992536"/>
                  <a:gd name="connsiteY121" fmla="*/ 45583 h 2300879"/>
                  <a:gd name="connsiteX122" fmla="*/ 1058639 w 5992536"/>
                  <a:gd name="connsiteY122" fmla="*/ 64131 h 2300879"/>
                  <a:gd name="connsiteX123" fmla="*/ 1013697 w 5992536"/>
                  <a:gd name="connsiteY123" fmla="*/ 903052 h 2300879"/>
                  <a:gd name="connsiteX124" fmla="*/ 1079327 w 5992536"/>
                  <a:gd name="connsiteY124" fmla="*/ 889498 h 2300879"/>
                  <a:gd name="connsiteX125" fmla="*/ 1047939 w 5992536"/>
                  <a:gd name="connsiteY125" fmla="*/ 866670 h 2300879"/>
                  <a:gd name="connsiteX126" fmla="*/ 1013697 w 5992536"/>
                  <a:gd name="connsiteY126" fmla="*/ 903052 h 2300879"/>
                  <a:gd name="connsiteX127" fmla="*/ 5986591 w 5992536"/>
                  <a:gd name="connsiteY127" fmla="*/ 1079968 h 2300879"/>
                  <a:gd name="connsiteX128" fmla="*/ 5934515 w 5992536"/>
                  <a:gd name="connsiteY128" fmla="*/ 1042872 h 2300879"/>
                  <a:gd name="connsiteX129" fmla="*/ 5886006 w 5992536"/>
                  <a:gd name="connsiteY129" fmla="*/ 1031459 h 2300879"/>
                  <a:gd name="connsiteX130" fmla="*/ 5869599 w 5992536"/>
                  <a:gd name="connsiteY130" fmla="*/ 1022898 h 2300879"/>
                  <a:gd name="connsiteX131" fmla="*/ 5823943 w 5992536"/>
                  <a:gd name="connsiteY131" fmla="*/ 1022185 h 2300879"/>
                  <a:gd name="connsiteX132" fmla="*/ 5840350 w 5992536"/>
                  <a:gd name="connsiteY132" fmla="*/ 1038592 h 2300879"/>
                  <a:gd name="connsiteX133" fmla="*/ 5835357 w 5992536"/>
                  <a:gd name="connsiteY133" fmla="*/ 1060707 h 2300879"/>
                  <a:gd name="connsiteX134" fmla="*/ 5813243 w 5992536"/>
                  <a:gd name="connsiteY134" fmla="*/ 1050720 h 2300879"/>
                  <a:gd name="connsiteX135" fmla="*/ 5811816 w 5992536"/>
                  <a:gd name="connsiteY135" fmla="*/ 1015051 h 2300879"/>
                  <a:gd name="connsiteX136" fmla="*/ 5798262 w 5992536"/>
                  <a:gd name="connsiteY136" fmla="*/ 996503 h 2300879"/>
                  <a:gd name="connsiteX137" fmla="*/ 5730492 w 5992536"/>
                  <a:gd name="connsiteY137" fmla="*/ 956555 h 2300879"/>
                  <a:gd name="connsiteX138" fmla="*/ 5678416 w 5992536"/>
                  <a:gd name="connsiteY138" fmla="*/ 930874 h 2300879"/>
                  <a:gd name="connsiteX139" fmla="*/ 5622773 w 5992536"/>
                  <a:gd name="connsiteY139" fmla="*/ 905192 h 2300879"/>
                  <a:gd name="connsiteX140" fmla="*/ 5524328 w 5992536"/>
                  <a:gd name="connsiteY140" fmla="*/ 864530 h 2300879"/>
                  <a:gd name="connsiteX141" fmla="*/ 5492227 w 5992536"/>
                  <a:gd name="connsiteY141" fmla="*/ 850976 h 2300879"/>
                  <a:gd name="connsiteX142" fmla="*/ 5409476 w 5992536"/>
                  <a:gd name="connsiteY142" fmla="*/ 848123 h 2300879"/>
                  <a:gd name="connsiteX143" fmla="*/ 5377374 w 5992536"/>
                  <a:gd name="connsiteY143" fmla="*/ 853116 h 2300879"/>
                  <a:gd name="connsiteX144" fmla="*/ 5296050 w 5992536"/>
                  <a:gd name="connsiteY144" fmla="*/ 834569 h 2300879"/>
                  <a:gd name="connsiteX145" fmla="*/ 5284636 w 5992536"/>
                  <a:gd name="connsiteY145" fmla="*/ 856683 h 2300879"/>
                  <a:gd name="connsiteX146" fmla="*/ 5301757 w 5992536"/>
                  <a:gd name="connsiteY146" fmla="*/ 884505 h 2300879"/>
                  <a:gd name="connsiteX147" fmla="*/ 5293197 w 5992536"/>
                  <a:gd name="connsiteY147" fmla="*/ 918746 h 2300879"/>
                  <a:gd name="connsiteX148" fmla="*/ 5244688 w 5992536"/>
                  <a:gd name="connsiteY148" fmla="*/ 900912 h 2300879"/>
                  <a:gd name="connsiteX149" fmla="*/ 5210446 w 5992536"/>
                  <a:gd name="connsiteY149" fmla="*/ 878798 h 2300879"/>
                  <a:gd name="connsiteX150" fmla="*/ 5226853 w 5992536"/>
                  <a:gd name="connsiteY150" fmla="*/ 869524 h 2300879"/>
                  <a:gd name="connsiteX151" fmla="*/ 5252535 w 5992536"/>
                  <a:gd name="connsiteY151" fmla="*/ 859537 h 2300879"/>
                  <a:gd name="connsiteX152" fmla="*/ 5208306 w 5992536"/>
                  <a:gd name="connsiteY152" fmla="*/ 841702 h 2300879"/>
                  <a:gd name="connsiteX153" fmla="*/ 5166931 w 5992536"/>
                  <a:gd name="connsiteY153" fmla="*/ 874517 h 2300879"/>
                  <a:gd name="connsiteX154" fmla="*/ 5079186 w 5992536"/>
                  <a:gd name="connsiteY154" fmla="*/ 864530 h 2300879"/>
                  <a:gd name="connsiteX155" fmla="*/ 4973607 w 5992536"/>
                  <a:gd name="connsiteY155" fmla="*/ 870951 h 2300879"/>
                  <a:gd name="connsiteX156" fmla="*/ 4966474 w 5992536"/>
                  <a:gd name="connsiteY156" fmla="*/ 903766 h 2300879"/>
                  <a:gd name="connsiteX157" fmla="*/ 4957200 w 5992536"/>
                  <a:gd name="connsiteY157" fmla="*/ 870237 h 2300879"/>
                  <a:gd name="connsiteX158" fmla="*/ 4930092 w 5992536"/>
                  <a:gd name="connsiteY158" fmla="*/ 860250 h 2300879"/>
                  <a:gd name="connsiteX159" fmla="*/ 4911544 w 5992536"/>
                  <a:gd name="connsiteY159" fmla="*/ 853116 h 2300879"/>
                  <a:gd name="connsiteX160" fmla="*/ 4917965 w 5992536"/>
                  <a:gd name="connsiteY160" fmla="*/ 831002 h 2300879"/>
                  <a:gd name="connsiteX161" fmla="*/ 4860895 w 5992536"/>
                  <a:gd name="connsiteY161" fmla="*/ 781066 h 2300879"/>
                  <a:gd name="connsiteX162" fmla="*/ 4728209 w 5992536"/>
                  <a:gd name="connsiteY162" fmla="*/ 781779 h 2300879"/>
                  <a:gd name="connsiteX163" fmla="*/ 4646171 w 5992536"/>
                  <a:gd name="connsiteY163" fmla="*/ 786773 h 2300879"/>
                  <a:gd name="connsiteX164" fmla="*/ 4636897 w 5992536"/>
                  <a:gd name="connsiteY164" fmla="*/ 769652 h 2300879"/>
                  <a:gd name="connsiteX165" fmla="*/ 4592669 w 5992536"/>
                  <a:gd name="connsiteY165" fmla="*/ 756812 h 2300879"/>
                  <a:gd name="connsiteX166" fmla="*/ 4579115 w 5992536"/>
                  <a:gd name="connsiteY166" fmla="*/ 751105 h 2300879"/>
                  <a:gd name="connsiteX167" fmla="*/ 4534886 w 5992536"/>
                  <a:gd name="connsiteY167" fmla="*/ 736837 h 2300879"/>
                  <a:gd name="connsiteX168" fmla="*/ 4531319 w 5992536"/>
                  <a:gd name="connsiteY168" fmla="*/ 725423 h 2300879"/>
                  <a:gd name="connsiteX169" fmla="*/ 4559853 w 5992536"/>
                  <a:gd name="connsiteY169" fmla="*/ 711869 h 2300879"/>
                  <a:gd name="connsiteX170" fmla="*/ 4446428 w 5992536"/>
                  <a:gd name="connsiteY170" fmla="*/ 693322 h 2300879"/>
                  <a:gd name="connsiteX171" fmla="*/ 4425740 w 5992536"/>
                  <a:gd name="connsiteY171" fmla="*/ 727563 h 2300879"/>
                  <a:gd name="connsiteX172" fmla="*/ 4388645 w 5992536"/>
                  <a:gd name="connsiteY172" fmla="*/ 724710 h 2300879"/>
                  <a:gd name="connsiteX173" fmla="*/ 4416467 w 5992536"/>
                  <a:gd name="connsiteY173" fmla="*/ 707589 h 2300879"/>
                  <a:gd name="connsiteX174" fmla="*/ 4377231 w 5992536"/>
                  <a:gd name="connsiteY174" fmla="*/ 695462 h 2300879"/>
                  <a:gd name="connsiteX175" fmla="*/ 4397205 w 5992536"/>
                  <a:gd name="connsiteY175" fmla="*/ 686188 h 2300879"/>
                  <a:gd name="connsiteX176" fmla="*/ 4432161 w 5992536"/>
                  <a:gd name="connsiteY176" fmla="*/ 686188 h 2300879"/>
                  <a:gd name="connsiteX177" fmla="*/ 4398632 w 5992536"/>
                  <a:gd name="connsiteY177" fmla="*/ 675488 h 2300879"/>
                  <a:gd name="connsiteX178" fmla="*/ 4300901 w 5992536"/>
                  <a:gd name="connsiteY178" fmla="*/ 662647 h 2300879"/>
                  <a:gd name="connsiteX179" fmla="*/ 4248111 w 5992536"/>
                  <a:gd name="connsiteY179" fmla="*/ 651946 h 2300879"/>
                  <a:gd name="connsiteX180" fmla="*/ 4240264 w 5992536"/>
                  <a:gd name="connsiteY180" fmla="*/ 668354 h 2300879"/>
                  <a:gd name="connsiteX181" fmla="*/ 4208876 w 5992536"/>
                  <a:gd name="connsiteY181" fmla="*/ 679054 h 2300879"/>
                  <a:gd name="connsiteX182" fmla="*/ 4176774 w 5992536"/>
                  <a:gd name="connsiteY182" fmla="*/ 701169 h 2300879"/>
                  <a:gd name="connsiteX183" fmla="*/ 4204596 w 5992536"/>
                  <a:gd name="connsiteY183" fmla="*/ 701882 h 2300879"/>
                  <a:gd name="connsiteX184" fmla="*/ 4195322 w 5992536"/>
                  <a:gd name="connsiteY184" fmla="*/ 720430 h 2300879"/>
                  <a:gd name="connsiteX185" fmla="*/ 4206023 w 5992536"/>
                  <a:gd name="connsiteY185" fmla="*/ 743971 h 2300879"/>
                  <a:gd name="connsiteX186" fmla="*/ 4177488 w 5992536"/>
                  <a:gd name="connsiteY186" fmla="*/ 743971 h 2300879"/>
                  <a:gd name="connsiteX187" fmla="*/ 4143959 w 5992536"/>
                  <a:gd name="connsiteY187" fmla="*/ 741831 h 2300879"/>
                  <a:gd name="connsiteX188" fmla="*/ 4133972 w 5992536"/>
                  <a:gd name="connsiteY188" fmla="*/ 749678 h 2300879"/>
                  <a:gd name="connsiteX189" fmla="*/ 4133972 w 5992536"/>
                  <a:gd name="connsiteY189" fmla="*/ 763945 h 2300879"/>
                  <a:gd name="connsiteX190" fmla="*/ 4106151 w 5992536"/>
                  <a:gd name="connsiteY190" fmla="*/ 747538 h 2300879"/>
                  <a:gd name="connsiteX191" fmla="*/ 4051935 w 5992536"/>
                  <a:gd name="connsiteY191" fmla="*/ 738264 h 2300879"/>
                  <a:gd name="connsiteX192" fmla="*/ 4011273 w 5992536"/>
                  <a:gd name="connsiteY192" fmla="*/ 751818 h 2300879"/>
                  <a:gd name="connsiteX193" fmla="*/ 3958484 w 5992536"/>
                  <a:gd name="connsiteY193" fmla="*/ 731844 h 2300879"/>
                  <a:gd name="connsiteX194" fmla="*/ 3938509 w 5992536"/>
                  <a:gd name="connsiteY194" fmla="*/ 730417 h 2300879"/>
                  <a:gd name="connsiteX195" fmla="*/ 3919248 w 5992536"/>
                  <a:gd name="connsiteY195" fmla="*/ 766799 h 2300879"/>
                  <a:gd name="connsiteX196" fmla="*/ 3897134 w 5992536"/>
                  <a:gd name="connsiteY196" fmla="*/ 793907 h 2300879"/>
                  <a:gd name="connsiteX197" fmla="*/ 3875019 w 5992536"/>
                  <a:gd name="connsiteY197" fmla="*/ 787486 h 2300879"/>
                  <a:gd name="connsiteX198" fmla="*/ 3822230 w 5992536"/>
                  <a:gd name="connsiteY198" fmla="*/ 740404 h 2300879"/>
                  <a:gd name="connsiteX199" fmla="*/ 3790129 w 5992536"/>
                  <a:gd name="connsiteY199" fmla="*/ 704736 h 2300879"/>
                  <a:gd name="connsiteX200" fmla="*/ 3804396 w 5992536"/>
                  <a:gd name="connsiteY200" fmla="*/ 705449 h 2300879"/>
                  <a:gd name="connsiteX201" fmla="*/ 3830077 w 5992536"/>
                  <a:gd name="connsiteY201" fmla="*/ 708303 h 2300879"/>
                  <a:gd name="connsiteX202" fmla="*/ 3823657 w 5992536"/>
                  <a:gd name="connsiteY202" fmla="*/ 684761 h 2300879"/>
                  <a:gd name="connsiteX203" fmla="*/ 3822230 w 5992536"/>
                  <a:gd name="connsiteY203" fmla="*/ 670494 h 2300879"/>
                  <a:gd name="connsiteX204" fmla="*/ 3815097 w 5992536"/>
                  <a:gd name="connsiteY204" fmla="*/ 646239 h 2300879"/>
                  <a:gd name="connsiteX205" fmla="*/ 3808676 w 5992536"/>
                  <a:gd name="connsiteY205" fmla="*/ 634112 h 2300879"/>
                  <a:gd name="connsiteX206" fmla="*/ 3784421 w 5992536"/>
                  <a:gd name="connsiteY206" fmla="*/ 617705 h 2300879"/>
                  <a:gd name="connsiteX207" fmla="*/ 3738052 w 5992536"/>
                  <a:gd name="connsiteY207" fmla="*/ 618418 h 2300879"/>
                  <a:gd name="connsiteX208" fmla="*/ 3725212 w 5992536"/>
                  <a:gd name="connsiteY208" fmla="*/ 617705 h 2300879"/>
                  <a:gd name="connsiteX209" fmla="*/ 3685263 w 5992536"/>
                  <a:gd name="connsiteY209" fmla="*/ 607004 h 2300879"/>
                  <a:gd name="connsiteX210" fmla="*/ 3653875 w 5992536"/>
                  <a:gd name="connsiteY210" fmla="*/ 583463 h 2300879"/>
                  <a:gd name="connsiteX211" fmla="*/ 3637468 w 5992536"/>
                  <a:gd name="connsiteY211" fmla="*/ 600584 h 2300879"/>
                  <a:gd name="connsiteX212" fmla="*/ 3619633 w 5992536"/>
                  <a:gd name="connsiteY212" fmla="*/ 618418 h 2300879"/>
                  <a:gd name="connsiteX213" fmla="*/ 3618920 w 5992536"/>
                  <a:gd name="connsiteY213" fmla="*/ 644813 h 2300879"/>
                  <a:gd name="connsiteX214" fmla="*/ 3598232 w 5992536"/>
                  <a:gd name="connsiteY214" fmla="*/ 646239 h 2300879"/>
                  <a:gd name="connsiteX215" fmla="*/ 3555430 w 5992536"/>
                  <a:gd name="connsiteY215" fmla="*/ 650520 h 2300879"/>
                  <a:gd name="connsiteX216" fmla="*/ 3508348 w 5992536"/>
                  <a:gd name="connsiteY216" fmla="*/ 641959 h 2300879"/>
                  <a:gd name="connsiteX217" fmla="*/ 3493367 w 5992536"/>
                  <a:gd name="connsiteY217" fmla="*/ 639106 h 2300879"/>
                  <a:gd name="connsiteX218" fmla="*/ 3444145 w 5992536"/>
                  <a:gd name="connsiteY218" fmla="*/ 632685 h 2300879"/>
                  <a:gd name="connsiteX219" fmla="*/ 3458412 w 5992536"/>
                  <a:gd name="connsiteY219" fmla="*/ 616278 h 2300879"/>
                  <a:gd name="connsiteX220" fmla="*/ 3427024 w 5992536"/>
                  <a:gd name="connsiteY220" fmla="*/ 609858 h 2300879"/>
                  <a:gd name="connsiteX221" fmla="*/ 3362107 w 5992536"/>
                  <a:gd name="connsiteY221" fmla="*/ 599870 h 2300879"/>
                  <a:gd name="connsiteX222" fmla="*/ 3273650 w 5992536"/>
                  <a:gd name="connsiteY222" fmla="*/ 611284 h 2300879"/>
                  <a:gd name="connsiteX223" fmla="*/ 3268656 w 5992536"/>
                  <a:gd name="connsiteY223" fmla="*/ 629832 h 2300879"/>
                  <a:gd name="connsiteX224" fmla="*/ 3262949 w 5992536"/>
                  <a:gd name="connsiteY224" fmla="*/ 595590 h 2300879"/>
                  <a:gd name="connsiteX225" fmla="*/ 3245115 w 5992536"/>
                  <a:gd name="connsiteY225" fmla="*/ 591310 h 2300879"/>
                  <a:gd name="connsiteX226" fmla="*/ 3208733 w 5992536"/>
                  <a:gd name="connsiteY226" fmla="*/ 596304 h 2300879"/>
                  <a:gd name="connsiteX227" fmla="*/ 3168071 w 5992536"/>
                  <a:gd name="connsiteY227" fmla="*/ 575616 h 2300879"/>
                  <a:gd name="connsiteX228" fmla="*/ 3128836 w 5992536"/>
                  <a:gd name="connsiteY228" fmla="*/ 598444 h 2300879"/>
                  <a:gd name="connsiteX229" fmla="*/ 3150237 w 5992536"/>
                  <a:gd name="connsiteY229" fmla="*/ 604151 h 2300879"/>
                  <a:gd name="connsiteX230" fmla="*/ 3107435 w 5992536"/>
                  <a:gd name="connsiteY230" fmla="*/ 616278 h 2300879"/>
                  <a:gd name="connsiteX231" fmla="*/ 3053932 w 5992536"/>
                  <a:gd name="connsiteY231" fmla="*/ 634826 h 2300879"/>
                  <a:gd name="connsiteX232" fmla="*/ 2996149 w 5992536"/>
                  <a:gd name="connsiteY232" fmla="*/ 652660 h 2300879"/>
                  <a:gd name="connsiteX233" fmla="*/ 3004709 w 5992536"/>
                  <a:gd name="connsiteY233" fmla="*/ 628405 h 2300879"/>
                  <a:gd name="connsiteX234" fmla="*/ 3037524 w 5992536"/>
                  <a:gd name="connsiteY234" fmla="*/ 611284 h 2300879"/>
                  <a:gd name="connsiteX235" fmla="*/ 3076046 w 5992536"/>
                  <a:gd name="connsiteY235" fmla="*/ 599157 h 2300879"/>
                  <a:gd name="connsiteX236" fmla="*/ 3103868 w 5992536"/>
                  <a:gd name="connsiteY236" fmla="*/ 580610 h 2300879"/>
                  <a:gd name="connsiteX237" fmla="*/ 3140249 w 5992536"/>
                  <a:gd name="connsiteY237" fmla="*/ 558495 h 2300879"/>
                  <a:gd name="connsiteX238" fmla="*/ 3200173 w 5992536"/>
                  <a:gd name="connsiteY238" fmla="*/ 534241 h 2300879"/>
                  <a:gd name="connsiteX239" fmla="*/ 3216580 w 5992536"/>
                  <a:gd name="connsiteY239" fmla="*/ 515693 h 2300879"/>
                  <a:gd name="connsiteX240" fmla="*/ 3259382 w 5992536"/>
                  <a:gd name="connsiteY240" fmla="*/ 499285 h 2300879"/>
                  <a:gd name="connsiteX241" fmla="*/ 3275790 w 5992536"/>
                  <a:gd name="connsiteY241" fmla="*/ 477884 h 2300879"/>
                  <a:gd name="connsiteX242" fmla="*/ 3260096 w 5992536"/>
                  <a:gd name="connsiteY242" fmla="*/ 465757 h 2300879"/>
                  <a:gd name="connsiteX243" fmla="*/ 3277930 w 5992536"/>
                  <a:gd name="connsiteY243" fmla="*/ 459337 h 2300879"/>
                  <a:gd name="connsiteX244" fmla="*/ 3269369 w 5992536"/>
                  <a:gd name="connsiteY244" fmla="*/ 442929 h 2300879"/>
                  <a:gd name="connsiteX245" fmla="*/ 3266516 w 5992536"/>
                  <a:gd name="connsiteY245" fmla="*/ 425808 h 2300879"/>
                  <a:gd name="connsiteX246" fmla="*/ 3243688 w 5992536"/>
                  <a:gd name="connsiteY246" fmla="*/ 421528 h 2300879"/>
                  <a:gd name="connsiteX247" fmla="*/ 3236554 w 5992536"/>
                  <a:gd name="connsiteY247" fmla="*/ 392994 h 2300879"/>
                  <a:gd name="connsiteX248" fmla="*/ 3205879 w 5992536"/>
                  <a:gd name="connsiteY248" fmla="*/ 393707 h 2300879"/>
                  <a:gd name="connsiteX249" fmla="*/ 3155230 w 5992536"/>
                  <a:gd name="connsiteY249" fmla="*/ 381580 h 2300879"/>
                  <a:gd name="connsiteX250" fmla="*/ 3133116 w 5992536"/>
                  <a:gd name="connsiteY250" fmla="*/ 379440 h 2300879"/>
                  <a:gd name="connsiteX251" fmla="*/ 3090314 w 5992536"/>
                  <a:gd name="connsiteY251" fmla="*/ 380153 h 2300879"/>
                  <a:gd name="connsiteX252" fmla="*/ 3067486 w 5992536"/>
                  <a:gd name="connsiteY252" fmla="*/ 392994 h 2300879"/>
                  <a:gd name="connsiteX253" fmla="*/ 3023257 w 5992536"/>
                  <a:gd name="connsiteY253" fmla="*/ 397274 h 2300879"/>
                  <a:gd name="connsiteX254" fmla="*/ 3048938 w 5992536"/>
                  <a:gd name="connsiteY254" fmla="*/ 364459 h 2300879"/>
                  <a:gd name="connsiteX255" fmla="*/ 2991155 w 5992536"/>
                  <a:gd name="connsiteY255" fmla="*/ 360179 h 2300879"/>
                  <a:gd name="connsiteX256" fmla="*/ 2949780 w 5992536"/>
                  <a:gd name="connsiteY256" fmla="*/ 353758 h 2300879"/>
                  <a:gd name="connsiteX257" fmla="*/ 2960481 w 5992536"/>
                  <a:gd name="connsiteY257" fmla="*/ 349478 h 2300879"/>
                  <a:gd name="connsiteX258" fmla="*/ 2993296 w 5992536"/>
                  <a:gd name="connsiteY258" fmla="*/ 337351 h 2300879"/>
                  <a:gd name="connsiteX259" fmla="*/ 2997576 w 5992536"/>
                  <a:gd name="connsiteY259" fmla="*/ 323797 h 2300879"/>
                  <a:gd name="connsiteX260" fmla="*/ 2967614 w 5992536"/>
                  <a:gd name="connsiteY260" fmla="*/ 316663 h 2300879"/>
                  <a:gd name="connsiteX261" fmla="*/ 2930519 w 5992536"/>
                  <a:gd name="connsiteY261" fmla="*/ 307389 h 2300879"/>
                  <a:gd name="connsiteX262" fmla="*/ 2884150 w 5992536"/>
                  <a:gd name="connsiteY262" fmla="*/ 317376 h 2300879"/>
                  <a:gd name="connsiteX263" fmla="*/ 2844915 w 5992536"/>
                  <a:gd name="connsiteY263" fmla="*/ 346625 h 2300879"/>
                  <a:gd name="connsiteX264" fmla="*/ 2821374 w 5992536"/>
                  <a:gd name="connsiteY264" fmla="*/ 377299 h 2300879"/>
                  <a:gd name="connsiteX265" fmla="*/ 2827794 w 5992536"/>
                  <a:gd name="connsiteY265" fmla="*/ 392280 h 2300879"/>
                  <a:gd name="connsiteX266" fmla="*/ 2807820 w 5992536"/>
                  <a:gd name="connsiteY266" fmla="*/ 398700 h 2300879"/>
                  <a:gd name="connsiteX267" fmla="*/ 2754317 w 5992536"/>
                  <a:gd name="connsiteY267" fmla="*/ 405834 h 2300879"/>
                  <a:gd name="connsiteX268" fmla="*/ 2777145 w 5992536"/>
                  <a:gd name="connsiteY268" fmla="*/ 423668 h 2300879"/>
                  <a:gd name="connsiteX269" fmla="*/ 2750750 w 5992536"/>
                  <a:gd name="connsiteY269" fmla="*/ 418675 h 2300879"/>
                  <a:gd name="connsiteX270" fmla="*/ 2720075 w 5992536"/>
                  <a:gd name="connsiteY270" fmla="*/ 425095 h 2300879"/>
                  <a:gd name="connsiteX271" fmla="*/ 2697248 w 5992536"/>
                  <a:gd name="connsiteY271" fmla="*/ 430089 h 2300879"/>
                  <a:gd name="connsiteX272" fmla="*/ 2674420 w 5992536"/>
                  <a:gd name="connsiteY272" fmla="*/ 431515 h 2300879"/>
                  <a:gd name="connsiteX273" fmla="*/ 2684407 w 5992536"/>
                  <a:gd name="connsiteY273" fmla="*/ 411541 h 2300879"/>
                  <a:gd name="connsiteX274" fmla="*/ 2650879 w 5992536"/>
                  <a:gd name="connsiteY274" fmla="*/ 420102 h 2300879"/>
                  <a:gd name="connsiteX275" fmla="*/ 2627337 w 5992536"/>
                  <a:gd name="connsiteY275" fmla="*/ 416535 h 2300879"/>
                  <a:gd name="connsiteX276" fmla="*/ 2604510 w 5992536"/>
                  <a:gd name="connsiteY276" fmla="*/ 427949 h 2300879"/>
                  <a:gd name="connsiteX277" fmla="*/ 2570981 w 5992536"/>
                  <a:gd name="connsiteY277" fmla="*/ 430802 h 2300879"/>
                  <a:gd name="connsiteX278" fmla="*/ 2592382 w 5992536"/>
                  <a:gd name="connsiteY278" fmla="*/ 445069 h 2300879"/>
                  <a:gd name="connsiteX279" fmla="*/ 2534599 w 5992536"/>
                  <a:gd name="connsiteY279" fmla="*/ 453630 h 2300879"/>
                  <a:gd name="connsiteX280" fmla="*/ 2490371 w 5992536"/>
                  <a:gd name="connsiteY280" fmla="*/ 460050 h 2300879"/>
                  <a:gd name="connsiteX281" fmla="*/ 2457556 w 5992536"/>
                  <a:gd name="connsiteY281" fmla="*/ 475744 h 2300879"/>
                  <a:gd name="connsiteX282" fmla="*/ 2424027 w 5992536"/>
                  <a:gd name="connsiteY282" fmla="*/ 489298 h 2300879"/>
                  <a:gd name="connsiteX283" fmla="*/ 2396919 w 5992536"/>
                  <a:gd name="connsiteY283" fmla="*/ 492865 h 2300879"/>
                  <a:gd name="connsiteX284" fmla="*/ 2382652 w 5992536"/>
                  <a:gd name="connsiteY284" fmla="*/ 497859 h 2300879"/>
                  <a:gd name="connsiteX285" fmla="*/ 2377658 w 5992536"/>
                  <a:gd name="connsiteY285" fmla="*/ 506419 h 2300879"/>
                  <a:gd name="connsiteX286" fmla="*/ 2364818 w 5992536"/>
                  <a:gd name="connsiteY286" fmla="*/ 514980 h 2300879"/>
                  <a:gd name="connsiteX287" fmla="*/ 2374091 w 5992536"/>
                  <a:gd name="connsiteY287" fmla="*/ 527107 h 2300879"/>
                  <a:gd name="connsiteX288" fmla="*/ 2344130 w 5992536"/>
                  <a:gd name="connsiteY288" fmla="*/ 525680 h 2300879"/>
                  <a:gd name="connsiteX289" fmla="*/ 2363391 w 5992536"/>
                  <a:gd name="connsiteY289" fmla="*/ 536381 h 2300879"/>
                  <a:gd name="connsiteX290" fmla="*/ 2379085 w 5992536"/>
                  <a:gd name="connsiteY290" fmla="*/ 548508 h 2300879"/>
                  <a:gd name="connsiteX291" fmla="*/ 2352690 w 5992536"/>
                  <a:gd name="connsiteY291" fmla="*/ 549935 h 2300879"/>
                  <a:gd name="connsiteX292" fmla="*/ 2366244 w 5992536"/>
                  <a:gd name="connsiteY292" fmla="*/ 559208 h 2300879"/>
                  <a:gd name="connsiteX293" fmla="*/ 2377658 w 5992536"/>
                  <a:gd name="connsiteY293" fmla="*/ 571336 h 2300879"/>
                  <a:gd name="connsiteX294" fmla="*/ 2379085 w 5992536"/>
                  <a:gd name="connsiteY294" fmla="*/ 572762 h 2300879"/>
                  <a:gd name="connsiteX295" fmla="*/ 2375518 w 5992536"/>
                  <a:gd name="connsiteY295" fmla="*/ 587743 h 2300879"/>
                  <a:gd name="connsiteX296" fmla="*/ 2365531 w 5992536"/>
                  <a:gd name="connsiteY296" fmla="*/ 590597 h 2300879"/>
                  <a:gd name="connsiteX297" fmla="*/ 2332003 w 5992536"/>
                  <a:gd name="connsiteY297" fmla="*/ 589170 h 2300879"/>
                  <a:gd name="connsiteX298" fmla="*/ 2315595 w 5992536"/>
                  <a:gd name="connsiteY298" fmla="*/ 594877 h 2300879"/>
                  <a:gd name="connsiteX299" fmla="*/ 2263519 w 5992536"/>
                  <a:gd name="connsiteY299" fmla="*/ 597730 h 2300879"/>
                  <a:gd name="connsiteX300" fmla="*/ 2172922 w 5992536"/>
                  <a:gd name="connsiteY300" fmla="*/ 605577 h 2300879"/>
                  <a:gd name="connsiteX301" fmla="*/ 2160794 w 5992536"/>
                  <a:gd name="connsiteY301" fmla="*/ 640533 h 2300879"/>
                  <a:gd name="connsiteX302" fmla="*/ 2161508 w 5992536"/>
                  <a:gd name="connsiteY302" fmla="*/ 665500 h 2300879"/>
                  <a:gd name="connsiteX303" fmla="*/ 2209303 w 5992536"/>
                  <a:gd name="connsiteY303" fmla="*/ 691182 h 2300879"/>
                  <a:gd name="connsiteX304" fmla="*/ 2229278 w 5992536"/>
                  <a:gd name="connsiteY304" fmla="*/ 725423 h 2300879"/>
                  <a:gd name="connsiteX305" fmla="*/ 2169355 w 5992536"/>
                  <a:gd name="connsiteY305" fmla="*/ 706162 h 2300879"/>
                  <a:gd name="connsiteX306" fmla="*/ 2088744 w 5992536"/>
                  <a:gd name="connsiteY306" fmla="*/ 685475 h 2300879"/>
                  <a:gd name="connsiteX307" fmla="*/ 2063063 w 5992536"/>
                  <a:gd name="connsiteY307" fmla="*/ 672634 h 2300879"/>
                  <a:gd name="connsiteX308" fmla="*/ 2040948 w 5992536"/>
                  <a:gd name="connsiteY308" fmla="*/ 690468 h 2300879"/>
                  <a:gd name="connsiteX309" fmla="*/ 2055216 w 5992536"/>
                  <a:gd name="connsiteY309" fmla="*/ 695462 h 2300879"/>
                  <a:gd name="connsiteX310" fmla="*/ 2074476 w 5992536"/>
                  <a:gd name="connsiteY310" fmla="*/ 706876 h 2300879"/>
                  <a:gd name="connsiteX311" fmla="*/ 2045228 w 5992536"/>
                  <a:gd name="connsiteY311" fmla="*/ 711869 h 2300879"/>
                  <a:gd name="connsiteX312" fmla="*/ 2007420 w 5992536"/>
                  <a:gd name="connsiteY312" fmla="*/ 719716 h 2300879"/>
                  <a:gd name="connsiteX313" fmla="*/ 2053789 w 5992536"/>
                  <a:gd name="connsiteY313" fmla="*/ 756098 h 2300879"/>
                  <a:gd name="connsiteX314" fmla="*/ 2085177 w 5992536"/>
                  <a:gd name="connsiteY314" fmla="*/ 773932 h 2300879"/>
                  <a:gd name="connsiteX315" fmla="*/ 2080184 w 5992536"/>
                  <a:gd name="connsiteY315" fmla="*/ 784633 h 2300879"/>
                  <a:gd name="connsiteX316" fmla="*/ 2039521 w 5992536"/>
                  <a:gd name="connsiteY316" fmla="*/ 763945 h 2300879"/>
                  <a:gd name="connsiteX317" fmla="*/ 1979599 w 5992536"/>
                  <a:gd name="connsiteY317" fmla="*/ 758952 h 2300879"/>
                  <a:gd name="connsiteX318" fmla="*/ 1977458 w 5992536"/>
                  <a:gd name="connsiteY318" fmla="*/ 736124 h 2300879"/>
                  <a:gd name="connsiteX319" fmla="*/ 1986019 w 5992536"/>
                  <a:gd name="connsiteY319" fmla="*/ 701169 h 2300879"/>
                  <a:gd name="connsiteX320" fmla="*/ 1971038 w 5992536"/>
                  <a:gd name="connsiteY320" fmla="*/ 657653 h 2300879"/>
                  <a:gd name="connsiteX321" fmla="*/ 1961764 w 5992536"/>
                  <a:gd name="connsiteY321" fmla="*/ 671921 h 2300879"/>
                  <a:gd name="connsiteX322" fmla="*/ 1953204 w 5992536"/>
                  <a:gd name="connsiteY322" fmla="*/ 709016 h 2300879"/>
                  <a:gd name="connsiteX323" fmla="*/ 1911115 w 5992536"/>
                  <a:gd name="connsiteY323" fmla="*/ 731130 h 2300879"/>
                  <a:gd name="connsiteX324" fmla="*/ 1896848 w 5992536"/>
                  <a:gd name="connsiteY324" fmla="*/ 753245 h 2300879"/>
                  <a:gd name="connsiteX325" fmla="*/ 1936796 w 5992536"/>
                  <a:gd name="connsiteY325" fmla="*/ 801754 h 2300879"/>
                  <a:gd name="connsiteX326" fmla="*/ 1916109 w 5992536"/>
                  <a:gd name="connsiteY326" fmla="*/ 860963 h 2300879"/>
                  <a:gd name="connsiteX327" fmla="*/ 1917535 w 5992536"/>
                  <a:gd name="connsiteY327" fmla="*/ 895918 h 2300879"/>
                  <a:gd name="connsiteX328" fmla="*/ 1944643 w 5992536"/>
                  <a:gd name="connsiteY328" fmla="*/ 900912 h 2300879"/>
                  <a:gd name="connsiteX329" fmla="*/ 1985305 w 5992536"/>
                  <a:gd name="connsiteY329" fmla="*/ 892352 h 2300879"/>
                  <a:gd name="connsiteX330" fmla="*/ 2053075 w 5992536"/>
                  <a:gd name="connsiteY330" fmla="*/ 915179 h 2300879"/>
                  <a:gd name="connsiteX331" fmla="*/ 2065916 w 5992536"/>
                  <a:gd name="connsiteY331" fmla="*/ 942288 h 2300879"/>
                  <a:gd name="connsiteX332" fmla="*/ 2049509 w 5992536"/>
                  <a:gd name="connsiteY332" fmla="*/ 967969 h 2300879"/>
                  <a:gd name="connsiteX333" fmla="*/ 2090171 w 5992536"/>
                  <a:gd name="connsiteY333" fmla="*/ 995077 h 2300879"/>
                  <a:gd name="connsiteX334" fmla="*/ 2050935 w 5992536"/>
                  <a:gd name="connsiteY334" fmla="*/ 992223 h 2300879"/>
                  <a:gd name="connsiteX335" fmla="*/ 2034528 w 5992536"/>
                  <a:gd name="connsiteY335" fmla="*/ 970109 h 2300879"/>
                  <a:gd name="connsiteX336" fmla="*/ 2043088 w 5992536"/>
                  <a:gd name="connsiteY336" fmla="*/ 944428 h 2300879"/>
                  <a:gd name="connsiteX337" fmla="*/ 2025254 w 5992536"/>
                  <a:gd name="connsiteY337" fmla="*/ 922313 h 2300879"/>
                  <a:gd name="connsiteX338" fmla="*/ 2003140 w 5992536"/>
                  <a:gd name="connsiteY338" fmla="*/ 908046 h 2300879"/>
                  <a:gd name="connsiteX339" fmla="*/ 1948924 w 5992536"/>
                  <a:gd name="connsiteY339" fmla="*/ 922313 h 2300879"/>
                  <a:gd name="connsiteX340" fmla="*/ 1956057 w 5992536"/>
                  <a:gd name="connsiteY340" fmla="*/ 970822 h 2300879"/>
                  <a:gd name="connsiteX341" fmla="*/ 1926809 w 5992536"/>
                  <a:gd name="connsiteY341" fmla="*/ 1012198 h 2300879"/>
                  <a:gd name="connsiteX342" fmla="*/ 1900415 w 5992536"/>
                  <a:gd name="connsiteY342" fmla="*/ 1035739 h 2300879"/>
                  <a:gd name="connsiteX343" fmla="*/ 1868313 w 5992536"/>
                  <a:gd name="connsiteY343" fmla="*/ 1063560 h 2300879"/>
                  <a:gd name="connsiteX344" fmla="*/ 1836925 w 5992536"/>
                  <a:gd name="connsiteY344" fmla="*/ 1063560 h 2300879"/>
                  <a:gd name="connsiteX345" fmla="*/ 1796263 w 5992536"/>
                  <a:gd name="connsiteY345" fmla="*/ 1066414 h 2300879"/>
                  <a:gd name="connsiteX346" fmla="*/ 1768441 w 5992536"/>
                  <a:gd name="connsiteY346" fmla="*/ 1057853 h 2300879"/>
                  <a:gd name="connsiteX347" fmla="*/ 1751320 w 5992536"/>
                  <a:gd name="connsiteY347" fmla="*/ 1042872 h 2300879"/>
                  <a:gd name="connsiteX348" fmla="*/ 1769868 w 5992536"/>
                  <a:gd name="connsiteY348" fmla="*/ 1047866 h 2300879"/>
                  <a:gd name="connsiteX349" fmla="*/ 1789842 w 5992536"/>
                  <a:gd name="connsiteY349" fmla="*/ 1045726 h 2300879"/>
                  <a:gd name="connsiteX350" fmla="*/ 1809817 w 5992536"/>
                  <a:gd name="connsiteY350" fmla="*/ 1054286 h 2300879"/>
                  <a:gd name="connsiteX351" fmla="*/ 1827651 w 5992536"/>
                  <a:gd name="connsiteY351" fmla="*/ 1047866 h 2300879"/>
                  <a:gd name="connsiteX352" fmla="*/ 1836211 w 5992536"/>
                  <a:gd name="connsiteY352" fmla="*/ 1039306 h 2300879"/>
                  <a:gd name="connsiteX353" fmla="*/ 1851906 w 5992536"/>
                  <a:gd name="connsiteY353" fmla="*/ 1026465 h 2300879"/>
                  <a:gd name="connsiteX354" fmla="*/ 1862606 w 5992536"/>
                  <a:gd name="connsiteY354" fmla="*/ 1007917 h 2300879"/>
                  <a:gd name="connsiteX355" fmla="*/ 1871880 w 5992536"/>
                  <a:gd name="connsiteY355" fmla="*/ 996503 h 2300879"/>
                  <a:gd name="connsiteX356" fmla="*/ 1889001 w 5992536"/>
                  <a:gd name="connsiteY356" fmla="*/ 985090 h 2300879"/>
                  <a:gd name="connsiteX357" fmla="*/ 1895421 w 5992536"/>
                  <a:gd name="connsiteY357" fmla="*/ 968682 h 2300879"/>
                  <a:gd name="connsiteX358" fmla="*/ 1904695 w 5992536"/>
                  <a:gd name="connsiteY358" fmla="*/ 945141 h 2300879"/>
                  <a:gd name="connsiteX359" fmla="*/ 1905408 w 5992536"/>
                  <a:gd name="connsiteY359" fmla="*/ 932300 h 2300879"/>
                  <a:gd name="connsiteX360" fmla="*/ 1877587 w 5992536"/>
                  <a:gd name="connsiteY360" fmla="*/ 902339 h 2300879"/>
                  <a:gd name="connsiteX361" fmla="*/ 1876873 w 5992536"/>
                  <a:gd name="connsiteY361" fmla="*/ 866670 h 2300879"/>
                  <a:gd name="connsiteX362" fmla="*/ 1876160 w 5992536"/>
                  <a:gd name="connsiteY362" fmla="*/ 833142 h 2300879"/>
                  <a:gd name="connsiteX363" fmla="*/ 1884720 w 5992536"/>
                  <a:gd name="connsiteY363" fmla="*/ 796047 h 2300879"/>
                  <a:gd name="connsiteX364" fmla="*/ 1856186 w 5992536"/>
                  <a:gd name="connsiteY364" fmla="*/ 756098 h 2300879"/>
                  <a:gd name="connsiteX365" fmla="*/ 1867600 w 5992536"/>
                  <a:gd name="connsiteY365" fmla="*/ 729704 h 2300879"/>
                  <a:gd name="connsiteX366" fmla="*/ 1882580 w 5992536"/>
                  <a:gd name="connsiteY366" fmla="*/ 669781 h 2300879"/>
                  <a:gd name="connsiteX367" fmla="*/ 1839065 w 5992536"/>
                  <a:gd name="connsiteY367" fmla="*/ 655513 h 2300879"/>
                  <a:gd name="connsiteX368" fmla="*/ 1772008 w 5992536"/>
                  <a:gd name="connsiteY368" fmla="*/ 652660 h 2300879"/>
                  <a:gd name="connsiteX369" fmla="*/ 1752034 w 5992536"/>
                  <a:gd name="connsiteY369" fmla="*/ 672634 h 2300879"/>
                  <a:gd name="connsiteX370" fmla="*/ 1728493 w 5992536"/>
                  <a:gd name="connsiteY370" fmla="*/ 722570 h 2300879"/>
                  <a:gd name="connsiteX371" fmla="*/ 1682124 w 5992536"/>
                  <a:gd name="connsiteY371" fmla="*/ 758238 h 2300879"/>
                  <a:gd name="connsiteX372" fmla="*/ 1667856 w 5992536"/>
                  <a:gd name="connsiteY372" fmla="*/ 788913 h 2300879"/>
                  <a:gd name="connsiteX373" fmla="*/ 1687831 w 5992536"/>
                  <a:gd name="connsiteY373" fmla="*/ 793907 h 2300879"/>
                  <a:gd name="connsiteX374" fmla="*/ 1683550 w 5992536"/>
                  <a:gd name="connsiteY374" fmla="*/ 821728 h 2300879"/>
                  <a:gd name="connsiteX375" fmla="*/ 1681410 w 5992536"/>
                  <a:gd name="connsiteY375" fmla="*/ 838136 h 2300879"/>
                  <a:gd name="connsiteX376" fmla="*/ 1669283 w 5992536"/>
                  <a:gd name="connsiteY376" fmla="*/ 861677 h 2300879"/>
                  <a:gd name="connsiteX377" fmla="*/ 1710658 w 5992536"/>
                  <a:gd name="connsiteY377" fmla="*/ 877371 h 2300879"/>
                  <a:gd name="connsiteX378" fmla="*/ 1725639 w 5992536"/>
                  <a:gd name="connsiteY378" fmla="*/ 905906 h 2300879"/>
                  <a:gd name="connsiteX379" fmla="*/ 1747040 w 5992536"/>
                  <a:gd name="connsiteY379" fmla="*/ 916606 h 2300879"/>
                  <a:gd name="connsiteX380" fmla="*/ 1724926 w 5992536"/>
                  <a:gd name="connsiteY380" fmla="*/ 951561 h 2300879"/>
                  <a:gd name="connsiteX381" fmla="*/ 1682124 w 5992536"/>
                  <a:gd name="connsiteY381" fmla="*/ 918033 h 2300879"/>
                  <a:gd name="connsiteX382" fmla="*/ 1625768 w 5992536"/>
                  <a:gd name="connsiteY382" fmla="*/ 893778 h 2300879"/>
                  <a:gd name="connsiteX383" fmla="*/ 1578685 w 5992536"/>
                  <a:gd name="connsiteY383" fmla="*/ 874517 h 2300879"/>
                  <a:gd name="connsiteX384" fmla="*/ 1513769 w 5992536"/>
                  <a:gd name="connsiteY384" fmla="*/ 857397 h 2300879"/>
                  <a:gd name="connsiteX385" fmla="*/ 1450279 w 5992536"/>
                  <a:gd name="connsiteY385" fmla="*/ 851690 h 2300879"/>
                  <a:gd name="connsiteX386" fmla="*/ 1424598 w 5992536"/>
                  <a:gd name="connsiteY386" fmla="*/ 832429 h 2300879"/>
                  <a:gd name="connsiteX387" fmla="*/ 1381795 w 5992536"/>
                  <a:gd name="connsiteY387" fmla="*/ 818161 h 2300879"/>
                  <a:gd name="connsiteX388" fmla="*/ 1391783 w 5992536"/>
                  <a:gd name="connsiteY388" fmla="*/ 847409 h 2300879"/>
                  <a:gd name="connsiteX389" fmla="*/ 1417464 w 5992536"/>
                  <a:gd name="connsiteY389" fmla="*/ 858110 h 2300879"/>
                  <a:gd name="connsiteX390" fmla="*/ 1439578 w 5992536"/>
                  <a:gd name="connsiteY390" fmla="*/ 874517 h 2300879"/>
                  <a:gd name="connsiteX391" fmla="*/ 1455986 w 5992536"/>
                  <a:gd name="connsiteY391" fmla="*/ 903766 h 2300879"/>
                  <a:gd name="connsiteX392" fmla="*/ 1445285 w 5992536"/>
                  <a:gd name="connsiteY392" fmla="*/ 923026 h 2300879"/>
                  <a:gd name="connsiteX393" fmla="*/ 1421744 w 5992536"/>
                  <a:gd name="connsiteY393" fmla="*/ 935154 h 2300879"/>
                  <a:gd name="connsiteX394" fmla="*/ 1403910 w 5992536"/>
                  <a:gd name="connsiteY394" fmla="*/ 942288 h 2300879"/>
                  <a:gd name="connsiteX395" fmla="*/ 1403910 w 5992536"/>
                  <a:gd name="connsiteY395" fmla="*/ 921600 h 2300879"/>
                  <a:gd name="connsiteX396" fmla="*/ 1382509 w 5992536"/>
                  <a:gd name="connsiteY396" fmla="*/ 905192 h 2300879"/>
                  <a:gd name="connsiteX397" fmla="*/ 1328293 w 5992536"/>
                  <a:gd name="connsiteY397" fmla="*/ 932300 h 2300879"/>
                  <a:gd name="connsiteX398" fmla="*/ 1269083 w 5992536"/>
                  <a:gd name="connsiteY398" fmla="*/ 932300 h 2300879"/>
                  <a:gd name="connsiteX399" fmla="*/ 1236268 w 5992536"/>
                  <a:gd name="connsiteY399" fmla="*/ 955841 h 2300879"/>
                  <a:gd name="connsiteX400" fmla="*/ 1189186 w 5992536"/>
                  <a:gd name="connsiteY400" fmla="*/ 952275 h 2300879"/>
                  <a:gd name="connsiteX401" fmla="*/ 1197746 w 5992536"/>
                  <a:gd name="connsiteY401" fmla="*/ 943001 h 2300879"/>
                  <a:gd name="connsiteX402" fmla="*/ 1206307 w 5992536"/>
                  <a:gd name="connsiteY402" fmla="*/ 932300 h 2300879"/>
                  <a:gd name="connsiteX403" fmla="*/ 1214154 w 5992536"/>
                  <a:gd name="connsiteY403" fmla="*/ 908759 h 2300879"/>
                  <a:gd name="connsiteX404" fmla="*/ 1166358 w 5992536"/>
                  <a:gd name="connsiteY404" fmla="*/ 923026 h 2300879"/>
                  <a:gd name="connsiteX405" fmla="*/ 1159938 w 5992536"/>
                  <a:gd name="connsiteY405" fmla="*/ 943001 h 2300879"/>
                  <a:gd name="connsiteX406" fmla="*/ 1144244 w 5992536"/>
                  <a:gd name="connsiteY406" fmla="*/ 933727 h 2300879"/>
                  <a:gd name="connsiteX407" fmla="*/ 1063633 w 5992536"/>
                  <a:gd name="connsiteY407" fmla="*/ 957268 h 2300879"/>
                  <a:gd name="connsiteX408" fmla="*/ 1030105 w 5992536"/>
                  <a:gd name="connsiteY408" fmla="*/ 977956 h 2300879"/>
                  <a:gd name="connsiteX409" fmla="*/ 991583 w 5992536"/>
                  <a:gd name="connsiteY409" fmla="*/ 990083 h 2300879"/>
                  <a:gd name="connsiteX410" fmla="*/ 983736 w 5992536"/>
                  <a:gd name="connsiteY410" fmla="*/ 1027178 h 2300879"/>
                  <a:gd name="connsiteX411" fmla="*/ 923813 w 5992536"/>
                  <a:gd name="connsiteY411" fmla="*/ 1035025 h 2300879"/>
                  <a:gd name="connsiteX412" fmla="*/ 895991 w 5992536"/>
                  <a:gd name="connsiteY412" fmla="*/ 1008631 h 2300879"/>
                  <a:gd name="connsiteX413" fmla="*/ 895278 w 5992536"/>
                  <a:gd name="connsiteY413" fmla="*/ 986516 h 2300879"/>
                  <a:gd name="connsiteX414" fmla="*/ 919532 w 5992536"/>
                  <a:gd name="connsiteY414" fmla="*/ 977243 h 2300879"/>
                  <a:gd name="connsiteX415" fmla="*/ 950921 w 5992536"/>
                  <a:gd name="connsiteY415" fmla="*/ 975816 h 2300879"/>
                  <a:gd name="connsiteX416" fmla="*/ 929520 w 5992536"/>
                  <a:gd name="connsiteY416" fmla="*/ 942288 h 2300879"/>
                  <a:gd name="connsiteX417" fmla="*/ 884577 w 5992536"/>
                  <a:gd name="connsiteY417" fmla="*/ 930160 h 2300879"/>
                  <a:gd name="connsiteX418" fmla="*/ 841062 w 5992536"/>
                  <a:gd name="connsiteY418" fmla="*/ 925167 h 2300879"/>
                  <a:gd name="connsiteX419" fmla="*/ 847482 w 5992536"/>
                  <a:gd name="connsiteY419" fmla="*/ 938721 h 2300879"/>
                  <a:gd name="connsiteX420" fmla="*/ 858183 w 5992536"/>
                  <a:gd name="connsiteY420" fmla="*/ 962975 h 2300879"/>
                  <a:gd name="connsiteX421" fmla="*/ 844629 w 5992536"/>
                  <a:gd name="connsiteY421" fmla="*/ 1002210 h 2300879"/>
                  <a:gd name="connsiteX422" fmla="*/ 856043 w 5992536"/>
                  <a:gd name="connsiteY422" fmla="*/ 1014338 h 2300879"/>
                  <a:gd name="connsiteX423" fmla="*/ 868883 w 5992536"/>
                  <a:gd name="connsiteY423" fmla="*/ 1045726 h 2300879"/>
                  <a:gd name="connsiteX424" fmla="*/ 858183 w 5992536"/>
                  <a:gd name="connsiteY424" fmla="*/ 1072834 h 2300879"/>
                  <a:gd name="connsiteX425" fmla="*/ 843202 w 5992536"/>
                  <a:gd name="connsiteY425" fmla="*/ 1072121 h 2300879"/>
                  <a:gd name="connsiteX426" fmla="*/ 833215 w 5992536"/>
                  <a:gd name="connsiteY426" fmla="*/ 1061420 h 2300879"/>
                  <a:gd name="connsiteX427" fmla="*/ 798260 w 5992536"/>
                  <a:gd name="connsiteY427" fmla="*/ 1055000 h 2300879"/>
                  <a:gd name="connsiteX428" fmla="*/ 776145 w 5992536"/>
                  <a:gd name="connsiteY428" fmla="*/ 1065700 h 2300879"/>
                  <a:gd name="connsiteX429" fmla="*/ 744757 w 5992536"/>
                  <a:gd name="connsiteY429" fmla="*/ 1079254 h 2300879"/>
                  <a:gd name="connsiteX430" fmla="*/ 711229 w 5992536"/>
                  <a:gd name="connsiteY430" fmla="*/ 1103509 h 2300879"/>
                  <a:gd name="connsiteX431" fmla="*/ 713369 w 5992536"/>
                  <a:gd name="connsiteY431" fmla="*/ 1134184 h 2300879"/>
                  <a:gd name="connsiteX432" fmla="*/ 727636 w 5992536"/>
                  <a:gd name="connsiteY432" fmla="*/ 1162005 h 2300879"/>
                  <a:gd name="connsiteX433" fmla="*/ 685547 w 5992536"/>
                  <a:gd name="connsiteY433" fmla="*/ 1159152 h 2300879"/>
                  <a:gd name="connsiteX434" fmla="*/ 649166 w 5992536"/>
                  <a:gd name="connsiteY434" fmla="*/ 1150591 h 2300879"/>
                  <a:gd name="connsiteX435" fmla="*/ 609217 w 5992536"/>
                  <a:gd name="connsiteY435" fmla="*/ 1127050 h 2300879"/>
                  <a:gd name="connsiteX436" fmla="*/ 587816 w 5992536"/>
                  <a:gd name="connsiteY436" fmla="*/ 1147024 h 2300879"/>
                  <a:gd name="connsiteX437" fmla="*/ 598516 w 5992536"/>
                  <a:gd name="connsiteY437" fmla="*/ 1166999 h 2300879"/>
                  <a:gd name="connsiteX438" fmla="*/ 632758 w 5992536"/>
                  <a:gd name="connsiteY438" fmla="*/ 1179126 h 2300879"/>
                  <a:gd name="connsiteX439" fmla="*/ 635612 w 5992536"/>
                  <a:gd name="connsiteY439" fmla="*/ 1200527 h 2300879"/>
                  <a:gd name="connsiteX440" fmla="*/ 609217 w 5992536"/>
                  <a:gd name="connsiteY440" fmla="*/ 1204807 h 2300879"/>
                  <a:gd name="connsiteX441" fmla="*/ 581396 w 5992536"/>
                  <a:gd name="connsiteY441" fmla="*/ 1196247 h 2300879"/>
                  <a:gd name="connsiteX442" fmla="*/ 549294 w 5992536"/>
                  <a:gd name="connsiteY442" fmla="*/ 1178413 h 2300879"/>
                  <a:gd name="connsiteX443" fmla="*/ 531460 w 5992536"/>
                  <a:gd name="connsiteY443" fmla="*/ 1158438 h 2300879"/>
                  <a:gd name="connsiteX444" fmla="*/ 522899 w 5992536"/>
                  <a:gd name="connsiteY444" fmla="*/ 1132757 h 2300879"/>
                  <a:gd name="connsiteX445" fmla="*/ 523613 w 5992536"/>
                  <a:gd name="connsiteY445" fmla="*/ 1109929 h 2300879"/>
                  <a:gd name="connsiteX446" fmla="*/ 526466 w 5992536"/>
                  <a:gd name="connsiteY446" fmla="*/ 1087815 h 2300879"/>
                  <a:gd name="connsiteX447" fmla="*/ 499358 w 5992536"/>
                  <a:gd name="connsiteY447" fmla="*/ 1067840 h 2300879"/>
                  <a:gd name="connsiteX448" fmla="*/ 477957 w 5992536"/>
                  <a:gd name="connsiteY448" fmla="*/ 1052146 h 2300879"/>
                  <a:gd name="connsiteX449" fmla="*/ 443715 w 5992536"/>
                  <a:gd name="connsiteY449" fmla="*/ 1023611 h 2300879"/>
                  <a:gd name="connsiteX450" fmla="*/ 431588 w 5992536"/>
                  <a:gd name="connsiteY450" fmla="*/ 1012198 h 2300879"/>
                  <a:gd name="connsiteX451" fmla="*/ 459410 w 5992536"/>
                  <a:gd name="connsiteY451" fmla="*/ 1022898 h 2300879"/>
                  <a:gd name="connsiteX452" fmla="*/ 507919 w 5992536"/>
                  <a:gd name="connsiteY452" fmla="*/ 1043586 h 2300879"/>
                  <a:gd name="connsiteX453" fmla="*/ 569268 w 5992536"/>
                  <a:gd name="connsiteY453" fmla="*/ 1062847 h 2300879"/>
                  <a:gd name="connsiteX454" fmla="*/ 651306 w 5992536"/>
                  <a:gd name="connsiteY454" fmla="*/ 1076401 h 2300879"/>
                  <a:gd name="connsiteX455" fmla="*/ 753317 w 5992536"/>
                  <a:gd name="connsiteY455" fmla="*/ 1031459 h 2300879"/>
                  <a:gd name="connsiteX456" fmla="*/ 750464 w 5992536"/>
                  <a:gd name="connsiteY456" fmla="*/ 990083 h 2300879"/>
                  <a:gd name="connsiteX457" fmla="*/ 730490 w 5992536"/>
                  <a:gd name="connsiteY457" fmla="*/ 974389 h 2300879"/>
                  <a:gd name="connsiteX458" fmla="*/ 701242 w 5992536"/>
                  <a:gd name="connsiteY458" fmla="*/ 956555 h 2300879"/>
                  <a:gd name="connsiteX459" fmla="*/ 671993 w 5992536"/>
                  <a:gd name="connsiteY459" fmla="*/ 940147 h 2300879"/>
                  <a:gd name="connsiteX460" fmla="*/ 620631 w 5992536"/>
                  <a:gd name="connsiteY460" fmla="*/ 914466 h 2300879"/>
                  <a:gd name="connsiteX461" fmla="*/ 538593 w 5992536"/>
                  <a:gd name="connsiteY461" fmla="*/ 882364 h 2300879"/>
                  <a:gd name="connsiteX462" fmla="*/ 520759 w 5992536"/>
                  <a:gd name="connsiteY462" fmla="*/ 880224 h 2300879"/>
                  <a:gd name="connsiteX463" fmla="*/ 495078 w 5992536"/>
                  <a:gd name="connsiteY463" fmla="*/ 879511 h 2300879"/>
                  <a:gd name="connsiteX464" fmla="*/ 462976 w 5992536"/>
                  <a:gd name="connsiteY464" fmla="*/ 877371 h 2300879"/>
                  <a:gd name="connsiteX465" fmla="*/ 443002 w 5992536"/>
                  <a:gd name="connsiteY465" fmla="*/ 865957 h 2300879"/>
                  <a:gd name="connsiteX466" fmla="*/ 468683 w 5992536"/>
                  <a:gd name="connsiteY466" fmla="*/ 857397 h 2300879"/>
                  <a:gd name="connsiteX467" fmla="*/ 445142 w 5992536"/>
                  <a:gd name="connsiteY467" fmla="*/ 848123 h 2300879"/>
                  <a:gd name="connsiteX468" fmla="*/ 420174 w 5992536"/>
                  <a:gd name="connsiteY468" fmla="*/ 853116 h 2300879"/>
                  <a:gd name="connsiteX469" fmla="*/ 398773 w 5992536"/>
                  <a:gd name="connsiteY469" fmla="*/ 852403 h 2300879"/>
                  <a:gd name="connsiteX470" fmla="*/ 396633 w 5992536"/>
                  <a:gd name="connsiteY470" fmla="*/ 850976 h 2300879"/>
                  <a:gd name="connsiteX471" fmla="*/ 378799 w 5992536"/>
                  <a:gd name="connsiteY471" fmla="*/ 863817 h 2300879"/>
                  <a:gd name="connsiteX472" fmla="*/ 349551 w 5992536"/>
                  <a:gd name="connsiteY472" fmla="*/ 877371 h 2300879"/>
                  <a:gd name="connsiteX473" fmla="*/ 325296 w 5992536"/>
                  <a:gd name="connsiteY473" fmla="*/ 898059 h 2300879"/>
                  <a:gd name="connsiteX474" fmla="*/ 311742 w 5992536"/>
                  <a:gd name="connsiteY474" fmla="*/ 908759 h 2300879"/>
                  <a:gd name="connsiteX475" fmla="*/ 306749 w 5992536"/>
                  <a:gd name="connsiteY475" fmla="*/ 927307 h 2300879"/>
                  <a:gd name="connsiteX476" fmla="*/ 311742 w 5992536"/>
                  <a:gd name="connsiteY476" fmla="*/ 947281 h 2300879"/>
                  <a:gd name="connsiteX477" fmla="*/ 333857 w 5992536"/>
                  <a:gd name="connsiteY477" fmla="*/ 959408 h 2300879"/>
                  <a:gd name="connsiteX478" fmla="*/ 358825 w 5992536"/>
                  <a:gd name="connsiteY478" fmla="*/ 985090 h 2300879"/>
                  <a:gd name="connsiteX479" fmla="*/ 336710 w 5992536"/>
                  <a:gd name="connsiteY479" fmla="*/ 1010771 h 2300879"/>
                  <a:gd name="connsiteX480" fmla="*/ 326010 w 5992536"/>
                  <a:gd name="connsiteY480" fmla="*/ 1031459 h 2300879"/>
                  <a:gd name="connsiteX481" fmla="*/ 359538 w 5992536"/>
                  <a:gd name="connsiteY481" fmla="*/ 1084248 h 2300879"/>
                  <a:gd name="connsiteX482" fmla="*/ 348124 w 5992536"/>
                  <a:gd name="connsiteY482" fmla="*/ 1104936 h 2300879"/>
                  <a:gd name="connsiteX483" fmla="*/ 353118 w 5992536"/>
                  <a:gd name="connsiteY483" fmla="*/ 1132044 h 2300879"/>
                  <a:gd name="connsiteX484" fmla="*/ 344557 w 5992536"/>
                  <a:gd name="connsiteY484" fmla="*/ 1142744 h 2300879"/>
                  <a:gd name="connsiteX485" fmla="*/ 362391 w 5992536"/>
                  <a:gd name="connsiteY485" fmla="*/ 1154158 h 2300879"/>
                  <a:gd name="connsiteX486" fmla="*/ 357398 w 5992536"/>
                  <a:gd name="connsiteY486" fmla="*/ 1171992 h 2300879"/>
                  <a:gd name="connsiteX487" fmla="*/ 375945 w 5992536"/>
                  <a:gd name="connsiteY487" fmla="*/ 1190540 h 2300879"/>
                  <a:gd name="connsiteX488" fmla="*/ 353831 w 5992536"/>
                  <a:gd name="connsiteY488" fmla="*/ 1210514 h 2300879"/>
                  <a:gd name="connsiteX489" fmla="*/ 398773 w 5992536"/>
                  <a:gd name="connsiteY489" fmla="*/ 1244756 h 2300879"/>
                  <a:gd name="connsiteX490" fmla="*/ 408047 w 5992536"/>
                  <a:gd name="connsiteY490" fmla="*/ 1272577 h 2300879"/>
                  <a:gd name="connsiteX491" fmla="*/ 355971 w 5992536"/>
                  <a:gd name="connsiteY491" fmla="*/ 1322513 h 2300879"/>
                  <a:gd name="connsiteX492" fmla="*/ 301755 w 5992536"/>
                  <a:gd name="connsiteY492" fmla="*/ 1366029 h 2300879"/>
                  <a:gd name="connsiteX493" fmla="*/ 285348 w 5992536"/>
                  <a:gd name="connsiteY493" fmla="*/ 1387430 h 2300879"/>
                  <a:gd name="connsiteX494" fmla="*/ 300328 w 5992536"/>
                  <a:gd name="connsiteY494" fmla="*/ 1382436 h 2300879"/>
                  <a:gd name="connsiteX495" fmla="*/ 322443 w 5992536"/>
                  <a:gd name="connsiteY495" fmla="*/ 1405264 h 2300879"/>
                  <a:gd name="connsiteX496" fmla="*/ 353118 w 5992536"/>
                  <a:gd name="connsiteY496" fmla="*/ 1411684 h 2300879"/>
                  <a:gd name="connsiteX497" fmla="*/ 336710 w 5992536"/>
                  <a:gd name="connsiteY497" fmla="*/ 1416678 h 2300879"/>
                  <a:gd name="connsiteX498" fmla="*/ 303182 w 5992536"/>
                  <a:gd name="connsiteY498" fmla="*/ 1428092 h 2300879"/>
                  <a:gd name="connsiteX499" fmla="*/ 286061 w 5992536"/>
                  <a:gd name="connsiteY499" fmla="*/ 1441646 h 2300879"/>
                  <a:gd name="connsiteX500" fmla="*/ 278927 w 5992536"/>
                  <a:gd name="connsiteY500" fmla="*/ 1464473 h 2300879"/>
                  <a:gd name="connsiteX501" fmla="*/ 267513 w 5992536"/>
                  <a:gd name="connsiteY501" fmla="*/ 1482308 h 2300879"/>
                  <a:gd name="connsiteX502" fmla="*/ 269653 w 5992536"/>
                  <a:gd name="connsiteY502" fmla="*/ 1502282 h 2300879"/>
                  <a:gd name="connsiteX503" fmla="*/ 277500 w 5992536"/>
                  <a:gd name="connsiteY503" fmla="*/ 1520830 h 2300879"/>
                  <a:gd name="connsiteX504" fmla="*/ 268227 w 5992536"/>
                  <a:gd name="connsiteY504" fmla="*/ 1532243 h 2300879"/>
                  <a:gd name="connsiteX505" fmla="*/ 273220 w 5992536"/>
                  <a:gd name="connsiteY505" fmla="*/ 1550791 h 2300879"/>
                  <a:gd name="connsiteX506" fmla="*/ 276787 w 5992536"/>
                  <a:gd name="connsiteY506" fmla="*/ 1570052 h 2300879"/>
                  <a:gd name="connsiteX507" fmla="*/ 287488 w 5992536"/>
                  <a:gd name="connsiteY507" fmla="*/ 1590026 h 2300879"/>
                  <a:gd name="connsiteX508" fmla="*/ 296761 w 5992536"/>
                  <a:gd name="connsiteY508" fmla="*/ 1614281 h 2300879"/>
                  <a:gd name="connsiteX509" fmla="*/ 315309 w 5992536"/>
                  <a:gd name="connsiteY509" fmla="*/ 1619988 h 2300879"/>
                  <a:gd name="connsiteX510" fmla="*/ 333143 w 5992536"/>
                  <a:gd name="connsiteY510" fmla="*/ 1628548 h 2300879"/>
                  <a:gd name="connsiteX511" fmla="*/ 351691 w 5992536"/>
                  <a:gd name="connsiteY511" fmla="*/ 1628548 h 2300879"/>
                  <a:gd name="connsiteX512" fmla="*/ 384506 w 5992536"/>
                  <a:gd name="connsiteY512" fmla="*/ 1637822 h 2300879"/>
                  <a:gd name="connsiteX513" fmla="*/ 387359 w 5992536"/>
                  <a:gd name="connsiteY513" fmla="*/ 1662077 h 2300879"/>
                  <a:gd name="connsiteX514" fmla="*/ 390926 w 5992536"/>
                  <a:gd name="connsiteY514" fmla="*/ 1687044 h 2300879"/>
                  <a:gd name="connsiteX515" fmla="*/ 407334 w 5992536"/>
                  <a:gd name="connsiteY515" fmla="*/ 1709159 h 2300879"/>
                  <a:gd name="connsiteX516" fmla="*/ 427308 w 5992536"/>
                  <a:gd name="connsiteY516" fmla="*/ 1728420 h 2300879"/>
                  <a:gd name="connsiteX517" fmla="*/ 446569 w 5992536"/>
                  <a:gd name="connsiteY517" fmla="*/ 1746254 h 2300879"/>
                  <a:gd name="connsiteX518" fmla="*/ 428735 w 5992536"/>
                  <a:gd name="connsiteY518" fmla="*/ 1762662 h 2300879"/>
                  <a:gd name="connsiteX519" fmla="*/ 403767 w 5992536"/>
                  <a:gd name="connsiteY519" fmla="*/ 1759095 h 2300879"/>
                  <a:gd name="connsiteX520" fmla="*/ 409474 w 5992536"/>
                  <a:gd name="connsiteY520" fmla="*/ 1791910 h 2300879"/>
                  <a:gd name="connsiteX521" fmla="*/ 424454 w 5992536"/>
                  <a:gd name="connsiteY521" fmla="*/ 1810457 h 2300879"/>
                  <a:gd name="connsiteX522" fmla="*/ 440862 w 5992536"/>
                  <a:gd name="connsiteY522" fmla="*/ 1801897 h 2300879"/>
                  <a:gd name="connsiteX523" fmla="*/ 464403 w 5992536"/>
                  <a:gd name="connsiteY523" fmla="*/ 1801183 h 2300879"/>
                  <a:gd name="connsiteX524" fmla="*/ 492938 w 5992536"/>
                  <a:gd name="connsiteY524" fmla="*/ 1804037 h 2300879"/>
                  <a:gd name="connsiteX525" fmla="*/ 497931 w 5992536"/>
                  <a:gd name="connsiteY525" fmla="*/ 1830432 h 2300879"/>
                  <a:gd name="connsiteX526" fmla="*/ 505778 w 5992536"/>
                  <a:gd name="connsiteY526" fmla="*/ 1849692 h 2300879"/>
                  <a:gd name="connsiteX527" fmla="*/ 531460 w 5992536"/>
                  <a:gd name="connsiteY527" fmla="*/ 1856113 h 2300879"/>
                  <a:gd name="connsiteX528" fmla="*/ 547154 w 5992536"/>
                  <a:gd name="connsiteY528" fmla="*/ 1883221 h 2300879"/>
                  <a:gd name="connsiteX529" fmla="*/ 560708 w 5992536"/>
                  <a:gd name="connsiteY529" fmla="*/ 1890355 h 2300879"/>
                  <a:gd name="connsiteX530" fmla="*/ 577829 w 5992536"/>
                  <a:gd name="connsiteY530" fmla="*/ 1898202 h 2300879"/>
                  <a:gd name="connsiteX531" fmla="*/ 595663 w 5992536"/>
                  <a:gd name="connsiteY531" fmla="*/ 1896775 h 2300879"/>
                  <a:gd name="connsiteX532" fmla="*/ 614924 w 5992536"/>
                  <a:gd name="connsiteY532" fmla="*/ 1895348 h 2300879"/>
                  <a:gd name="connsiteX533" fmla="*/ 630618 w 5992536"/>
                  <a:gd name="connsiteY533" fmla="*/ 1913896 h 2300879"/>
                  <a:gd name="connsiteX534" fmla="*/ 659153 w 5992536"/>
                  <a:gd name="connsiteY534" fmla="*/ 1918889 h 2300879"/>
                  <a:gd name="connsiteX535" fmla="*/ 689114 w 5992536"/>
                  <a:gd name="connsiteY535" fmla="*/ 1926736 h 2300879"/>
                  <a:gd name="connsiteX536" fmla="*/ 709089 w 5992536"/>
                  <a:gd name="connsiteY536" fmla="*/ 1938864 h 2300879"/>
                  <a:gd name="connsiteX537" fmla="*/ 699101 w 5992536"/>
                  <a:gd name="connsiteY537" fmla="*/ 1953844 h 2300879"/>
                  <a:gd name="connsiteX538" fmla="*/ 707662 w 5992536"/>
                  <a:gd name="connsiteY538" fmla="*/ 1963831 h 2300879"/>
                  <a:gd name="connsiteX539" fmla="*/ 695535 w 5992536"/>
                  <a:gd name="connsiteY539" fmla="*/ 1972392 h 2300879"/>
                  <a:gd name="connsiteX540" fmla="*/ 703382 w 5992536"/>
                  <a:gd name="connsiteY540" fmla="*/ 1985946 h 2300879"/>
                  <a:gd name="connsiteX541" fmla="*/ 696961 w 5992536"/>
                  <a:gd name="connsiteY541" fmla="*/ 2006634 h 2300879"/>
                  <a:gd name="connsiteX542" fmla="*/ 668427 w 5992536"/>
                  <a:gd name="connsiteY542" fmla="*/ 2005920 h 2300879"/>
                  <a:gd name="connsiteX543" fmla="*/ 641319 w 5992536"/>
                  <a:gd name="connsiteY543" fmla="*/ 2024468 h 2300879"/>
                  <a:gd name="connsiteX544" fmla="*/ 640605 w 5992536"/>
                  <a:gd name="connsiteY544" fmla="*/ 2040875 h 2300879"/>
                  <a:gd name="connsiteX545" fmla="*/ 676274 w 5992536"/>
                  <a:gd name="connsiteY545" fmla="*/ 2040162 h 2300879"/>
                  <a:gd name="connsiteX546" fmla="*/ 632758 w 5992536"/>
                  <a:gd name="connsiteY546" fmla="*/ 2065843 h 2300879"/>
                  <a:gd name="connsiteX547" fmla="*/ 646312 w 5992536"/>
                  <a:gd name="connsiteY547" fmla="*/ 2085818 h 2300879"/>
                  <a:gd name="connsiteX548" fmla="*/ 625624 w 5992536"/>
                  <a:gd name="connsiteY548" fmla="*/ 2105792 h 2300879"/>
                  <a:gd name="connsiteX549" fmla="*/ 606363 w 5992536"/>
                  <a:gd name="connsiteY549" fmla="*/ 2120773 h 2300879"/>
                  <a:gd name="connsiteX550" fmla="*/ 597090 w 5992536"/>
                  <a:gd name="connsiteY550" fmla="*/ 2129333 h 2300879"/>
                  <a:gd name="connsiteX551" fmla="*/ 624911 w 5992536"/>
                  <a:gd name="connsiteY551" fmla="*/ 2151448 h 2300879"/>
                  <a:gd name="connsiteX552" fmla="*/ 690541 w 5992536"/>
                  <a:gd name="connsiteY552" fmla="*/ 2198530 h 2300879"/>
                  <a:gd name="connsiteX553" fmla="*/ 699815 w 5992536"/>
                  <a:gd name="connsiteY553" fmla="*/ 2205664 h 2300879"/>
                  <a:gd name="connsiteX554" fmla="*/ 712655 w 5992536"/>
                  <a:gd name="connsiteY554" fmla="*/ 2199243 h 2300879"/>
                  <a:gd name="connsiteX555" fmla="*/ 754744 w 5992536"/>
                  <a:gd name="connsiteY555" fmla="*/ 2211371 h 2300879"/>
                  <a:gd name="connsiteX556" fmla="*/ 808960 w 5992536"/>
                  <a:gd name="connsiteY556" fmla="*/ 2216364 h 2300879"/>
                  <a:gd name="connsiteX557" fmla="*/ 831075 w 5992536"/>
                  <a:gd name="connsiteY557" fmla="*/ 2230632 h 2300879"/>
                  <a:gd name="connsiteX558" fmla="*/ 853189 w 5992536"/>
                  <a:gd name="connsiteY558" fmla="*/ 2241332 h 2300879"/>
                  <a:gd name="connsiteX559" fmla="*/ 888858 w 5992536"/>
                  <a:gd name="connsiteY559" fmla="*/ 2236338 h 2300879"/>
                  <a:gd name="connsiteX560" fmla="*/ 900985 w 5992536"/>
                  <a:gd name="connsiteY560" fmla="*/ 2241332 h 2300879"/>
                  <a:gd name="connsiteX561" fmla="*/ 911685 w 5992536"/>
                  <a:gd name="connsiteY561" fmla="*/ 2263446 h 2300879"/>
                  <a:gd name="connsiteX562" fmla="*/ 944500 w 5992536"/>
                  <a:gd name="connsiteY562" fmla="*/ 2279141 h 2300879"/>
                  <a:gd name="connsiteX563" fmla="*/ 970895 w 5992536"/>
                  <a:gd name="connsiteY563" fmla="*/ 2297688 h 2300879"/>
                  <a:gd name="connsiteX564" fmla="*/ 986589 w 5992536"/>
                  <a:gd name="connsiteY564" fmla="*/ 2297688 h 2300879"/>
                  <a:gd name="connsiteX565" fmla="*/ 1009417 w 5992536"/>
                  <a:gd name="connsiteY565" fmla="*/ 2281281 h 2300879"/>
                  <a:gd name="connsiteX566" fmla="*/ 969468 w 5992536"/>
                  <a:gd name="connsiteY566" fmla="*/ 2219931 h 2300879"/>
                  <a:gd name="connsiteX567" fmla="*/ 955914 w 5992536"/>
                  <a:gd name="connsiteY567" fmla="*/ 2172135 h 2300879"/>
                  <a:gd name="connsiteX568" fmla="*/ 973748 w 5992536"/>
                  <a:gd name="connsiteY568" fmla="*/ 2121486 h 2300879"/>
                  <a:gd name="connsiteX569" fmla="*/ 1035812 w 5992536"/>
                  <a:gd name="connsiteY569" fmla="*/ 2083678 h 2300879"/>
                  <a:gd name="connsiteX570" fmla="*/ 1024398 w 5992536"/>
                  <a:gd name="connsiteY570" fmla="*/ 2077257 h 2300879"/>
                  <a:gd name="connsiteX571" fmla="*/ 1016551 w 5992536"/>
                  <a:gd name="connsiteY571" fmla="*/ 2061563 h 2300879"/>
                  <a:gd name="connsiteX572" fmla="*/ 1011557 w 5992536"/>
                  <a:gd name="connsiteY572" fmla="*/ 2039449 h 2300879"/>
                  <a:gd name="connsiteX573" fmla="*/ 989443 w 5992536"/>
                  <a:gd name="connsiteY573" fmla="*/ 2014481 h 2300879"/>
                  <a:gd name="connsiteX574" fmla="*/ 964475 w 5992536"/>
                  <a:gd name="connsiteY574" fmla="*/ 2015907 h 2300879"/>
                  <a:gd name="connsiteX575" fmla="*/ 958054 w 5992536"/>
                  <a:gd name="connsiteY575" fmla="*/ 1997360 h 2300879"/>
                  <a:gd name="connsiteX576" fmla="*/ 938080 w 5992536"/>
                  <a:gd name="connsiteY576" fmla="*/ 1983092 h 2300879"/>
                  <a:gd name="connsiteX577" fmla="*/ 945927 w 5992536"/>
                  <a:gd name="connsiteY577" fmla="*/ 1960978 h 2300879"/>
                  <a:gd name="connsiteX578" fmla="*/ 958054 w 5992536"/>
                  <a:gd name="connsiteY578" fmla="*/ 1950277 h 2300879"/>
                  <a:gd name="connsiteX579" fmla="*/ 947354 w 5992536"/>
                  <a:gd name="connsiteY579" fmla="*/ 1933157 h 2300879"/>
                  <a:gd name="connsiteX580" fmla="*/ 965901 w 5992536"/>
                  <a:gd name="connsiteY580" fmla="*/ 1911042 h 2300879"/>
                  <a:gd name="connsiteX581" fmla="*/ 985876 w 5992536"/>
                  <a:gd name="connsiteY581" fmla="*/ 1898915 h 2300879"/>
                  <a:gd name="connsiteX582" fmla="*/ 1013697 w 5992536"/>
                  <a:gd name="connsiteY582" fmla="*/ 1922456 h 2300879"/>
                  <a:gd name="connsiteX583" fmla="*/ 1016551 w 5992536"/>
                  <a:gd name="connsiteY583" fmla="*/ 1900342 h 2300879"/>
                  <a:gd name="connsiteX584" fmla="*/ 1025824 w 5992536"/>
                  <a:gd name="connsiteY584" fmla="*/ 1881794 h 2300879"/>
                  <a:gd name="connsiteX585" fmla="*/ 1044372 w 5992536"/>
                  <a:gd name="connsiteY585" fmla="*/ 1864673 h 2300879"/>
                  <a:gd name="connsiteX586" fmla="*/ 1081467 w 5992536"/>
                  <a:gd name="connsiteY586" fmla="*/ 1847552 h 2300879"/>
                  <a:gd name="connsiteX587" fmla="*/ 1107862 w 5992536"/>
                  <a:gd name="connsiteY587" fmla="*/ 1839705 h 2300879"/>
                  <a:gd name="connsiteX588" fmla="*/ 1126409 w 5992536"/>
                  <a:gd name="connsiteY588" fmla="*/ 1839705 h 2300879"/>
                  <a:gd name="connsiteX589" fmla="*/ 1151377 w 5992536"/>
                  <a:gd name="connsiteY589" fmla="*/ 1839705 h 2300879"/>
                  <a:gd name="connsiteX590" fmla="*/ 1192039 w 5992536"/>
                  <a:gd name="connsiteY590" fmla="*/ 1851833 h 2300879"/>
                  <a:gd name="connsiteX591" fmla="*/ 1221287 w 5992536"/>
                  <a:gd name="connsiteY591" fmla="*/ 1876801 h 2300879"/>
                  <a:gd name="connsiteX592" fmla="*/ 1230561 w 5992536"/>
                  <a:gd name="connsiteY592" fmla="*/ 1881794 h 2300879"/>
                  <a:gd name="connsiteX593" fmla="*/ 1250536 w 5992536"/>
                  <a:gd name="connsiteY593" fmla="*/ 1881794 h 2300879"/>
                  <a:gd name="connsiteX594" fmla="*/ 1283351 w 5992536"/>
                  <a:gd name="connsiteY594" fmla="*/ 1878941 h 2300879"/>
                  <a:gd name="connsiteX595" fmla="*/ 1317592 w 5992536"/>
                  <a:gd name="connsiteY595" fmla="*/ 1868240 h 2300879"/>
                  <a:gd name="connsiteX596" fmla="*/ 1337567 w 5992536"/>
                  <a:gd name="connsiteY596" fmla="*/ 1869667 h 2300879"/>
                  <a:gd name="connsiteX597" fmla="*/ 1371808 w 5992536"/>
                  <a:gd name="connsiteY597" fmla="*/ 1871094 h 2300879"/>
                  <a:gd name="connsiteX598" fmla="*/ 1395349 w 5992536"/>
                  <a:gd name="connsiteY598" fmla="*/ 1881794 h 2300879"/>
                  <a:gd name="connsiteX599" fmla="*/ 1412470 w 5992536"/>
                  <a:gd name="connsiteY599" fmla="*/ 1892495 h 2300879"/>
                  <a:gd name="connsiteX600" fmla="*/ 1424598 w 5992536"/>
                  <a:gd name="connsiteY600" fmla="*/ 1875374 h 2300879"/>
                  <a:gd name="connsiteX601" fmla="*/ 1450992 w 5992536"/>
                  <a:gd name="connsiteY601" fmla="*/ 1886074 h 2300879"/>
                  <a:gd name="connsiteX602" fmla="*/ 1473107 w 5992536"/>
                  <a:gd name="connsiteY602" fmla="*/ 1873947 h 2300879"/>
                  <a:gd name="connsiteX603" fmla="*/ 1463833 w 5992536"/>
                  <a:gd name="connsiteY603" fmla="*/ 1848979 h 2300879"/>
                  <a:gd name="connsiteX604" fmla="*/ 1438865 w 5992536"/>
                  <a:gd name="connsiteY604" fmla="*/ 1841132 h 2300879"/>
                  <a:gd name="connsiteX605" fmla="*/ 1429591 w 5992536"/>
                  <a:gd name="connsiteY605" fmla="*/ 1822585 h 2300879"/>
                  <a:gd name="connsiteX606" fmla="*/ 1451706 w 5992536"/>
                  <a:gd name="connsiteY606" fmla="*/ 1804037 h 2300879"/>
                  <a:gd name="connsiteX607" fmla="*/ 1458126 w 5992536"/>
                  <a:gd name="connsiteY607" fmla="*/ 1779069 h 2300879"/>
                  <a:gd name="connsiteX608" fmla="*/ 1495221 w 5992536"/>
                  <a:gd name="connsiteY608" fmla="*/ 1772649 h 2300879"/>
                  <a:gd name="connsiteX609" fmla="*/ 1463833 w 5992536"/>
                  <a:gd name="connsiteY609" fmla="*/ 1756955 h 2300879"/>
                  <a:gd name="connsiteX610" fmla="*/ 1462406 w 5992536"/>
                  <a:gd name="connsiteY610" fmla="*/ 1727706 h 2300879"/>
                  <a:gd name="connsiteX611" fmla="*/ 1492368 w 5992536"/>
                  <a:gd name="connsiteY611" fmla="*/ 1726280 h 2300879"/>
                  <a:gd name="connsiteX612" fmla="*/ 1534456 w 5992536"/>
                  <a:gd name="connsiteY612" fmla="*/ 1721286 h 2300879"/>
                  <a:gd name="connsiteX613" fmla="*/ 1587246 w 5992536"/>
                  <a:gd name="connsiteY613" fmla="*/ 1710586 h 2300879"/>
                  <a:gd name="connsiteX614" fmla="*/ 1622914 w 5992536"/>
                  <a:gd name="connsiteY614" fmla="*/ 1699885 h 2300879"/>
                  <a:gd name="connsiteX615" fmla="*/ 1672850 w 5992536"/>
                  <a:gd name="connsiteY615" fmla="*/ 1690611 h 2300879"/>
                  <a:gd name="connsiteX616" fmla="*/ 1724212 w 5992536"/>
                  <a:gd name="connsiteY616" fmla="*/ 1673490 h 2300879"/>
                  <a:gd name="connsiteX617" fmla="*/ 1767728 w 5992536"/>
                  <a:gd name="connsiteY617" fmla="*/ 1663503 h 2300879"/>
                  <a:gd name="connsiteX618" fmla="*/ 1794836 w 5992536"/>
                  <a:gd name="connsiteY618" fmla="*/ 1667070 h 2300879"/>
                  <a:gd name="connsiteX619" fmla="*/ 1817664 w 5992536"/>
                  <a:gd name="connsiteY619" fmla="*/ 1681337 h 2300879"/>
                  <a:gd name="connsiteX620" fmla="*/ 1824084 w 5992536"/>
                  <a:gd name="connsiteY620" fmla="*/ 1706305 h 2300879"/>
                  <a:gd name="connsiteX621" fmla="*/ 1820517 w 5992536"/>
                  <a:gd name="connsiteY621" fmla="*/ 1721286 h 2300879"/>
                  <a:gd name="connsiteX622" fmla="*/ 1852619 w 5992536"/>
                  <a:gd name="connsiteY622" fmla="*/ 1715579 h 2300879"/>
                  <a:gd name="connsiteX623" fmla="*/ 1866173 w 5992536"/>
                  <a:gd name="connsiteY623" fmla="*/ 1724140 h 2300879"/>
                  <a:gd name="connsiteX624" fmla="*/ 1876160 w 5992536"/>
                  <a:gd name="connsiteY624" fmla="*/ 1726280 h 2300879"/>
                  <a:gd name="connsiteX625" fmla="*/ 1892567 w 5992536"/>
                  <a:gd name="connsiteY625" fmla="*/ 1728420 h 2300879"/>
                  <a:gd name="connsiteX626" fmla="*/ 1911115 w 5992536"/>
                  <a:gd name="connsiteY626" fmla="*/ 1730560 h 2300879"/>
                  <a:gd name="connsiteX627" fmla="*/ 1898988 w 5992536"/>
                  <a:gd name="connsiteY627" fmla="*/ 1753388 h 2300879"/>
                  <a:gd name="connsiteX628" fmla="*/ 1925382 w 5992536"/>
                  <a:gd name="connsiteY628" fmla="*/ 1746967 h 2300879"/>
                  <a:gd name="connsiteX629" fmla="*/ 1963191 w 5992536"/>
                  <a:gd name="connsiteY629" fmla="*/ 1731273 h 2300879"/>
                  <a:gd name="connsiteX630" fmla="*/ 1995292 w 5992536"/>
                  <a:gd name="connsiteY630" fmla="*/ 1713439 h 2300879"/>
                  <a:gd name="connsiteX631" fmla="*/ 2018834 w 5992536"/>
                  <a:gd name="connsiteY631" fmla="*/ 1715579 h 2300879"/>
                  <a:gd name="connsiteX632" fmla="*/ 2028821 w 5992536"/>
                  <a:gd name="connsiteY632" fmla="*/ 1741974 h 2300879"/>
                  <a:gd name="connsiteX633" fmla="*/ 2093738 w 5992536"/>
                  <a:gd name="connsiteY633" fmla="*/ 1818304 h 2300879"/>
                  <a:gd name="connsiteX634" fmla="*/ 2130119 w 5992536"/>
                  <a:gd name="connsiteY634" fmla="*/ 1881081 h 2300879"/>
                  <a:gd name="connsiteX635" fmla="*/ 2150094 w 5992536"/>
                  <a:gd name="connsiteY635" fmla="*/ 1858253 h 2300879"/>
                  <a:gd name="connsiteX636" fmla="*/ 2177202 w 5992536"/>
                  <a:gd name="connsiteY636" fmla="*/ 1877514 h 2300879"/>
                  <a:gd name="connsiteX637" fmla="*/ 2211443 w 5992536"/>
                  <a:gd name="connsiteY637" fmla="*/ 1883221 h 2300879"/>
                  <a:gd name="connsiteX638" fmla="*/ 2246398 w 5992536"/>
                  <a:gd name="connsiteY638" fmla="*/ 1873234 h 2300879"/>
                  <a:gd name="connsiteX639" fmla="*/ 2269226 w 5992536"/>
                  <a:gd name="connsiteY639" fmla="*/ 1891781 h 2300879"/>
                  <a:gd name="connsiteX640" fmla="*/ 2291341 w 5992536"/>
                  <a:gd name="connsiteY640" fmla="*/ 1909616 h 2300879"/>
                  <a:gd name="connsiteX641" fmla="*/ 2299188 w 5992536"/>
                  <a:gd name="connsiteY641" fmla="*/ 1923170 h 2300879"/>
                  <a:gd name="connsiteX642" fmla="*/ 2317022 w 5992536"/>
                  <a:gd name="connsiteY642" fmla="*/ 1937437 h 2300879"/>
                  <a:gd name="connsiteX643" fmla="*/ 2344843 w 5992536"/>
                  <a:gd name="connsiteY643" fmla="*/ 1932443 h 2300879"/>
                  <a:gd name="connsiteX644" fmla="*/ 2356971 w 5992536"/>
                  <a:gd name="connsiteY644" fmla="*/ 1933157 h 2300879"/>
                  <a:gd name="connsiteX645" fmla="*/ 2373378 w 5992536"/>
                  <a:gd name="connsiteY645" fmla="*/ 1951704 h 2300879"/>
                  <a:gd name="connsiteX646" fmla="*/ 2393352 w 5992536"/>
                  <a:gd name="connsiteY646" fmla="*/ 1951704 h 2300879"/>
                  <a:gd name="connsiteX647" fmla="*/ 2416894 w 5992536"/>
                  <a:gd name="connsiteY647" fmla="*/ 1942430 h 2300879"/>
                  <a:gd name="connsiteX648" fmla="*/ 2448995 w 5992536"/>
                  <a:gd name="connsiteY648" fmla="*/ 1928163 h 2300879"/>
                  <a:gd name="connsiteX649" fmla="*/ 2476103 w 5992536"/>
                  <a:gd name="connsiteY649" fmla="*/ 1912469 h 2300879"/>
                  <a:gd name="connsiteX650" fmla="*/ 2498931 w 5992536"/>
                  <a:gd name="connsiteY650" fmla="*/ 1896775 h 2300879"/>
                  <a:gd name="connsiteX651" fmla="*/ 2522472 w 5992536"/>
                  <a:gd name="connsiteY651" fmla="*/ 1886074 h 2300879"/>
                  <a:gd name="connsiteX652" fmla="*/ 2547440 w 5992536"/>
                  <a:gd name="connsiteY652" fmla="*/ 1881794 h 2300879"/>
                  <a:gd name="connsiteX653" fmla="*/ 2595949 w 5992536"/>
                  <a:gd name="connsiteY653" fmla="*/ 1890355 h 2300879"/>
                  <a:gd name="connsiteX654" fmla="*/ 2607363 w 5992536"/>
                  <a:gd name="connsiteY654" fmla="*/ 1910329 h 2300879"/>
                  <a:gd name="connsiteX655" fmla="*/ 2636611 w 5992536"/>
                  <a:gd name="connsiteY655" fmla="*/ 1921743 h 2300879"/>
                  <a:gd name="connsiteX656" fmla="*/ 2664433 w 5992536"/>
                  <a:gd name="connsiteY656" fmla="*/ 1919603 h 2300879"/>
                  <a:gd name="connsiteX657" fmla="*/ 2689401 w 5992536"/>
                  <a:gd name="connsiteY657" fmla="*/ 1926736 h 2300879"/>
                  <a:gd name="connsiteX658" fmla="*/ 2718649 w 5992536"/>
                  <a:gd name="connsiteY658" fmla="*/ 1912469 h 2300879"/>
                  <a:gd name="connsiteX659" fmla="*/ 2719362 w 5992536"/>
                  <a:gd name="connsiteY659" fmla="*/ 1891781 h 2300879"/>
                  <a:gd name="connsiteX660" fmla="*/ 2707235 w 5992536"/>
                  <a:gd name="connsiteY660" fmla="*/ 1862533 h 2300879"/>
                  <a:gd name="connsiteX661" fmla="*/ 2721502 w 5992536"/>
                  <a:gd name="connsiteY661" fmla="*/ 1844699 h 2300879"/>
                  <a:gd name="connsiteX662" fmla="*/ 2740050 w 5992536"/>
                  <a:gd name="connsiteY662" fmla="*/ 1832572 h 2300879"/>
                  <a:gd name="connsiteX663" fmla="*/ 2752177 w 5992536"/>
                  <a:gd name="connsiteY663" fmla="*/ 1821158 h 2300879"/>
                  <a:gd name="connsiteX664" fmla="*/ 2777858 w 5992536"/>
                  <a:gd name="connsiteY664" fmla="*/ 1831858 h 2300879"/>
                  <a:gd name="connsiteX665" fmla="*/ 2799973 w 5992536"/>
                  <a:gd name="connsiteY665" fmla="*/ 1836852 h 2300879"/>
                  <a:gd name="connsiteX666" fmla="*/ 2825654 w 5992536"/>
                  <a:gd name="connsiteY666" fmla="*/ 1847552 h 2300879"/>
                  <a:gd name="connsiteX667" fmla="*/ 2859896 w 5992536"/>
                  <a:gd name="connsiteY667" fmla="*/ 1858253 h 2300879"/>
                  <a:gd name="connsiteX668" fmla="*/ 2864176 w 5992536"/>
                  <a:gd name="connsiteY668" fmla="*/ 1888215 h 2300879"/>
                  <a:gd name="connsiteX669" fmla="*/ 2886290 w 5992536"/>
                  <a:gd name="connsiteY669" fmla="*/ 1904622 h 2300879"/>
                  <a:gd name="connsiteX670" fmla="*/ 2917679 w 5992536"/>
                  <a:gd name="connsiteY670" fmla="*/ 1913896 h 2300879"/>
                  <a:gd name="connsiteX671" fmla="*/ 2942646 w 5992536"/>
                  <a:gd name="connsiteY671" fmla="*/ 1901768 h 2300879"/>
                  <a:gd name="connsiteX672" fmla="*/ 2974748 w 5992536"/>
                  <a:gd name="connsiteY672" fmla="*/ 1897488 h 2300879"/>
                  <a:gd name="connsiteX673" fmla="*/ 3006850 w 5992536"/>
                  <a:gd name="connsiteY673" fmla="*/ 1904622 h 2300879"/>
                  <a:gd name="connsiteX674" fmla="*/ 3033958 w 5992536"/>
                  <a:gd name="connsiteY674" fmla="*/ 1911756 h 2300879"/>
                  <a:gd name="connsiteX675" fmla="*/ 3063206 w 5992536"/>
                  <a:gd name="connsiteY675" fmla="*/ 1925310 h 2300879"/>
                  <a:gd name="connsiteX676" fmla="*/ 3081753 w 5992536"/>
                  <a:gd name="connsiteY676" fmla="*/ 1945284 h 2300879"/>
                  <a:gd name="connsiteX677" fmla="*/ 3126696 w 5992536"/>
                  <a:gd name="connsiteY677" fmla="*/ 1953844 h 2300879"/>
                  <a:gd name="connsiteX678" fmla="*/ 3173064 w 5992536"/>
                  <a:gd name="connsiteY678" fmla="*/ 1953844 h 2300879"/>
                  <a:gd name="connsiteX679" fmla="*/ 3218720 w 5992536"/>
                  <a:gd name="connsiteY679" fmla="*/ 1942430 h 2300879"/>
                  <a:gd name="connsiteX680" fmla="*/ 3246542 w 5992536"/>
                  <a:gd name="connsiteY680" fmla="*/ 1931730 h 2300879"/>
                  <a:gd name="connsiteX681" fmla="*/ 3274363 w 5992536"/>
                  <a:gd name="connsiteY681" fmla="*/ 1913182 h 2300879"/>
                  <a:gd name="connsiteX682" fmla="*/ 3317878 w 5992536"/>
                  <a:gd name="connsiteY682" fmla="*/ 1915322 h 2300879"/>
                  <a:gd name="connsiteX683" fmla="*/ 3347840 w 5992536"/>
                  <a:gd name="connsiteY683" fmla="*/ 1921743 h 2300879"/>
                  <a:gd name="connsiteX684" fmla="*/ 3381368 w 5992536"/>
                  <a:gd name="connsiteY684" fmla="*/ 1930303 h 2300879"/>
                  <a:gd name="connsiteX685" fmla="*/ 3415610 w 5992536"/>
                  <a:gd name="connsiteY685" fmla="*/ 1939577 h 2300879"/>
                  <a:gd name="connsiteX686" fmla="*/ 3449138 w 5992536"/>
                  <a:gd name="connsiteY686" fmla="*/ 1921743 h 2300879"/>
                  <a:gd name="connsiteX687" fmla="*/ 3464832 w 5992536"/>
                  <a:gd name="connsiteY687" fmla="*/ 1906049 h 2300879"/>
                  <a:gd name="connsiteX688" fmla="*/ 3481240 w 5992536"/>
                  <a:gd name="connsiteY688" fmla="*/ 1869667 h 2300879"/>
                  <a:gd name="connsiteX689" fmla="*/ 3503354 w 5992536"/>
                  <a:gd name="connsiteY689" fmla="*/ 1836138 h 2300879"/>
                  <a:gd name="connsiteX690" fmla="*/ 3519048 w 5992536"/>
                  <a:gd name="connsiteY690" fmla="*/ 1818304 h 2300879"/>
                  <a:gd name="connsiteX691" fmla="*/ 3508348 w 5992536"/>
                  <a:gd name="connsiteY691" fmla="*/ 1793336 h 2300879"/>
                  <a:gd name="connsiteX692" fmla="*/ 3505494 w 5992536"/>
                  <a:gd name="connsiteY692" fmla="*/ 1774789 h 2300879"/>
                  <a:gd name="connsiteX693" fmla="*/ 3550437 w 5992536"/>
                  <a:gd name="connsiteY693" fmla="*/ 1760521 h 2300879"/>
                  <a:gd name="connsiteX694" fmla="*/ 3602513 w 5992536"/>
                  <a:gd name="connsiteY694" fmla="*/ 1756241 h 2300879"/>
                  <a:gd name="connsiteX695" fmla="*/ 3641748 w 5992536"/>
                  <a:gd name="connsiteY695" fmla="*/ 1762662 h 2300879"/>
                  <a:gd name="connsiteX696" fmla="*/ 3684550 w 5992536"/>
                  <a:gd name="connsiteY696" fmla="*/ 1774789 h 2300879"/>
                  <a:gd name="connsiteX697" fmla="*/ 3707378 w 5992536"/>
                  <a:gd name="connsiteY697" fmla="*/ 1800470 h 2300879"/>
                  <a:gd name="connsiteX698" fmla="*/ 3723785 w 5992536"/>
                  <a:gd name="connsiteY698" fmla="*/ 1832572 h 2300879"/>
                  <a:gd name="connsiteX699" fmla="*/ 3744473 w 5992536"/>
                  <a:gd name="connsiteY699" fmla="*/ 1873947 h 2300879"/>
                  <a:gd name="connsiteX700" fmla="*/ 3762307 w 5992536"/>
                  <a:gd name="connsiteY700" fmla="*/ 1916749 h 2300879"/>
                  <a:gd name="connsiteX701" fmla="*/ 3775861 w 5992536"/>
                  <a:gd name="connsiteY701" fmla="*/ 1936724 h 2300879"/>
                  <a:gd name="connsiteX702" fmla="*/ 3810103 w 5992536"/>
                  <a:gd name="connsiteY702" fmla="*/ 1948851 h 2300879"/>
                  <a:gd name="connsiteX703" fmla="*/ 3845058 w 5992536"/>
                  <a:gd name="connsiteY703" fmla="*/ 1964545 h 2300879"/>
                  <a:gd name="connsiteX704" fmla="*/ 3870026 w 5992536"/>
                  <a:gd name="connsiteY704" fmla="*/ 1980952 h 2300879"/>
                  <a:gd name="connsiteX705" fmla="*/ 3877159 w 5992536"/>
                  <a:gd name="connsiteY705" fmla="*/ 2010914 h 2300879"/>
                  <a:gd name="connsiteX706" fmla="*/ 3911401 w 5992536"/>
                  <a:gd name="connsiteY706" fmla="*/ 2024468 h 2300879"/>
                  <a:gd name="connsiteX707" fmla="*/ 3942789 w 5992536"/>
                  <a:gd name="connsiteY707" fmla="*/ 2017334 h 2300879"/>
                  <a:gd name="connsiteX708" fmla="*/ 3977031 w 5992536"/>
                  <a:gd name="connsiteY708" fmla="*/ 2005207 h 2300879"/>
                  <a:gd name="connsiteX709" fmla="*/ 4004853 w 5992536"/>
                  <a:gd name="connsiteY709" fmla="*/ 2012341 h 2300879"/>
                  <a:gd name="connsiteX710" fmla="*/ 4005566 w 5992536"/>
                  <a:gd name="connsiteY710" fmla="*/ 2041589 h 2300879"/>
                  <a:gd name="connsiteX711" fmla="*/ 3987018 w 5992536"/>
                  <a:gd name="connsiteY711" fmla="*/ 2086531 h 2300879"/>
                  <a:gd name="connsiteX712" fmla="*/ 3966330 w 5992536"/>
                  <a:gd name="connsiteY712" fmla="*/ 2113639 h 2300879"/>
                  <a:gd name="connsiteX713" fmla="*/ 3949923 w 5992536"/>
                  <a:gd name="connsiteY713" fmla="*/ 2136467 h 2300879"/>
                  <a:gd name="connsiteX714" fmla="*/ 3918535 w 5992536"/>
                  <a:gd name="connsiteY714" fmla="*/ 2136467 h 2300879"/>
                  <a:gd name="connsiteX715" fmla="*/ 3889287 w 5992536"/>
                  <a:gd name="connsiteY715" fmla="*/ 2150021 h 2300879"/>
                  <a:gd name="connsiteX716" fmla="*/ 3884293 w 5992536"/>
                  <a:gd name="connsiteY716" fmla="*/ 2174989 h 2300879"/>
                  <a:gd name="connsiteX717" fmla="*/ 3886433 w 5992536"/>
                  <a:gd name="connsiteY717" fmla="*/ 2204237 h 2300879"/>
                  <a:gd name="connsiteX718" fmla="*/ 3888574 w 5992536"/>
                  <a:gd name="connsiteY718" fmla="*/ 2237765 h 2300879"/>
                  <a:gd name="connsiteX719" fmla="*/ 3917821 w 5992536"/>
                  <a:gd name="connsiteY719" fmla="*/ 2222071 h 2300879"/>
                  <a:gd name="connsiteX720" fmla="*/ 3958484 w 5992536"/>
                  <a:gd name="connsiteY720" fmla="*/ 2244899 h 2300879"/>
                  <a:gd name="connsiteX721" fmla="*/ 4039094 w 5992536"/>
                  <a:gd name="connsiteY721" fmla="*/ 2194250 h 2300879"/>
                  <a:gd name="connsiteX722" fmla="*/ 4096164 w 5992536"/>
                  <a:gd name="connsiteY722" fmla="*/ 2130760 h 2300879"/>
                  <a:gd name="connsiteX723" fmla="*/ 4147526 w 5992536"/>
                  <a:gd name="connsiteY723" fmla="*/ 2061563 h 2300879"/>
                  <a:gd name="connsiteX724" fmla="*/ 4184622 w 5992536"/>
                  <a:gd name="connsiteY724" fmla="*/ 2011627 h 2300879"/>
                  <a:gd name="connsiteX725" fmla="*/ 4206736 w 5992536"/>
                  <a:gd name="connsiteY725" fmla="*/ 1975959 h 2300879"/>
                  <a:gd name="connsiteX726" fmla="*/ 4221717 w 5992536"/>
                  <a:gd name="connsiteY726" fmla="*/ 1883221 h 2300879"/>
                  <a:gd name="connsiteX727" fmla="*/ 4228137 w 5992536"/>
                  <a:gd name="connsiteY727" fmla="*/ 1861106 h 2300879"/>
                  <a:gd name="connsiteX728" fmla="*/ 4240978 w 5992536"/>
                  <a:gd name="connsiteY728" fmla="*/ 1836138 h 2300879"/>
                  <a:gd name="connsiteX729" fmla="*/ 4246685 w 5992536"/>
                  <a:gd name="connsiteY729" fmla="*/ 1812597 h 2300879"/>
                  <a:gd name="connsiteX730" fmla="*/ 4244544 w 5992536"/>
                  <a:gd name="connsiteY730" fmla="*/ 1786203 h 2300879"/>
                  <a:gd name="connsiteX731" fmla="*/ 4248825 w 5992536"/>
                  <a:gd name="connsiteY731" fmla="*/ 1775502 h 2300879"/>
                  <a:gd name="connsiteX732" fmla="*/ 4235984 w 5992536"/>
                  <a:gd name="connsiteY732" fmla="*/ 1758381 h 2300879"/>
                  <a:gd name="connsiteX733" fmla="*/ 4214583 w 5992536"/>
                  <a:gd name="connsiteY733" fmla="*/ 1740547 h 2300879"/>
                  <a:gd name="connsiteX734" fmla="*/ 4186762 w 5992536"/>
                  <a:gd name="connsiteY734" fmla="*/ 1719859 h 2300879"/>
                  <a:gd name="connsiteX735" fmla="*/ 4156800 w 5992536"/>
                  <a:gd name="connsiteY735" fmla="*/ 1721286 h 2300879"/>
                  <a:gd name="connsiteX736" fmla="*/ 4150380 w 5992536"/>
                  <a:gd name="connsiteY736" fmla="*/ 1733413 h 2300879"/>
                  <a:gd name="connsiteX737" fmla="*/ 4135399 w 5992536"/>
                  <a:gd name="connsiteY737" fmla="*/ 1746967 h 2300879"/>
                  <a:gd name="connsiteX738" fmla="*/ 4115425 w 5992536"/>
                  <a:gd name="connsiteY738" fmla="*/ 1748394 h 2300879"/>
                  <a:gd name="connsiteX739" fmla="*/ 4113998 w 5992536"/>
                  <a:gd name="connsiteY739" fmla="*/ 1727706 h 2300879"/>
                  <a:gd name="connsiteX740" fmla="*/ 4113285 w 5992536"/>
                  <a:gd name="connsiteY740" fmla="*/ 1713439 h 2300879"/>
                  <a:gd name="connsiteX741" fmla="*/ 4091170 w 5992536"/>
                  <a:gd name="connsiteY741" fmla="*/ 1738407 h 2300879"/>
                  <a:gd name="connsiteX742" fmla="*/ 4086890 w 5992536"/>
                  <a:gd name="connsiteY742" fmla="*/ 1702739 h 2300879"/>
                  <a:gd name="connsiteX743" fmla="*/ 4046941 w 5992536"/>
                  <a:gd name="connsiteY743" fmla="*/ 1702025 h 2300879"/>
                  <a:gd name="connsiteX744" fmla="*/ 4048368 w 5992536"/>
                  <a:gd name="connsiteY744" fmla="*/ 1676344 h 2300879"/>
                  <a:gd name="connsiteX745" fmla="*/ 4071909 w 5992536"/>
                  <a:gd name="connsiteY745" fmla="*/ 1654229 h 2300879"/>
                  <a:gd name="connsiteX746" fmla="*/ 4116852 w 5992536"/>
                  <a:gd name="connsiteY746" fmla="*/ 1627835 h 2300879"/>
                  <a:gd name="connsiteX747" fmla="*/ 4136113 w 5992536"/>
                  <a:gd name="connsiteY747" fmla="*/ 1602154 h 2300879"/>
                  <a:gd name="connsiteX748" fmla="*/ 4186762 w 5992536"/>
                  <a:gd name="connsiteY748" fmla="*/ 1564345 h 2300879"/>
                  <a:gd name="connsiteX749" fmla="*/ 4225284 w 5992536"/>
                  <a:gd name="connsiteY749" fmla="*/ 1525110 h 2300879"/>
                  <a:gd name="connsiteX750" fmla="*/ 4264519 w 5992536"/>
                  <a:gd name="connsiteY750" fmla="*/ 1492295 h 2300879"/>
                  <a:gd name="connsiteX751" fmla="*/ 4330149 w 5992536"/>
                  <a:gd name="connsiteY751" fmla="*/ 1458053 h 2300879"/>
                  <a:gd name="connsiteX752" fmla="*/ 4406479 w 5992536"/>
                  <a:gd name="connsiteY752" fmla="*/ 1467327 h 2300879"/>
                  <a:gd name="connsiteX753" fmla="*/ 4424313 w 5992536"/>
                  <a:gd name="connsiteY753" fmla="*/ 1466614 h 2300879"/>
                  <a:gd name="connsiteX754" fmla="*/ 4457129 w 5992536"/>
                  <a:gd name="connsiteY754" fmla="*/ 1465900 h 2300879"/>
                  <a:gd name="connsiteX755" fmla="*/ 4490657 w 5992536"/>
                  <a:gd name="connsiteY755" fmla="*/ 1460907 h 2300879"/>
                  <a:gd name="connsiteX756" fmla="*/ 4519905 w 5992536"/>
                  <a:gd name="connsiteY756" fmla="*/ 1452346 h 2300879"/>
                  <a:gd name="connsiteX757" fmla="*/ 4569127 w 5992536"/>
                  <a:gd name="connsiteY757" fmla="*/ 1446639 h 2300879"/>
                  <a:gd name="connsiteX758" fmla="*/ 4595522 w 5992536"/>
                  <a:gd name="connsiteY758" fmla="*/ 1451633 h 2300879"/>
                  <a:gd name="connsiteX759" fmla="*/ 4619777 w 5992536"/>
                  <a:gd name="connsiteY759" fmla="*/ 1463760 h 2300879"/>
                  <a:gd name="connsiteX760" fmla="*/ 4613356 w 5992536"/>
                  <a:gd name="connsiteY760" fmla="*/ 1474461 h 2300879"/>
                  <a:gd name="connsiteX761" fmla="*/ 4601942 w 5992536"/>
                  <a:gd name="connsiteY761" fmla="*/ 1486588 h 2300879"/>
                  <a:gd name="connsiteX762" fmla="*/ 4637611 w 5992536"/>
                  <a:gd name="connsiteY762" fmla="*/ 1481594 h 2300879"/>
                  <a:gd name="connsiteX763" fmla="*/ 4674706 w 5992536"/>
                  <a:gd name="connsiteY763" fmla="*/ 1475174 h 2300879"/>
                  <a:gd name="connsiteX764" fmla="*/ 4699674 w 5992536"/>
                  <a:gd name="connsiteY764" fmla="*/ 1474461 h 2300879"/>
                  <a:gd name="connsiteX765" fmla="*/ 4736056 w 5992536"/>
                  <a:gd name="connsiteY765" fmla="*/ 1465900 h 2300879"/>
                  <a:gd name="connsiteX766" fmla="*/ 4721788 w 5992536"/>
                  <a:gd name="connsiteY766" fmla="*/ 1455200 h 2300879"/>
                  <a:gd name="connsiteX767" fmla="*/ 4718935 w 5992536"/>
                  <a:gd name="connsiteY767" fmla="*/ 1425951 h 2300879"/>
                  <a:gd name="connsiteX768" fmla="*/ 4770297 w 5992536"/>
                  <a:gd name="connsiteY768" fmla="*/ 1380296 h 2300879"/>
                  <a:gd name="connsiteX769" fmla="*/ 4795979 w 5992536"/>
                  <a:gd name="connsiteY769" fmla="*/ 1365315 h 2300879"/>
                  <a:gd name="connsiteX770" fmla="*/ 4814526 w 5992536"/>
                  <a:gd name="connsiteY770" fmla="*/ 1333214 h 2300879"/>
                  <a:gd name="connsiteX771" fmla="*/ 4872309 w 5992536"/>
                  <a:gd name="connsiteY771" fmla="*/ 1328220 h 2300879"/>
                  <a:gd name="connsiteX772" fmla="*/ 4895850 w 5992536"/>
                  <a:gd name="connsiteY772" fmla="*/ 1338207 h 2300879"/>
                  <a:gd name="connsiteX773" fmla="*/ 4921532 w 5992536"/>
                  <a:gd name="connsiteY773" fmla="*/ 1328220 h 2300879"/>
                  <a:gd name="connsiteX774" fmla="*/ 4904411 w 5992536"/>
                  <a:gd name="connsiteY774" fmla="*/ 1361035 h 2300879"/>
                  <a:gd name="connsiteX775" fmla="*/ 4924385 w 5992536"/>
                  <a:gd name="connsiteY775" fmla="*/ 1374589 h 2300879"/>
                  <a:gd name="connsiteX776" fmla="*/ 4915111 w 5992536"/>
                  <a:gd name="connsiteY776" fmla="*/ 1388856 h 2300879"/>
                  <a:gd name="connsiteX777" fmla="*/ 4957913 w 5992536"/>
                  <a:gd name="connsiteY777" fmla="*/ 1370309 h 2300879"/>
                  <a:gd name="connsiteX778" fmla="*/ 5015696 w 5992536"/>
                  <a:gd name="connsiteY778" fmla="*/ 1342487 h 2300879"/>
                  <a:gd name="connsiteX779" fmla="*/ 5022830 w 5992536"/>
                  <a:gd name="connsiteY779" fmla="*/ 1308246 h 2300879"/>
                  <a:gd name="connsiteX780" fmla="*/ 5082753 w 5992536"/>
                  <a:gd name="connsiteY780" fmla="*/ 1286845 h 2300879"/>
                  <a:gd name="connsiteX781" fmla="*/ 5082040 w 5992536"/>
                  <a:gd name="connsiteY781" fmla="*/ 1295405 h 2300879"/>
                  <a:gd name="connsiteX782" fmla="*/ 5055645 w 5992536"/>
                  <a:gd name="connsiteY782" fmla="*/ 1321800 h 2300879"/>
                  <a:gd name="connsiteX783" fmla="*/ 5049938 w 5992536"/>
                  <a:gd name="connsiteY783" fmla="*/ 1351761 h 2300879"/>
                  <a:gd name="connsiteX784" fmla="*/ 5039237 w 5992536"/>
                  <a:gd name="connsiteY784" fmla="*/ 1367455 h 2300879"/>
                  <a:gd name="connsiteX785" fmla="*/ 5028537 w 5992536"/>
                  <a:gd name="connsiteY785" fmla="*/ 1383863 h 2300879"/>
                  <a:gd name="connsiteX786" fmla="*/ 4982168 w 5992536"/>
                  <a:gd name="connsiteY786" fmla="*/ 1403837 h 2300879"/>
                  <a:gd name="connsiteX787" fmla="*/ 4953633 w 5992536"/>
                  <a:gd name="connsiteY787" fmla="*/ 1435225 h 2300879"/>
                  <a:gd name="connsiteX788" fmla="*/ 4888717 w 5992536"/>
                  <a:gd name="connsiteY788" fmla="*/ 1495148 h 2300879"/>
                  <a:gd name="connsiteX789" fmla="*/ 4830934 w 5992536"/>
                  <a:gd name="connsiteY789" fmla="*/ 1534384 h 2300879"/>
                  <a:gd name="connsiteX790" fmla="*/ 4798119 w 5992536"/>
                  <a:gd name="connsiteY790" fmla="*/ 1540804 h 2300879"/>
                  <a:gd name="connsiteX791" fmla="*/ 4785991 w 5992536"/>
                  <a:gd name="connsiteY791" fmla="*/ 1583606 h 2300879"/>
                  <a:gd name="connsiteX792" fmla="*/ 4753890 w 5992536"/>
                  <a:gd name="connsiteY792" fmla="*/ 1664217 h 2300879"/>
                  <a:gd name="connsiteX793" fmla="*/ 4773151 w 5992536"/>
                  <a:gd name="connsiteY793" fmla="*/ 1794050 h 2300879"/>
                  <a:gd name="connsiteX794" fmla="*/ 4783851 w 5992536"/>
                  <a:gd name="connsiteY794" fmla="*/ 1853973 h 2300879"/>
                  <a:gd name="connsiteX795" fmla="*/ 4793125 w 5992536"/>
                  <a:gd name="connsiteY795" fmla="*/ 1879654 h 2300879"/>
                  <a:gd name="connsiteX796" fmla="*/ 4830220 w 5992536"/>
                  <a:gd name="connsiteY796" fmla="*/ 1848266 h 2300879"/>
                  <a:gd name="connsiteX797" fmla="*/ 4848055 w 5992536"/>
                  <a:gd name="connsiteY797" fmla="*/ 1828291 h 2300879"/>
                  <a:gd name="connsiteX798" fmla="*/ 4855902 w 5992536"/>
                  <a:gd name="connsiteY798" fmla="*/ 1792623 h 2300879"/>
                  <a:gd name="connsiteX799" fmla="*/ 4879443 w 5992536"/>
                  <a:gd name="connsiteY799" fmla="*/ 1776216 h 2300879"/>
                  <a:gd name="connsiteX800" fmla="*/ 4905124 w 5992536"/>
                  <a:gd name="connsiteY800" fmla="*/ 1771222 h 2300879"/>
                  <a:gd name="connsiteX801" fmla="*/ 4902271 w 5992536"/>
                  <a:gd name="connsiteY801" fmla="*/ 1741974 h 2300879"/>
                  <a:gd name="connsiteX802" fmla="*/ 4935799 w 5992536"/>
                  <a:gd name="connsiteY802" fmla="*/ 1709872 h 2300879"/>
                  <a:gd name="connsiteX803" fmla="*/ 4977888 w 5992536"/>
                  <a:gd name="connsiteY803" fmla="*/ 1702739 h 2300879"/>
                  <a:gd name="connsiteX804" fmla="*/ 4971467 w 5992536"/>
                  <a:gd name="connsiteY804" fmla="*/ 1667784 h 2300879"/>
                  <a:gd name="connsiteX805" fmla="*/ 4996435 w 5992536"/>
                  <a:gd name="connsiteY805" fmla="*/ 1624981 h 2300879"/>
                  <a:gd name="connsiteX806" fmla="*/ 5023543 w 5992536"/>
                  <a:gd name="connsiteY806" fmla="*/ 1623555 h 2300879"/>
                  <a:gd name="connsiteX807" fmla="*/ 5007136 w 5992536"/>
                  <a:gd name="connsiteY807" fmla="*/ 1600013 h 2300879"/>
                  <a:gd name="connsiteX808" fmla="*/ 5014270 w 5992536"/>
                  <a:gd name="connsiteY808" fmla="*/ 1560778 h 2300879"/>
                  <a:gd name="connsiteX809" fmla="*/ 5013556 w 5992536"/>
                  <a:gd name="connsiteY809" fmla="*/ 1542231 h 2300879"/>
                  <a:gd name="connsiteX810" fmla="*/ 4991442 w 5992536"/>
                  <a:gd name="connsiteY810" fmla="*/ 1543657 h 2300879"/>
                  <a:gd name="connsiteX811" fmla="*/ 4987162 w 5992536"/>
                  <a:gd name="connsiteY811" fmla="*/ 1507276 h 2300879"/>
                  <a:gd name="connsiteX812" fmla="*/ 5016410 w 5992536"/>
                  <a:gd name="connsiteY812" fmla="*/ 1475887 h 2300879"/>
                  <a:gd name="connsiteX813" fmla="*/ 5042804 w 5992536"/>
                  <a:gd name="connsiteY813" fmla="*/ 1431658 h 2300879"/>
                  <a:gd name="connsiteX814" fmla="*/ 5073479 w 5992536"/>
                  <a:gd name="connsiteY814" fmla="*/ 1430232 h 2300879"/>
                  <a:gd name="connsiteX815" fmla="*/ 5087033 w 5992536"/>
                  <a:gd name="connsiteY815" fmla="*/ 1436652 h 2300879"/>
                  <a:gd name="connsiteX816" fmla="*/ 5121988 w 5992536"/>
                  <a:gd name="connsiteY816" fmla="*/ 1403124 h 2300879"/>
                  <a:gd name="connsiteX817" fmla="*/ 5129122 w 5992536"/>
                  <a:gd name="connsiteY817" fmla="*/ 1433799 h 2300879"/>
                  <a:gd name="connsiteX818" fmla="*/ 5161937 w 5992536"/>
                  <a:gd name="connsiteY818" fmla="*/ 1415251 h 2300879"/>
                  <a:gd name="connsiteX819" fmla="*/ 5249681 w 5992536"/>
                  <a:gd name="connsiteY819" fmla="*/ 1408831 h 2300879"/>
                  <a:gd name="connsiteX820" fmla="*/ 5275362 w 5992536"/>
                  <a:gd name="connsiteY820" fmla="*/ 1430945 h 2300879"/>
                  <a:gd name="connsiteX821" fmla="*/ 5289630 w 5992536"/>
                  <a:gd name="connsiteY821" fmla="*/ 1410257 h 2300879"/>
                  <a:gd name="connsiteX822" fmla="*/ 5340279 w 5992536"/>
                  <a:gd name="connsiteY822" fmla="*/ 1381723 h 2300879"/>
                  <a:gd name="connsiteX823" fmla="*/ 5360967 w 5992536"/>
                  <a:gd name="connsiteY823" fmla="*/ 1367455 h 2300879"/>
                  <a:gd name="connsiteX824" fmla="*/ 5380941 w 5992536"/>
                  <a:gd name="connsiteY824" fmla="*/ 1353901 h 2300879"/>
                  <a:gd name="connsiteX825" fmla="*/ 5440151 w 5992536"/>
                  <a:gd name="connsiteY825" fmla="*/ 1327507 h 2300879"/>
                  <a:gd name="connsiteX826" fmla="*/ 5513628 w 5992536"/>
                  <a:gd name="connsiteY826" fmla="*/ 1291838 h 2300879"/>
                  <a:gd name="connsiteX827" fmla="*/ 5527895 w 5992536"/>
                  <a:gd name="connsiteY827" fmla="*/ 1288985 h 2300879"/>
                  <a:gd name="connsiteX828" fmla="*/ 5559283 w 5992536"/>
                  <a:gd name="connsiteY828" fmla="*/ 1296832 h 2300879"/>
                  <a:gd name="connsiteX829" fmla="*/ 5597805 w 5992536"/>
                  <a:gd name="connsiteY829" fmla="*/ 1293978 h 2300879"/>
                  <a:gd name="connsiteX830" fmla="*/ 5597092 w 5992536"/>
                  <a:gd name="connsiteY830" fmla="*/ 1265443 h 2300879"/>
                  <a:gd name="connsiteX831" fmla="*/ 5577118 w 5992536"/>
                  <a:gd name="connsiteY831" fmla="*/ 1233342 h 2300879"/>
                  <a:gd name="connsiteX832" fmla="*/ 5553576 w 5992536"/>
                  <a:gd name="connsiteY832" fmla="*/ 1199100 h 2300879"/>
                  <a:gd name="connsiteX833" fmla="*/ 5532889 w 5992536"/>
                  <a:gd name="connsiteY833" fmla="*/ 1186260 h 2300879"/>
                  <a:gd name="connsiteX834" fmla="*/ 5522188 w 5992536"/>
                  <a:gd name="connsiteY834" fmla="*/ 1174132 h 2300879"/>
                  <a:gd name="connsiteX835" fmla="*/ 5492940 w 5992536"/>
                  <a:gd name="connsiteY835" fmla="*/ 1167712 h 2300879"/>
                  <a:gd name="connsiteX836" fmla="*/ 5527895 w 5992536"/>
                  <a:gd name="connsiteY836" fmla="*/ 1157725 h 2300879"/>
                  <a:gd name="connsiteX837" fmla="*/ 5546442 w 5992536"/>
                  <a:gd name="connsiteY837" fmla="*/ 1174846 h 2300879"/>
                  <a:gd name="connsiteX838" fmla="*/ 5586391 w 5992536"/>
                  <a:gd name="connsiteY838" fmla="*/ 1171992 h 2300879"/>
                  <a:gd name="connsiteX839" fmla="*/ 5632760 w 5992536"/>
                  <a:gd name="connsiteY839" fmla="*/ 1148451 h 2300879"/>
                  <a:gd name="connsiteX840" fmla="*/ 5642747 w 5992536"/>
                  <a:gd name="connsiteY840" fmla="*/ 1130617 h 2300879"/>
                  <a:gd name="connsiteX841" fmla="*/ 5636327 w 5992536"/>
                  <a:gd name="connsiteY841" fmla="*/ 1109929 h 2300879"/>
                  <a:gd name="connsiteX842" fmla="*/ 5639180 w 5992536"/>
                  <a:gd name="connsiteY842" fmla="*/ 1092808 h 2300879"/>
                  <a:gd name="connsiteX843" fmla="*/ 5652021 w 5992536"/>
                  <a:gd name="connsiteY843" fmla="*/ 1081394 h 2300879"/>
                  <a:gd name="connsiteX844" fmla="*/ 5670569 w 5992536"/>
                  <a:gd name="connsiteY844" fmla="*/ 1080681 h 2300879"/>
                  <a:gd name="connsiteX845" fmla="*/ 5665575 w 5992536"/>
                  <a:gd name="connsiteY845" fmla="*/ 1099229 h 2300879"/>
                  <a:gd name="connsiteX846" fmla="*/ 5677702 w 5992536"/>
                  <a:gd name="connsiteY846" fmla="*/ 1122770 h 2300879"/>
                  <a:gd name="connsiteX847" fmla="*/ 5714084 w 5992536"/>
                  <a:gd name="connsiteY847" fmla="*/ 1123483 h 2300879"/>
                  <a:gd name="connsiteX848" fmla="*/ 5769014 w 5992536"/>
                  <a:gd name="connsiteY848" fmla="*/ 1141317 h 2300879"/>
                  <a:gd name="connsiteX849" fmla="*/ 5793982 w 5992536"/>
                  <a:gd name="connsiteY849" fmla="*/ 1171279 h 2300879"/>
                  <a:gd name="connsiteX850" fmla="*/ 5828937 w 5992536"/>
                  <a:gd name="connsiteY850" fmla="*/ 1183406 h 2300879"/>
                  <a:gd name="connsiteX851" fmla="*/ 5847484 w 5992536"/>
                  <a:gd name="connsiteY851" fmla="*/ 1193393 h 2300879"/>
                  <a:gd name="connsiteX852" fmla="*/ 5868885 w 5992536"/>
                  <a:gd name="connsiteY852" fmla="*/ 1195533 h 2300879"/>
                  <a:gd name="connsiteX853" fmla="*/ 5888146 w 5992536"/>
                  <a:gd name="connsiteY853" fmla="*/ 1191253 h 2300879"/>
                  <a:gd name="connsiteX854" fmla="*/ 5872452 w 5992536"/>
                  <a:gd name="connsiteY854" fmla="*/ 1171992 h 2300879"/>
                  <a:gd name="connsiteX855" fmla="*/ 5889573 w 5992536"/>
                  <a:gd name="connsiteY855" fmla="*/ 1176272 h 2300879"/>
                  <a:gd name="connsiteX856" fmla="*/ 5893140 w 5992536"/>
                  <a:gd name="connsiteY856" fmla="*/ 1159152 h 2300879"/>
                  <a:gd name="connsiteX857" fmla="*/ 5888146 w 5992536"/>
                  <a:gd name="connsiteY857" fmla="*/ 1124197 h 2300879"/>
                  <a:gd name="connsiteX858" fmla="*/ 5898847 w 5992536"/>
                  <a:gd name="connsiteY858" fmla="*/ 1119916 h 2300879"/>
                  <a:gd name="connsiteX859" fmla="*/ 5938082 w 5992536"/>
                  <a:gd name="connsiteY859" fmla="*/ 1128477 h 2300879"/>
                  <a:gd name="connsiteX860" fmla="*/ 5929522 w 5992536"/>
                  <a:gd name="connsiteY860" fmla="*/ 1118490 h 2300879"/>
                  <a:gd name="connsiteX861" fmla="*/ 5937369 w 5992536"/>
                  <a:gd name="connsiteY861" fmla="*/ 1115636 h 2300879"/>
                  <a:gd name="connsiteX862" fmla="*/ 5956630 w 5992536"/>
                  <a:gd name="connsiteY862" fmla="*/ 1117776 h 2300879"/>
                  <a:gd name="connsiteX863" fmla="*/ 5974464 w 5992536"/>
                  <a:gd name="connsiteY863" fmla="*/ 1098515 h 2300879"/>
                  <a:gd name="connsiteX864" fmla="*/ 5986591 w 5992536"/>
                  <a:gd name="connsiteY864" fmla="*/ 1079968 h 2300879"/>
                  <a:gd name="connsiteX865" fmla="*/ 3092454 w 5992536"/>
                  <a:gd name="connsiteY865" fmla="*/ 1761235 h 2300879"/>
                  <a:gd name="connsiteX866" fmla="*/ 3003996 w 5992536"/>
                  <a:gd name="connsiteY866" fmla="*/ 1815451 h 2300879"/>
                  <a:gd name="connsiteX867" fmla="*/ 2926239 w 5992536"/>
                  <a:gd name="connsiteY867" fmla="*/ 1838992 h 2300879"/>
                  <a:gd name="connsiteX868" fmla="*/ 2993296 w 5992536"/>
                  <a:gd name="connsiteY868" fmla="*/ 1796903 h 2300879"/>
                  <a:gd name="connsiteX869" fmla="*/ 3086747 w 5992536"/>
                  <a:gd name="connsiteY869" fmla="*/ 1708446 h 2300879"/>
                  <a:gd name="connsiteX870" fmla="*/ 3131689 w 5992536"/>
                  <a:gd name="connsiteY870" fmla="*/ 1637109 h 2300879"/>
                  <a:gd name="connsiteX871" fmla="*/ 3092454 w 5992536"/>
                  <a:gd name="connsiteY871" fmla="*/ 1761235 h 2300879"/>
                  <a:gd name="connsiteX872" fmla="*/ 3223714 w 5992536"/>
                  <a:gd name="connsiteY872" fmla="*/ 541374 h 2300879"/>
                  <a:gd name="connsiteX873" fmla="*/ 3203026 w 5992536"/>
                  <a:gd name="connsiteY873" fmla="*/ 557782 h 2300879"/>
                  <a:gd name="connsiteX874" fmla="*/ 3266516 w 5992536"/>
                  <a:gd name="connsiteY874" fmla="*/ 547081 h 2300879"/>
                  <a:gd name="connsiteX875" fmla="*/ 3223714 w 5992536"/>
                  <a:gd name="connsiteY875" fmla="*/ 541374 h 2300879"/>
                  <a:gd name="connsiteX876" fmla="*/ 1334000 w 5992536"/>
                  <a:gd name="connsiteY876" fmla="*/ 29175 h 2300879"/>
                  <a:gd name="connsiteX877" fmla="*/ 1368241 w 5992536"/>
                  <a:gd name="connsiteY877" fmla="*/ 15621 h 2300879"/>
                  <a:gd name="connsiteX878" fmla="*/ 1398203 w 5992536"/>
                  <a:gd name="connsiteY878" fmla="*/ 6348 h 2300879"/>
                  <a:gd name="connsiteX879" fmla="*/ 1336140 w 5992536"/>
                  <a:gd name="connsiteY879" fmla="*/ 8488 h 2300879"/>
                  <a:gd name="connsiteX880" fmla="*/ 1288344 w 5992536"/>
                  <a:gd name="connsiteY880" fmla="*/ 17048 h 2300879"/>
                  <a:gd name="connsiteX881" fmla="*/ 1334000 w 5992536"/>
                  <a:gd name="connsiteY881" fmla="*/ 29175 h 2300879"/>
                  <a:gd name="connsiteX882" fmla="*/ 1204880 w 5992536"/>
                  <a:gd name="connsiteY882" fmla="*/ 98372 h 2300879"/>
                  <a:gd name="connsiteX883" fmla="*/ 1161364 w 5992536"/>
                  <a:gd name="connsiteY883" fmla="*/ 103366 h 2300879"/>
                  <a:gd name="connsiteX884" fmla="*/ 1204880 w 5992536"/>
                  <a:gd name="connsiteY884" fmla="*/ 98372 h 2300879"/>
                  <a:gd name="connsiteX885" fmla="*/ 1338993 w 5992536"/>
                  <a:gd name="connsiteY885" fmla="*/ 84818 h 2300879"/>
                  <a:gd name="connsiteX886" fmla="*/ 1313312 w 5992536"/>
                  <a:gd name="connsiteY886" fmla="*/ 94092 h 2300879"/>
                  <a:gd name="connsiteX887" fmla="*/ 1292624 w 5992536"/>
                  <a:gd name="connsiteY887" fmla="*/ 114780 h 2300879"/>
                  <a:gd name="connsiteX888" fmla="*/ 1369668 w 5992536"/>
                  <a:gd name="connsiteY888" fmla="*/ 108359 h 2300879"/>
                  <a:gd name="connsiteX889" fmla="*/ 1406763 w 5992536"/>
                  <a:gd name="connsiteY889" fmla="*/ 94092 h 2300879"/>
                  <a:gd name="connsiteX890" fmla="*/ 1338993 w 5992536"/>
                  <a:gd name="connsiteY890" fmla="*/ 84818 h 2300879"/>
                  <a:gd name="connsiteX891" fmla="*/ 1516622 w 5992536"/>
                  <a:gd name="connsiteY891" fmla="*/ 65557 h 2300879"/>
                  <a:gd name="connsiteX892" fmla="*/ 1500928 w 5992536"/>
                  <a:gd name="connsiteY892" fmla="*/ 47010 h 2300879"/>
                  <a:gd name="connsiteX893" fmla="*/ 1443859 w 5992536"/>
                  <a:gd name="connsiteY893" fmla="*/ 46296 h 2300879"/>
                  <a:gd name="connsiteX894" fmla="*/ 1416750 w 5992536"/>
                  <a:gd name="connsiteY894" fmla="*/ 78398 h 2300879"/>
                  <a:gd name="connsiteX895" fmla="*/ 1516622 w 5992536"/>
                  <a:gd name="connsiteY895" fmla="*/ 65557 h 2300879"/>
                  <a:gd name="connsiteX896" fmla="*/ 1351121 w 5992536"/>
                  <a:gd name="connsiteY896" fmla="*/ 48436 h 2300879"/>
                  <a:gd name="connsiteX897" fmla="*/ 1291198 w 5992536"/>
                  <a:gd name="connsiteY897" fmla="*/ 32742 h 2300879"/>
                  <a:gd name="connsiteX898" fmla="*/ 1266230 w 5992536"/>
                  <a:gd name="connsiteY898" fmla="*/ 37736 h 2300879"/>
                  <a:gd name="connsiteX899" fmla="*/ 1229134 w 5992536"/>
                  <a:gd name="connsiteY899" fmla="*/ 59850 h 2300879"/>
                  <a:gd name="connsiteX900" fmla="*/ 1351121 w 5992536"/>
                  <a:gd name="connsiteY900" fmla="*/ 48436 h 2300879"/>
                  <a:gd name="connsiteX901" fmla="*/ 1197033 w 5992536"/>
                  <a:gd name="connsiteY901" fmla="*/ 624838 h 2300879"/>
                  <a:gd name="connsiteX902" fmla="*/ 1172065 w 5992536"/>
                  <a:gd name="connsiteY902" fmla="*/ 642673 h 2300879"/>
                  <a:gd name="connsiteX903" fmla="*/ 1183479 w 5992536"/>
                  <a:gd name="connsiteY903" fmla="*/ 666214 h 2300879"/>
                  <a:gd name="connsiteX904" fmla="*/ 1162791 w 5992536"/>
                  <a:gd name="connsiteY904" fmla="*/ 686901 h 2300879"/>
                  <a:gd name="connsiteX905" fmla="*/ 1119276 w 5992536"/>
                  <a:gd name="connsiteY905" fmla="*/ 709729 h 2300879"/>
                  <a:gd name="connsiteX906" fmla="*/ 1154231 w 5992536"/>
                  <a:gd name="connsiteY906" fmla="*/ 730417 h 2300879"/>
                  <a:gd name="connsiteX907" fmla="*/ 1160651 w 5992536"/>
                  <a:gd name="connsiteY907" fmla="*/ 756098 h 2300879"/>
                  <a:gd name="connsiteX908" fmla="*/ 1174205 w 5992536"/>
                  <a:gd name="connsiteY908" fmla="*/ 744684 h 2300879"/>
                  <a:gd name="connsiteX909" fmla="*/ 1202027 w 5992536"/>
                  <a:gd name="connsiteY909" fmla="*/ 764659 h 2300879"/>
                  <a:gd name="connsiteX910" fmla="*/ 1246969 w 5992536"/>
                  <a:gd name="connsiteY910" fmla="*/ 789627 h 2300879"/>
                  <a:gd name="connsiteX911" fmla="*/ 1338280 w 5992536"/>
                  <a:gd name="connsiteY911" fmla="*/ 789627 h 2300879"/>
                  <a:gd name="connsiteX912" fmla="*/ 1290484 w 5992536"/>
                  <a:gd name="connsiteY912" fmla="*/ 746824 h 2300879"/>
                  <a:gd name="connsiteX913" fmla="*/ 1278357 w 5992536"/>
                  <a:gd name="connsiteY913" fmla="*/ 671207 h 2300879"/>
                  <a:gd name="connsiteX914" fmla="*/ 1306178 w 5992536"/>
                  <a:gd name="connsiteY914" fmla="*/ 630545 h 2300879"/>
                  <a:gd name="connsiteX915" fmla="*/ 1337567 w 5992536"/>
                  <a:gd name="connsiteY915" fmla="*/ 594164 h 2300879"/>
                  <a:gd name="connsiteX916" fmla="*/ 1356114 w 5992536"/>
                  <a:gd name="connsiteY916" fmla="*/ 570622 h 2300879"/>
                  <a:gd name="connsiteX917" fmla="*/ 1378229 w 5992536"/>
                  <a:gd name="connsiteY917" fmla="*/ 536381 h 2300879"/>
                  <a:gd name="connsiteX918" fmla="*/ 1411757 w 5992536"/>
                  <a:gd name="connsiteY918" fmla="*/ 524967 h 2300879"/>
                  <a:gd name="connsiteX919" fmla="*/ 1458126 w 5992536"/>
                  <a:gd name="connsiteY919" fmla="*/ 502852 h 2300879"/>
                  <a:gd name="connsiteX920" fmla="*/ 1653589 w 5992536"/>
                  <a:gd name="connsiteY920" fmla="*/ 429375 h 2300879"/>
                  <a:gd name="connsiteX921" fmla="*/ 1744187 w 5992536"/>
                  <a:gd name="connsiteY921" fmla="*/ 367312 h 2300879"/>
                  <a:gd name="connsiteX922" fmla="*/ 1636468 w 5992536"/>
                  <a:gd name="connsiteY922" fmla="*/ 388000 h 2300879"/>
                  <a:gd name="connsiteX923" fmla="*/ 1579399 w 5992536"/>
                  <a:gd name="connsiteY923" fmla="*/ 401554 h 2300879"/>
                  <a:gd name="connsiteX924" fmla="*/ 1510202 w 5992536"/>
                  <a:gd name="connsiteY924" fmla="*/ 407974 h 2300879"/>
                  <a:gd name="connsiteX925" fmla="*/ 1458126 w 5992536"/>
                  <a:gd name="connsiteY925" fmla="*/ 420102 h 2300879"/>
                  <a:gd name="connsiteX926" fmla="*/ 1414610 w 5992536"/>
                  <a:gd name="connsiteY926" fmla="*/ 432229 h 2300879"/>
                  <a:gd name="connsiteX927" fmla="*/ 1368955 w 5992536"/>
                  <a:gd name="connsiteY927" fmla="*/ 452203 h 2300879"/>
                  <a:gd name="connsiteX928" fmla="*/ 1341847 w 5992536"/>
                  <a:gd name="connsiteY928" fmla="*/ 468611 h 2300879"/>
                  <a:gd name="connsiteX929" fmla="*/ 1311885 w 5992536"/>
                  <a:gd name="connsiteY929" fmla="*/ 479311 h 2300879"/>
                  <a:gd name="connsiteX930" fmla="*/ 1303325 w 5992536"/>
                  <a:gd name="connsiteY930" fmla="*/ 502852 h 2300879"/>
                  <a:gd name="connsiteX931" fmla="*/ 1283351 w 5992536"/>
                  <a:gd name="connsiteY931" fmla="*/ 525680 h 2300879"/>
                  <a:gd name="connsiteX932" fmla="*/ 1272650 w 5992536"/>
                  <a:gd name="connsiteY932" fmla="*/ 548508 h 2300879"/>
                  <a:gd name="connsiteX933" fmla="*/ 1242689 w 5992536"/>
                  <a:gd name="connsiteY933" fmla="*/ 564202 h 2300879"/>
                  <a:gd name="connsiteX934" fmla="*/ 1238408 w 5992536"/>
                  <a:gd name="connsiteY934" fmla="*/ 589170 h 2300879"/>
                  <a:gd name="connsiteX935" fmla="*/ 1229134 w 5992536"/>
                  <a:gd name="connsiteY935" fmla="*/ 609144 h 2300879"/>
                  <a:gd name="connsiteX936" fmla="*/ 1197033 w 5992536"/>
                  <a:gd name="connsiteY936" fmla="*/ 624838 h 23008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  <a:cxn ang="0">
                    <a:pos x="connsiteX337" y="connsiteY337"/>
                  </a:cxn>
                  <a:cxn ang="0">
                    <a:pos x="connsiteX338" y="connsiteY338"/>
                  </a:cxn>
                  <a:cxn ang="0">
                    <a:pos x="connsiteX339" y="connsiteY339"/>
                  </a:cxn>
                  <a:cxn ang="0">
                    <a:pos x="connsiteX340" y="connsiteY340"/>
                  </a:cxn>
                  <a:cxn ang="0">
                    <a:pos x="connsiteX341" y="connsiteY341"/>
                  </a:cxn>
                  <a:cxn ang="0">
                    <a:pos x="connsiteX342" y="connsiteY342"/>
                  </a:cxn>
                  <a:cxn ang="0">
                    <a:pos x="connsiteX343" y="connsiteY343"/>
                  </a:cxn>
                  <a:cxn ang="0">
                    <a:pos x="connsiteX344" y="connsiteY344"/>
                  </a:cxn>
                  <a:cxn ang="0">
                    <a:pos x="connsiteX345" y="connsiteY345"/>
                  </a:cxn>
                  <a:cxn ang="0">
                    <a:pos x="connsiteX346" y="connsiteY346"/>
                  </a:cxn>
                  <a:cxn ang="0">
                    <a:pos x="connsiteX347" y="connsiteY347"/>
                  </a:cxn>
                  <a:cxn ang="0">
                    <a:pos x="connsiteX348" y="connsiteY348"/>
                  </a:cxn>
                  <a:cxn ang="0">
                    <a:pos x="connsiteX349" y="connsiteY349"/>
                  </a:cxn>
                  <a:cxn ang="0">
                    <a:pos x="connsiteX350" y="connsiteY350"/>
                  </a:cxn>
                  <a:cxn ang="0">
                    <a:pos x="connsiteX351" y="connsiteY351"/>
                  </a:cxn>
                  <a:cxn ang="0">
                    <a:pos x="connsiteX352" y="connsiteY352"/>
                  </a:cxn>
                  <a:cxn ang="0">
                    <a:pos x="connsiteX353" y="connsiteY353"/>
                  </a:cxn>
                  <a:cxn ang="0">
                    <a:pos x="connsiteX354" y="connsiteY354"/>
                  </a:cxn>
                  <a:cxn ang="0">
                    <a:pos x="connsiteX355" y="connsiteY355"/>
                  </a:cxn>
                  <a:cxn ang="0">
                    <a:pos x="connsiteX356" y="connsiteY356"/>
                  </a:cxn>
                  <a:cxn ang="0">
                    <a:pos x="connsiteX357" y="connsiteY357"/>
                  </a:cxn>
                  <a:cxn ang="0">
                    <a:pos x="connsiteX358" y="connsiteY358"/>
                  </a:cxn>
                  <a:cxn ang="0">
                    <a:pos x="connsiteX359" y="connsiteY359"/>
                  </a:cxn>
                  <a:cxn ang="0">
                    <a:pos x="connsiteX360" y="connsiteY360"/>
                  </a:cxn>
                  <a:cxn ang="0">
                    <a:pos x="connsiteX361" y="connsiteY361"/>
                  </a:cxn>
                  <a:cxn ang="0">
                    <a:pos x="connsiteX362" y="connsiteY362"/>
                  </a:cxn>
                  <a:cxn ang="0">
                    <a:pos x="connsiteX363" y="connsiteY363"/>
                  </a:cxn>
                  <a:cxn ang="0">
                    <a:pos x="connsiteX364" y="connsiteY364"/>
                  </a:cxn>
                  <a:cxn ang="0">
                    <a:pos x="connsiteX365" y="connsiteY365"/>
                  </a:cxn>
                  <a:cxn ang="0">
                    <a:pos x="connsiteX366" y="connsiteY366"/>
                  </a:cxn>
                  <a:cxn ang="0">
                    <a:pos x="connsiteX367" y="connsiteY367"/>
                  </a:cxn>
                  <a:cxn ang="0">
                    <a:pos x="connsiteX368" y="connsiteY368"/>
                  </a:cxn>
                  <a:cxn ang="0">
                    <a:pos x="connsiteX369" y="connsiteY369"/>
                  </a:cxn>
                  <a:cxn ang="0">
                    <a:pos x="connsiteX370" y="connsiteY370"/>
                  </a:cxn>
                  <a:cxn ang="0">
                    <a:pos x="connsiteX371" y="connsiteY371"/>
                  </a:cxn>
                  <a:cxn ang="0">
                    <a:pos x="connsiteX372" y="connsiteY372"/>
                  </a:cxn>
                  <a:cxn ang="0">
                    <a:pos x="connsiteX373" y="connsiteY373"/>
                  </a:cxn>
                  <a:cxn ang="0">
                    <a:pos x="connsiteX374" y="connsiteY374"/>
                  </a:cxn>
                  <a:cxn ang="0">
                    <a:pos x="connsiteX375" y="connsiteY375"/>
                  </a:cxn>
                  <a:cxn ang="0">
                    <a:pos x="connsiteX376" y="connsiteY376"/>
                  </a:cxn>
                  <a:cxn ang="0">
                    <a:pos x="connsiteX377" y="connsiteY377"/>
                  </a:cxn>
                  <a:cxn ang="0">
                    <a:pos x="connsiteX378" y="connsiteY378"/>
                  </a:cxn>
                  <a:cxn ang="0">
                    <a:pos x="connsiteX379" y="connsiteY379"/>
                  </a:cxn>
                  <a:cxn ang="0">
                    <a:pos x="connsiteX380" y="connsiteY380"/>
                  </a:cxn>
                  <a:cxn ang="0">
                    <a:pos x="connsiteX381" y="connsiteY381"/>
                  </a:cxn>
                  <a:cxn ang="0">
                    <a:pos x="connsiteX382" y="connsiteY382"/>
                  </a:cxn>
                  <a:cxn ang="0">
                    <a:pos x="connsiteX383" y="connsiteY383"/>
                  </a:cxn>
                  <a:cxn ang="0">
                    <a:pos x="connsiteX384" y="connsiteY384"/>
                  </a:cxn>
                  <a:cxn ang="0">
                    <a:pos x="connsiteX385" y="connsiteY385"/>
                  </a:cxn>
                  <a:cxn ang="0">
                    <a:pos x="connsiteX386" y="connsiteY386"/>
                  </a:cxn>
                  <a:cxn ang="0">
                    <a:pos x="connsiteX387" y="connsiteY387"/>
                  </a:cxn>
                  <a:cxn ang="0">
                    <a:pos x="connsiteX388" y="connsiteY388"/>
                  </a:cxn>
                  <a:cxn ang="0">
                    <a:pos x="connsiteX389" y="connsiteY389"/>
                  </a:cxn>
                  <a:cxn ang="0">
                    <a:pos x="connsiteX390" y="connsiteY390"/>
                  </a:cxn>
                  <a:cxn ang="0">
                    <a:pos x="connsiteX391" y="connsiteY391"/>
                  </a:cxn>
                  <a:cxn ang="0">
                    <a:pos x="connsiteX392" y="connsiteY392"/>
                  </a:cxn>
                  <a:cxn ang="0">
                    <a:pos x="connsiteX393" y="connsiteY393"/>
                  </a:cxn>
                  <a:cxn ang="0">
                    <a:pos x="connsiteX394" y="connsiteY394"/>
                  </a:cxn>
                  <a:cxn ang="0">
                    <a:pos x="connsiteX395" y="connsiteY395"/>
                  </a:cxn>
                  <a:cxn ang="0">
                    <a:pos x="connsiteX396" y="connsiteY396"/>
                  </a:cxn>
                  <a:cxn ang="0">
                    <a:pos x="connsiteX397" y="connsiteY397"/>
                  </a:cxn>
                  <a:cxn ang="0">
                    <a:pos x="connsiteX398" y="connsiteY398"/>
                  </a:cxn>
                  <a:cxn ang="0">
                    <a:pos x="connsiteX399" y="connsiteY399"/>
                  </a:cxn>
                  <a:cxn ang="0">
                    <a:pos x="connsiteX400" y="connsiteY400"/>
                  </a:cxn>
                  <a:cxn ang="0">
                    <a:pos x="connsiteX401" y="connsiteY401"/>
                  </a:cxn>
                  <a:cxn ang="0">
                    <a:pos x="connsiteX402" y="connsiteY402"/>
                  </a:cxn>
                  <a:cxn ang="0">
                    <a:pos x="connsiteX403" y="connsiteY403"/>
                  </a:cxn>
                  <a:cxn ang="0">
                    <a:pos x="connsiteX404" y="connsiteY404"/>
                  </a:cxn>
                  <a:cxn ang="0">
                    <a:pos x="connsiteX405" y="connsiteY405"/>
                  </a:cxn>
                  <a:cxn ang="0">
                    <a:pos x="connsiteX406" y="connsiteY406"/>
                  </a:cxn>
                  <a:cxn ang="0">
                    <a:pos x="connsiteX407" y="connsiteY407"/>
                  </a:cxn>
                  <a:cxn ang="0">
                    <a:pos x="connsiteX408" y="connsiteY408"/>
                  </a:cxn>
                  <a:cxn ang="0">
                    <a:pos x="connsiteX409" y="connsiteY409"/>
                  </a:cxn>
                  <a:cxn ang="0">
                    <a:pos x="connsiteX410" y="connsiteY410"/>
                  </a:cxn>
                  <a:cxn ang="0">
                    <a:pos x="connsiteX411" y="connsiteY411"/>
                  </a:cxn>
                  <a:cxn ang="0">
                    <a:pos x="connsiteX412" y="connsiteY412"/>
                  </a:cxn>
                  <a:cxn ang="0">
                    <a:pos x="connsiteX413" y="connsiteY413"/>
                  </a:cxn>
                  <a:cxn ang="0">
                    <a:pos x="connsiteX414" y="connsiteY414"/>
                  </a:cxn>
                  <a:cxn ang="0">
                    <a:pos x="connsiteX415" y="connsiteY415"/>
                  </a:cxn>
                  <a:cxn ang="0">
                    <a:pos x="connsiteX416" y="connsiteY416"/>
                  </a:cxn>
                  <a:cxn ang="0">
                    <a:pos x="connsiteX417" y="connsiteY417"/>
                  </a:cxn>
                  <a:cxn ang="0">
                    <a:pos x="connsiteX418" y="connsiteY418"/>
                  </a:cxn>
                  <a:cxn ang="0">
                    <a:pos x="connsiteX419" y="connsiteY419"/>
                  </a:cxn>
                  <a:cxn ang="0">
                    <a:pos x="connsiteX420" y="connsiteY420"/>
                  </a:cxn>
                  <a:cxn ang="0">
                    <a:pos x="connsiteX421" y="connsiteY421"/>
                  </a:cxn>
                  <a:cxn ang="0">
                    <a:pos x="connsiteX422" y="connsiteY422"/>
                  </a:cxn>
                  <a:cxn ang="0">
                    <a:pos x="connsiteX423" y="connsiteY423"/>
                  </a:cxn>
                  <a:cxn ang="0">
                    <a:pos x="connsiteX424" y="connsiteY424"/>
                  </a:cxn>
                  <a:cxn ang="0">
                    <a:pos x="connsiteX425" y="connsiteY425"/>
                  </a:cxn>
                  <a:cxn ang="0">
                    <a:pos x="connsiteX426" y="connsiteY426"/>
                  </a:cxn>
                  <a:cxn ang="0">
                    <a:pos x="connsiteX427" y="connsiteY427"/>
                  </a:cxn>
                  <a:cxn ang="0">
                    <a:pos x="connsiteX428" y="connsiteY428"/>
                  </a:cxn>
                  <a:cxn ang="0">
                    <a:pos x="connsiteX429" y="connsiteY429"/>
                  </a:cxn>
                  <a:cxn ang="0">
                    <a:pos x="connsiteX430" y="connsiteY430"/>
                  </a:cxn>
                  <a:cxn ang="0">
                    <a:pos x="connsiteX431" y="connsiteY431"/>
                  </a:cxn>
                  <a:cxn ang="0">
                    <a:pos x="connsiteX432" y="connsiteY432"/>
                  </a:cxn>
                  <a:cxn ang="0">
                    <a:pos x="connsiteX433" y="connsiteY433"/>
                  </a:cxn>
                  <a:cxn ang="0">
                    <a:pos x="connsiteX434" y="connsiteY434"/>
                  </a:cxn>
                  <a:cxn ang="0">
                    <a:pos x="connsiteX435" y="connsiteY435"/>
                  </a:cxn>
                  <a:cxn ang="0">
                    <a:pos x="connsiteX436" y="connsiteY436"/>
                  </a:cxn>
                  <a:cxn ang="0">
                    <a:pos x="connsiteX437" y="connsiteY437"/>
                  </a:cxn>
                  <a:cxn ang="0">
                    <a:pos x="connsiteX438" y="connsiteY438"/>
                  </a:cxn>
                  <a:cxn ang="0">
                    <a:pos x="connsiteX439" y="connsiteY439"/>
                  </a:cxn>
                  <a:cxn ang="0">
                    <a:pos x="connsiteX440" y="connsiteY440"/>
                  </a:cxn>
                  <a:cxn ang="0">
                    <a:pos x="connsiteX441" y="connsiteY441"/>
                  </a:cxn>
                  <a:cxn ang="0">
                    <a:pos x="connsiteX442" y="connsiteY442"/>
                  </a:cxn>
                  <a:cxn ang="0">
                    <a:pos x="connsiteX443" y="connsiteY443"/>
                  </a:cxn>
                  <a:cxn ang="0">
                    <a:pos x="connsiteX444" y="connsiteY444"/>
                  </a:cxn>
                  <a:cxn ang="0">
                    <a:pos x="connsiteX445" y="connsiteY445"/>
                  </a:cxn>
                  <a:cxn ang="0">
                    <a:pos x="connsiteX446" y="connsiteY446"/>
                  </a:cxn>
                  <a:cxn ang="0">
                    <a:pos x="connsiteX447" y="connsiteY447"/>
                  </a:cxn>
                  <a:cxn ang="0">
                    <a:pos x="connsiteX448" y="connsiteY448"/>
                  </a:cxn>
                  <a:cxn ang="0">
                    <a:pos x="connsiteX449" y="connsiteY449"/>
                  </a:cxn>
                  <a:cxn ang="0">
                    <a:pos x="connsiteX450" y="connsiteY450"/>
                  </a:cxn>
                  <a:cxn ang="0">
                    <a:pos x="connsiteX451" y="connsiteY451"/>
                  </a:cxn>
                  <a:cxn ang="0">
                    <a:pos x="connsiteX452" y="connsiteY452"/>
                  </a:cxn>
                  <a:cxn ang="0">
                    <a:pos x="connsiteX453" y="connsiteY453"/>
                  </a:cxn>
                  <a:cxn ang="0">
                    <a:pos x="connsiteX454" y="connsiteY454"/>
                  </a:cxn>
                  <a:cxn ang="0">
                    <a:pos x="connsiteX455" y="connsiteY455"/>
                  </a:cxn>
                  <a:cxn ang="0">
                    <a:pos x="connsiteX456" y="connsiteY456"/>
                  </a:cxn>
                  <a:cxn ang="0">
                    <a:pos x="connsiteX457" y="connsiteY457"/>
                  </a:cxn>
                  <a:cxn ang="0">
                    <a:pos x="connsiteX458" y="connsiteY458"/>
                  </a:cxn>
                  <a:cxn ang="0">
                    <a:pos x="connsiteX459" y="connsiteY459"/>
                  </a:cxn>
                  <a:cxn ang="0">
                    <a:pos x="connsiteX460" y="connsiteY460"/>
                  </a:cxn>
                  <a:cxn ang="0">
                    <a:pos x="connsiteX461" y="connsiteY461"/>
                  </a:cxn>
                  <a:cxn ang="0">
                    <a:pos x="connsiteX462" y="connsiteY462"/>
                  </a:cxn>
                  <a:cxn ang="0">
                    <a:pos x="connsiteX463" y="connsiteY463"/>
                  </a:cxn>
                  <a:cxn ang="0">
                    <a:pos x="connsiteX464" y="connsiteY464"/>
                  </a:cxn>
                  <a:cxn ang="0">
                    <a:pos x="connsiteX465" y="connsiteY465"/>
                  </a:cxn>
                  <a:cxn ang="0">
                    <a:pos x="connsiteX466" y="connsiteY466"/>
                  </a:cxn>
                  <a:cxn ang="0">
                    <a:pos x="connsiteX467" y="connsiteY467"/>
                  </a:cxn>
                  <a:cxn ang="0">
                    <a:pos x="connsiteX468" y="connsiteY468"/>
                  </a:cxn>
                  <a:cxn ang="0">
                    <a:pos x="connsiteX469" y="connsiteY469"/>
                  </a:cxn>
                  <a:cxn ang="0">
                    <a:pos x="connsiteX470" y="connsiteY470"/>
                  </a:cxn>
                  <a:cxn ang="0">
                    <a:pos x="connsiteX471" y="connsiteY471"/>
                  </a:cxn>
                  <a:cxn ang="0">
                    <a:pos x="connsiteX472" y="connsiteY472"/>
                  </a:cxn>
                  <a:cxn ang="0">
                    <a:pos x="connsiteX473" y="connsiteY473"/>
                  </a:cxn>
                  <a:cxn ang="0">
                    <a:pos x="connsiteX474" y="connsiteY474"/>
                  </a:cxn>
                  <a:cxn ang="0">
                    <a:pos x="connsiteX475" y="connsiteY475"/>
                  </a:cxn>
                  <a:cxn ang="0">
                    <a:pos x="connsiteX476" y="connsiteY476"/>
                  </a:cxn>
                  <a:cxn ang="0">
                    <a:pos x="connsiteX477" y="connsiteY477"/>
                  </a:cxn>
                  <a:cxn ang="0">
                    <a:pos x="connsiteX478" y="connsiteY478"/>
                  </a:cxn>
                  <a:cxn ang="0">
                    <a:pos x="connsiteX479" y="connsiteY479"/>
                  </a:cxn>
                  <a:cxn ang="0">
                    <a:pos x="connsiteX480" y="connsiteY480"/>
                  </a:cxn>
                  <a:cxn ang="0">
                    <a:pos x="connsiteX481" y="connsiteY481"/>
                  </a:cxn>
                  <a:cxn ang="0">
                    <a:pos x="connsiteX482" y="connsiteY482"/>
                  </a:cxn>
                  <a:cxn ang="0">
                    <a:pos x="connsiteX483" y="connsiteY483"/>
                  </a:cxn>
                  <a:cxn ang="0">
                    <a:pos x="connsiteX484" y="connsiteY484"/>
                  </a:cxn>
                  <a:cxn ang="0">
                    <a:pos x="connsiteX485" y="connsiteY485"/>
                  </a:cxn>
                  <a:cxn ang="0">
                    <a:pos x="connsiteX486" y="connsiteY486"/>
                  </a:cxn>
                  <a:cxn ang="0">
                    <a:pos x="connsiteX487" y="connsiteY487"/>
                  </a:cxn>
                  <a:cxn ang="0">
                    <a:pos x="connsiteX488" y="connsiteY488"/>
                  </a:cxn>
                  <a:cxn ang="0">
                    <a:pos x="connsiteX489" y="connsiteY489"/>
                  </a:cxn>
                  <a:cxn ang="0">
                    <a:pos x="connsiteX490" y="connsiteY490"/>
                  </a:cxn>
                  <a:cxn ang="0">
                    <a:pos x="connsiteX491" y="connsiteY491"/>
                  </a:cxn>
                  <a:cxn ang="0">
                    <a:pos x="connsiteX492" y="connsiteY492"/>
                  </a:cxn>
                  <a:cxn ang="0">
                    <a:pos x="connsiteX493" y="connsiteY493"/>
                  </a:cxn>
                  <a:cxn ang="0">
                    <a:pos x="connsiteX494" y="connsiteY494"/>
                  </a:cxn>
                  <a:cxn ang="0">
                    <a:pos x="connsiteX495" y="connsiteY495"/>
                  </a:cxn>
                  <a:cxn ang="0">
                    <a:pos x="connsiteX496" y="connsiteY496"/>
                  </a:cxn>
                  <a:cxn ang="0">
                    <a:pos x="connsiteX497" y="connsiteY497"/>
                  </a:cxn>
                  <a:cxn ang="0">
                    <a:pos x="connsiteX498" y="connsiteY498"/>
                  </a:cxn>
                  <a:cxn ang="0">
                    <a:pos x="connsiteX499" y="connsiteY499"/>
                  </a:cxn>
                  <a:cxn ang="0">
                    <a:pos x="connsiteX500" y="connsiteY500"/>
                  </a:cxn>
                  <a:cxn ang="0">
                    <a:pos x="connsiteX501" y="connsiteY501"/>
                  </a:cxn>
                  <a:cxn ang="0">
                    <a:pos x="connsiteX502" y="connsiteY502"/>
                  </a:cxn>
                  <a:cxn ang="0">
                    <a:pos x="connsiteX503" y="connsiteY503"/>
                  </a:cxn>
                  <a:cxn ang="0">
                    <a:pos x="connsiteX504" y="connsiteY504"/>
                  </a:cxn>
                  <a:cxn ang="0">
                    <a:pos x="connsiteX505" y="connsiteY505"/>
                  </a:cxn>
                  <a:cxn ang="0">
                    <a:pos x="connsiteX506" y="connsiteY506"/>
                  </a:cxn>
                  <a:cxn ang="0">
                    <a:pos x="connsiteX507" y="connsiteY507"/>
                  </a:cxn>
                  <a:cxn ang="0">
                    <a:pos x="connsiteX508" y="connsiteY508"/>
                  </a:cxn>
                  <a:cxn ang="0">
                    <a:pos x="connsiteX509" y="connsiteY509"/>
                  </a:cxn>
                  <a:cxn ang="0">
                    <a:pos x="connsiteX510" y="connsiteY510"/>
                  </a:cxn>
                  <a:cxn ang="0">
                    <a:pos x="connsiteX511" y="connsiteY511"/>
                  </a:cxn>
                  <a:cxn ang="0">
                    <a:pos x="connsiteX512" y="connsiteY512"/>
                  </a:cxn>
                  <a:cxn ang="0">
                    <a:pos x="connsiteX513" y="connsiteY513"/>
                  </a:cxn>
                  <a:cxn ang="0">
                    <a:pos x="connsiteX514" y="connsiteY514"/>
                  </a:cxn>
                  <a:cxn ang="0">
                    <a:pos x="connsiteX515" y="connsiteY515"/>
                  </a:cxn>
                  <a:cxn ang="0">
                    <a:pos x="connsiteX516" y="connsiteY516"/>
                  </a:cxn>
                  <a:cxn ang="0">
                    <a:pos x="connsiteX517" y="connsiteY517"/>
                  </a:cxn>
                  <a:cxn ang="0">
                    <a:pos x="connsiteX518" y="connsiteY518"/>
                  </a:cxn>
                  <a:cxn ang="0">
                    <a:pos x="connsiteX519" y="connsiteY519"/>
                  </a:cxn>
                  <a:cxn ang="0">
                    <a:pos x="connsiteX520" y="connsiteY520"/>
                  </a:cxn>
                  <a:cxn ang="0">
                    <a:pos x="connsiteX521" y="connsiteY521"/>
                  </a:cxn>
                  <a:cxn ang="0">
                    <a:pos x="connsiteX522" y="connsiteY522"/>
                  </a:cxn>
                  <a:cxn ang="0">
                    <a:pos x="connsiteX523" y="connsiteY523"/>
                  </a:cxn>
                  <a:cxn ang="0">
                    <a:pos x="connsiteX524" y="connsiteY524"/>
                  </a:cxn>
                  <a:cxn ang="0">
                    <a:pos x="connsiteX525" y="connsiteY525"/>
                  </a:cxn>
                  <a:cxn ang="0">
                    <a:pos x="connsiteX526" y="connsiteY526"/>
                  </a:cxn>
                  <a:cxn ang="0">
                    <a:pos x="connsiteX527" y="connsiteY527"/>
                  </a:cxn>
                  <a:cxn ang="0">
                    <a:pos x="connsiteX528" y="connsiteY528"/>
                  </a:cxn>
                  <a:cxn ang="0">
                    <a:pos x="connsiteX529" y="connsiteY529"/>
                  </a:cxn>
                  <a:cxn ang="0">
                    <a:pos x="connsiteX530" y="connsiteY530"/>
                  </a:cxn>
                  <a:cxn ang="0">
                    <a:pos x="connsiteX531" y="connsiteY531"/>
                  </a:cxn>
                  <a:cxn ang="0">
                    <a:pos x="connsiteX532" y="connsiteY532"/>
                  </a:cxn>
                  <a:cxn ang="0">
                    <a:pos x="connsiteX533" y="connsiteY533"/>
                  </a:cxn>
                  <a:cxn ang="0">
                    <a:pos x="connsiteX534" y="connsiteY534"/>
                  </a:cxn>
                  <a:cxn ang="0">
                    <a:pos x="connsiteX535" y="connsiteY535"/>
                  </a:cxn>
                  <a:cxn ang="0">
                    <a:pos x="connsiteX536" y="connsiteY536"/>
                  </a:cxn>
                  <a:cxn ang="0">
                    <a:pos x="connsiteX537" y="connsiteY537"/>
                  </a:cxn>
                  <a:cxn ang="0">
                    <a:pos x="connsiteX538" y="connsiteY538"/>
                  </a:cxn>
                  <a:cxn ang="0">
                    <a:pos x="connsiteX539" y="connsiteY539"/>
                  </a:cxn>
                  <a:cxn ang="0">
                    <a:pos x="connsiteX540" y="connsiteY540"/>
                  </a:cxn>
                  <a:cxn ang="0">
                    <a:pos x="connsiteX541" y="connsiteY541"/>
                  </a:cxn>
                  <a:cxn ang="0">
                    <a:pos x="connsiteX542" y="connsiteY542"/>
                  </a:cxn>
                  <a:cxn ang="0">
                    <a:pos x="connsiteX543" y="connsiteY543"/>
                  </a:cxn>
                  <a:cxn ang="0">
                    <a:pos x="connsiteX544" y="connsiteY544"/>
                  </a:cxn>
                  <a:cxn ang="0">
                    <a:pos x="connsiteX545" y="connsiteY545"/>
                  </a:cxn>
                  <a:cxn ang="0">
                    <a:pos x="connsiteX546" y="connsiteY546"/>
                  </a:cxn>
                  <a:cxn ang="0">
                    <a:pos x="connsiteX547" y="connsiteY547"/>
                  </a:cxn>
                  <a:cxn ang="0">
                    <a:pos x="connsiteX548" y="connsiteY548"/>
                  </a:cxn>
                  <a:cxn ang="0">
                    <a:pos x="connsiteX549" y="connsiteY549"/>
                  </a:cxn>
                  <a:cxn ang="0">
                    <a:pos x="connsiteX550" y="connsiteY550"/>
                  </a:cxn>
                  <a:cxn ang="0">
                    <a:pos x="connsiteX551" y="connsiteY551"/>
                  </a:cxn>
                  <a:cxn ang="0">
                    <a:pos x="connsiteX552" y="connsiteY552"/>
                  </a:cxn>
                  <a:cxn ang="0">
                    <a:pos x="connsiteX553" y="connsiteY553"/>
                  </a:cxn>
                  <a:cxn ang="0">
                    <a:pos x="connsiteX554" y="connsiteY554"/>
                  </a:cxn>
                  <a:cxn ang="0">
                    <a:pos x="connsiteX555" y="connsiteY555"/>
                  </a:cxn>
                  <a:cxn ang="0">
                    <a:pos x="connsiteX556" y="connsiteY556"/>
                  </a:cxn>
                  <a:cxn ang="0">
                    <a:pos x="connsiteX557" y="connsiteY557"/>
                  </a:cxn>
                  <a:cxn ang="0">
                    <a:pos x="connsiteX558" y="connsiteY558"/>
                  </a:cxn>
                  <a:cxn ang="0">
                    <a:pos x="connsiteX559" y="connsiteY559"/>
                  </a:cxn>
                  <a:cxn ang="0">
                    <a:pos x="connsiteX560" y="connsiteY560"/>
                  </a:cxn>
                  <a:cxn ang="0">
                    <a:pos x="connsiteX561" y="connsiteY561"/>
                  </a:cxn>
                  <a:cxn ang="0">
                    <a:pos x="connsiteX562" y="connsiteY562"/>
                  </a:cxn>
                  <a:cxn ang="0">
                    <a:pos x="connsiteX563" y="connsiteY563"/>
                  </a:cxn>
                  <a:cxn ang="0">
                    <a:pos x="connsiteX564" y="connsiteY564"/>
                  </a:cxn>
                  <a:cxn ang="0">
                    <a:pos x="connsiteX565" y="connsiteY565"/>
                  </a:cxn>
                  <a:cxn ang="0">
                    <a:pos x="connsiteX566" y="connsiteY566"/>
                  </a:cxn>
                  <a:cxn ang="0">
                    <a:pos x="connsiteX567" y="connsiteY567"/>
                  </a:cxn>
                  <a:cxn ang="0">
                    <a:pos x="connsiteX568" y="connsiteY568"/>
                  </a:cxn>
                  <a:cxn ang="0">
                    <a:pos x="connsiteX569" y="connsiteY569"/>
                  </a:cxn>
                  <a:cxn ang="0">
                    <a:pos x="connsiteX570" y="connsiteY570"/>
                  </a:cxn>
                  <a:cxn ang="0">
                    <a:pos x="connsiteX571" y="connsiteY571"/>
                  </a:cxn>
                  <a:cxn ang="0">
                    <a:pos x="connsiteX572" y="connsiteY572"/>
                  </a:cxn>
                  <a:cxn ang="0">
                    <a:pos x="connsiteX573" y="connsiteY573"/>
                  </a:cxn>
                  <a:cxn ang="0">
                    <a:pos x="connsiteX574" y="connsiteY574"/>
                  </a:cxn>
                  <a:cxn ang="0">
                    <a:pos x="connsiteX575" y="connsiteY575"/>
                  </a:cxn>
                  <a:cxn ang="0">
                    <a:pos x="connsiteX576" y="connsiteY576"/>
                  </a:cxn>
                  <a:cxn ang="0">
                    <a:pos x="connsiteX577" y="connsiteY577"/>
                  </a:cxn>
                  <a:cxn ang="0">
                    <a:pos x="connsiteX578" y="connsiteY578"/>
                  </a:cxn>
                  <a:cxn ang="0">
                    <a:pos x="connsiteX579" y="connsiteY579"/>
                  </a:cxn>
                  <a:cxn ang="0">
                    <a:pos x="connsiteX580" y="connsiteY580"/>
                  </a:cxn>
                  <a:cxn ang="0">
                    <a:pos x="connsiteX581" y="connsiteY581"/>
                  </a:cxn>
                  <a:cxn ang="0">
                    <a:pos x="connsiteX582" y="connsiteY582"/>
                  </a:cxn>
                  <a:cxn ang="0">
                    <a:pos x="connsiteX583" y="connsiteY583"/>
                  </a:cxn>
                  <a:cxn ang="0">
                    <a:pos x="connsiteX584" y="connsiteY584"/>
                  </a:cxn>
                  <a:cxn ang="0">
                    <a:pos x="connsiteX585" y="connsiteY585"/>
                  </a:cxn>
                  <a:cxn ang="0">
                    <a:pos x="connsiteX586" y="connsiteY586"/>
                  </a:cxn>
                  <a:cxn ang="0">
                    <a:pos x="connsiteX587" y="connsiteY587"/>
                  </a:cxn>
                  <a:cxn ang="0">
                    <a:pos x="connsiteX588" y="connsiteY588"/>
                  </a:cxn>
                  <a:cxn ang="0">
                    <a:pos x="connsiteX589" y="connsiteY589"/>
                  </a:cxn>
                  <a:cxn ang="0">
                    <a:pos x="connsiteX590" y="connsiteY590"/>
                  </a:cxn>
                  <a:cxn ang="0">
                    <a:pos x="connsiteX591" y="connsiteY591"/>
                  </a:cxn>
                  <a:cxn ang="0">
                    <a:pos x="connsiteX592" y="connsiteY592"/>
                  </a:cxn>
                  <a:cxn ang="0">
                    <a:pos x="connsiteX593" y="connsiteY593"/>
                  </a:cxn>
                  <a:cxn ang="0">
                    <a:pos x="connsiteX594" y="connsiteY594"/>
                  </a:cxn>
                  <a:cxn ang="0">
                    <a:pos x="connsiteX595" y="connsiteY595"/>
                  </a:cxn>
                  <a:cxn ang="0">
                    <a:pos x="connsiteX596" y="connsiteY596"/>
                  </a:cxn>
                  <a:cxn ang="0">
                    <a:pos x="connsiteX597" y="connsiteY597"/>
                  </a:cxn>
                  <a:cxn ang="0">
                    <a:pos x="connsiteX598" y="connsiteY598"/>
                  </a:cxn>
                  <a:cxn ang="0">
                    <a:pos x="connsiteX599" y="connsiteY599"/>
                  </a:cxn>
                  <a:cxn ang="0">
                    <a:pos x="connsiteX600" y="connsiteY600"/>
                  </a:cxn>
                  <a:cxn ang="0">
                    <a:pos x="connsiteX601" y="connsiteY601"/>
                  </a:cxn>
                  <a:cxn ang="0">
                    <a:pos x="connsiteX602" y="connsiteY602"/>
                  </a:cxn>
                  <a:cxn ang="0">
                    <a:pos x="connsiteX603" y="connsiteY603"/>
                  </a:cxn>
                  <a:cxn ang="0">
                    <a:pos x="connsiteX604" y="connsiteY604"/>
                  </a:cxn>
                  <a:cxn ang="0">
                    <a:pos x="connsiteX605" y="connsiteY605"/>
                  </a:cxn>
                  <a:cxn ang="0">
                    <a:pos x="connsiteX606" y="connsiteY606"/>
                  </a:cxn>
                  <a:cxn ang="0">
                    <a:pos x="connsiteX607" y="connsiteY607"/>
                  </a:cxn>
                  <a:cxn ang="0">
                    <a:pos x="connsiteX608" y="connsiteY608"/>
                  </a:cxn>
                  <a:cxn ang="0">
                    <a:pos x="connsiteX609" y="connsiteY609"/>
                  </a:cxn>
                  <a:cxn ang="0">
                    <a:pos x="connsiteX610" y="connsiteY610"/>
                  </a:cxn>
                  <a:cxn ang="0">
                    <a:pos x="connsiteX611" y="connsiteY611"/>
                  </a:cxn>
                  <a:cxn ang="0">
                    <a:pos x="connsiteX612" y="connsiteY612"/>
                  </a:cxn>
                  <a:cxn ang="0">
                    <a:pos x="connsiteX613" y="connsiteY613"/>
                  </a:cxn>
                  <a:cxn ang="0">
                    <a:pos x="connsiteX614" y="connsiteY614"/>
                  </a:cxn>
                  <a:cxn ang="0">
                    <a:pos x="connsiteX615" y="connsiteY615"/>
                  </a:cxn>
                  <a:cxn ang="0">
                    <a:pos x="connsiteX616" y="connsiteY616"/>
                  </a:cxn>
                  <a:cxn ang="0">
                    <a:pos x="connsiteX617" y="connsiteY617"/>
                  </a:cxn>
                  <a:cxn ang="0">
                    <a:pos x="connsiteX618" y="connsiteY618"/>
                  </a:cxn>
                  <a:cxn ang="0">
                    <a:pos x="connsiteX619" y="connsiteY619"/>
                  </a:cxn>
                  <a:cxn ang="0">
                    <a:pos x="connsiteX620" y="connsiteY620"/>
                  </a:cxn>
                  <a:cxn ang="0">
                    <a:pos x="connsiteX621" y="connsiteY621"/>
                  </a:cxn>
                  <a:cxn ang="0">
                    <a:pos x="connsiteX622" y="connsiteY622"/>
                  </a:cxn>
                  <a:cxn ang="0">
                    <a:pos x="connsiteX623" y="connsiteY623"/>
                  </a:cxn>
                  <a:cxn ang="0">
                    <a:pos x="connsiteX624" y="connsiteY624"/>
                  </a:cxn>
                  <a:cxn ang="0">
                    <a:pos x="connsiteX625" y="connsiteY625"/>
                  </a:cxn>
                  <a:cxn ang="0">
                    <a:pos x="connsiteX626" y="connsiteY626"/>
                  </a:cxn>
                  <a:cxn ang="0">
                    <a:pos x="connsiteX627" y="connsiteY627"/>
                  </a:cxn>
                  <a:cxn ang="0">
                    <a:pos x="connsiteX628" y="connsiteY628"/>
                  </a:cxn>
                  <a:cxn ang="0">
                    <a:pos x="connsiteX629" y="connsiteY629"/>
                  </a:cxn>
                  <a:cxn ang="0">
                    <a:pos x="connsiteX630" y="connsiteY630"/>
                  </a:cxn>
                  <a:cxn ang="0">
                    <a:pos x="connsiteX631" y="connsiteY631"/>
                  </a:cxn>
                  <a:cxn ang="0">
                    <a:pos x="connsiteX632" y="connsiteY632"/>
                  </a:cxn>
                  <a:cxn ang="0">
                    <a:pos x="connsiteX633" y="connsiteY633"/>
                  </a:cxn>
                  <a:cxn ang="0">
                    <a:pos x="connsiteX634" y="connsiteY634"/>
                  </a:cxn>
                  <a:cxn ang="0">
                    <a:pos x="connsiteX635" y="connsiteY635"/>
                  </a:cxn>
                  <a:cxn ang="0">
                    <a:pos x="connsiteX636" y="connsiteY636"/>
                  </a:cxn>
                  <a:cxn ang="0">
                    <a:pos x="connsiteX637" y="connsiteY637"/>
                  </a:cxn>
                  <a:cxn ang="0">
                    <a:pos x="connsiteX638" y="connsiteY638"/>
                  </a:cxn>
                  <a:cxn ang="0">
                    <a:pos x="connsiteX639" y="connsiteY639"/>
                  </a:cxn>
                  <a:cxn ang="0">
                    <a:pos x="connsiteX640" y="connsiteY640"/>
                  </a:cxn>
                  <a:cxn ang="0">
                    <a:pos x="connsiteX641" y="connsiteY641"/>
                  </a:cxn>
                  <a:cxn ang="0">
                    <a:pos x="connsiteX642" y="connsiteY642"/>
                  </a:cxn>
                  <a:cxn ang="0">
                    <a:pos x="connsiteX643" y="connsiteY643"/>
                  </a:cxn>
                  <a:cxn ang="0">
                    <a:pos x="connsiteX644" y="connsiteY644"/>
                  </a:cxn>
                  <a:cxn ang="0">
                    <a:pos x="connsiteX645" y="connsiteY645"/>
                  </a:cxn>
                  <a:cxn ang="0">
                    <a:pos x="connsiteX646" y="connsiteY646"/>
                  </a:cxn>
                  <a:cxn ang="0">
                    <a:pos x="connsiteX647" y="connsiteY647"/>
                  </a:cxn>
                  <a:cxn ang="0">
                    <a:pos x="connsiteX648" y="connsiteY648"/>
                  </a:cxn>
                  <a:cxn ang="0">
                    <a:pos x="connsiteX649" y="connsiteY649"/>
                  </a:cxn>
                  <a:cxn ang="0">
                    <a:pos x="connsiteX650" y="connsiteY650"/>
                  </a:cxn>
                  <a:cxn ang="0">
                    <a:pos x="connsiteX651" y="connsiteY651"/>
                  </a:cxn>
                  <a:cxn ang="0">
                    <a:pos x="connsiteX652" y="connsiteY652"/>
                  </a:cxn>
                  <a:cxn ang="0">
                    <a:pos x="connsiteX653" y="connsiteY653"/>
                  </a:cxn>
                  <a:cxn ang="0">
                    <a:pos x="connsiteX654" y="connsiteY654"/>
                  </a:cxn>
                  <a:cxn ang="0">
                    <a:pos x="connsiteX655" y="connsiteY655"/>
                  </a:cxn>
                  <a:cxn ang="0">
                    <a:pos x="connsiteX656" y="connsiteY656"/>
                  </a:cxn>
                  <a:cxn ang="0">
                    <a:pos x="connsiteX657" y="connsiteY657"/>
                  </a:cxn>
                  <a:cxn ang="0">
                    <a:pos x="connsiteX658" y="connsiteY658"/>
                  </a:cxn>
                  <a:cxn ang="0">
                    <a:pos x="connsiteX659" y="connsiteY659"/>
                  </a:cxn>
                  <a:cxn ang="0">
                    <a:pos x="connsiteX660" y="connsiteY660"/>
                  </a:cxn>
                  <a:cxn ang="0">
                    <a:pos x="connsiteX661" y="connsiteY661"/>
                  </a:cxn>
                  <a:cxn ang="0">
                    <a:pos x="connsiteX662" y="connsiteY662"/>
                  </a:cxn>
                  <a:cxn ang="0">
                    <a:pos x="connsiteX663" y="connsiteY663"/>
                  </a:cxn>
                  <a:cxn ang="0">
                    <a:pos x="connsiteX664" y="connsiteY664"/>
                  </a:cxn>
                  <a:cxn ang="0">
                    <a:pos x="connsiteX665" y="connsiteY665"/>
                  </a:cxn>
                  <a:cxn ang="0">
                    <a:pos x="connsiteX666" y="connsiteY666"/>
                  </a:cxn>
                  <a:cxn ang="0">
                    <a:pos x="connsiteX667" y="connsiteY667"/>
                  </a:cxn>
                  <a:cxn ang="0">
                    <a:pos x="connsiteX668" y="connsiteY668"/>
                  </a:cxn>
                  <a:cxn ang="0">
                    <a:pos x="connsiteX669" y="connsiteY669"/>
                  </a:cxn>
                  <a:cxn ang="0">
                    <a:pos x="connsiteX670" y="connsiteY670"/>
                  </a:cxn>
                  <a:cxn ang="0">
                    <a:pos x="connsiteX671" y="connsiteY671"/>
                  </a:cxn>
                  <a:cxn ang="0">
                    <a:pos x="connsiteX672" y="connsiteY672"/>
                  </a:cxn>
                  <a:cxn ang="0">
                    <a:pos x="connsiteX673" y="connsiteY673"/>
                  </a:cxn>
                  <a:cxn ang="0">
                    <a:pos x="connsiteX674" y="connsiteY674"/>
                  </a:cxn>
                  <a:cxn ang="0">
                    <a:pos x="connsiteX675" y="connsiteY675"/>
                  </a:cxn>
                  <a:cxn ang="0">
                    <a:pos x="connsiteX676" y="connsiteY676"/>
                  </a:cxn>
                  <a:cxn ang="0">
                    <a:pos x="connsiteX677" y="connsiteY677"/>
                  </a:cxn>
                  <a:cxn ang="0">
                    <a:pos x="connsiteX678" y="connsiteY678"/>
                  </a:cxn>
                  <a:cxn ang="0">
                    <a:pos x="connsiteX679" y="connsiteY679"/>
                  </a:cxn>
                  <a:cxn ang="0">
                    <a:pos x="connsiteX680" y="connsiteY680"/>
                  </a:cxn>
                  <a:cxn ang="0">
                    <a:pos x="connsiteX681" y="connsiteY681"/>
                  </a:cxn>
                  <a:cxn ang="0">
                    <a:pos x="connsiteX682" y="connsiteY682"/>
                  </a:cxn>
                  <a:cxn ang="0">
                    <a:pos x="connsiteX683" y="connsiteY683"/>
                  </a:cxn>
                  <a:cxn ang="0">
                    <a:pos x="connsiteX684" y="connsiteY684"/>
                  </a:cxn>
                  <a:cxn ang="0">
                    <a:pos x="connsiteX685" y="connsiteY685"/>
                  </a:cxn>
                  <a:cxn ang="0">
                    <a:pos x="connsiteX686" y="connsiteY686"/>
                  </a:cxn>
                  <a:cxn ang="0">
                    <a:pos x="connsiteX687" y="connsiteY687"/>
                  </a:cxn>
                  <a:cxn ang="0">
                    <a:pos x="connsiteX688" y="connsiteY688"/>
                  </a:cxn>
                  <a:cxn ang="0">
                    <a:pos x="connsiteX689" y="connsiteY689"/>
                  </a:cxn>
                  <a:cxn ang="0">
                    <a:pos x="connsiteX690" y="connsiteY690"/>
                  </a:cxn>
                  <a:cxn ang="0">
                    <a:pos x="connsiteX691" y="connsiteY691"/>
                  </a:cxn>
                  <a:cxn ang="0">
                    <a:pos x="connsiteX692" y="connsiteY692"/>
                  </a:cxn>
                  <a:cxn ang="0">
                    <a:pos x="connsiteX693" y="connsiteY693"/>
                  </a:cxn>
                  <a:cxn ang="0">
                    <a:pos x="connsiteX694" y="connsiteY694"/>
                  </a:cxn>
                  <a:cxn ang="0">
                    <a:pos x="connsiteX695" y="connsiteY695"/>
                  </a:cxn>
                  <a:cxn ang="0">
                    <a:pos x="connsiteX696" y="connsiteY696"/>
                  </a:cxn>
                  <a:cxn ang="0">
                    <a:pos x="connsiteX697" y="connsiteY697"/>
                  </a:cxn>
                  <a:cxn ang="0">
                    <a:pos x="connsiteX698" y="connsiteY698"/>
                  </a:cxn>
                  <a:cxn ang="0">
                    <a:pos x="connsiteX699" y="connsiteY699"/>
                  </a:cxn>
                  <a:cxn ang="0">
                    <a:pos x="connsiteX700" y="connsiteY700"/>
                  </a:cxn>
                  <a:cxn ang="0">
                    <a:pos x="connsiteX701" y="connsiteY701"/>
                  </a:cxn>
                  <a:cxn ang="0">
                    <a:pos x="connsiteX702" y="connsiteY702"/>
                  </a:cxn>
                  <a:cxn ang="0">
                    <a:pos x="connsiteX703" y="connsiteY703"/>
                  </a:cxn>
                  <a:cxn ang="0">
                    <a:pos x="connsiteX704" y="connsiteY704"/>
                  </a:cxn>
                  <a:cxn ang="0">
                    <a:pos x="connsiteX705" y="connsiteY705"/>
                  </a:cxn>
                  <a:cxn ang="0">
                    <a:pos x="connsiteX706" y="connsiteY706"/>
                  </a:cxn>
                  <a:cxn ang="0">
                    <a:pos x="connsiteX707" y="connsiteY707"/>
                  </a:cxn>
                  <a:cxn ang="0">
                    <a:pos x="connsiteX708" y="connsiteY708"/>
                  </a:cxn>
                  <a:cxn ang="0">
                    <a:pos x="connsiteX709" y="connsiteY709"/>
                  </a:cxn>
                  <a:cxn ang="0">
                    <a:pos x="connsiteX710" y="connsiteY710"/>
                  </a:cxn>
                  <a:cxn ang="0">
                    <a:pos x="connsiteX711" y="connsiteY711"/>
                  </a:cxn>
                  <a:cxn ang="0">
                    <a:pos x="connsiteX712" y="connsiteY712"/>
                  </a:cxn>
                  <a:cxn ang="0">
                    <a:pos x="connsiteX713" y="connsiteY713"/>
                  </a:cxn>
                  <a:cxn ang="0">
                    <a:pos x="connsiteX714" y="connsiteY714"/>
                  </a:cxn>
                  <a:cxn ang="0">
                    <a:pos x="connsiteX715" y="connsiteY715"/>
                  </a:cxn>
                  <a:cxn ang="0">
                    <a:pos x="connsiteX716" y="connsiteY716"/>
                  </a:cxn>
                  <a:cxn ang="0">
                    <a:pos x="connsiteX717" y="connsiteY717"/>
                  </a:cxn>
                  <a:cxn ang="0">
                    <a:pos x="connsiteX718" y="connsiteY718"/>
                  </a:cxn>
                  <a:cxn ang="0">
                    <a:pos x="connsiteX719" y="connsiteY719"/>
                  </a:cxn>
                  <a:cxn ang="0">
                    <a:pos x="connsiteX720" y="connsiteY720"/>
                  </a:cxn>
                  <a:cxn ang="0">
                    <a:pos x="connsiteX721" y="connsiteY721"/>
                  </a:cxn>
                  <a:cxn ang="0">
                    <a:pos x="connsiteX722" y="connsiteY722"/>
                  </a:cxn>
                  <a:cxn ang="0">
                    <a:pos x="connsiteX723" y="connsiteY723"/>
                  </a:cxn>
                  <a:cxn ang="0">
                    <a:pos x="connsiteX724" y="connsiteY724"/>
                  </a:cxn>
                  <a:cxn ang="0">
                    <a:pos x="connsiteX725" y="connsiteY725"/>
                  </a:cxn>
                  <a:cxn ang="0">
                    <a:pos x="connsiteX726" y="connsiteY726"/>
                  </a:cxn>
                  <a:cxn ang="0">
                    <a:pos x="connsiteX727" y="connsiteY727"/>
                  </a:cxn>
                  <a:cxn ang="0">
                    <a:pos x="connsiteX728" y="connsiteY728"/>
                  </a:cxn>
                  <a:cxn ang="0">
                    <a:pos x="connsiteX729" y="connsiteY729"/>
                  </a:cxn>
                  <a:cxn ang="0">
                    <a:pos x="connsiteX730" y="connsiteY730"/>
                  </a:cxn>
                  <a:cxn ang="0">
                    <a:pos x="connsiteX731" y="connsiteY731"/>
                  </a:cxn>
                  <a:cxn ang="0">
                    <a:pos x="connsiteX732" y="connsiteY732"/>
                  </a:cxn>
                  <a:cxn ang="0">
                    <a:pos x="connsiteX733" y="connsiteY733"/>
                  </a:cxn>
                  <a:cxn ang="0">
                    <a:pos x="connsiteX734" y="connsiteY734"/>
                  </a:cxn>
                  <a:cxn ang="0">
                    <a:pos x="connsiteX735" y="connsiteY735"/>
                  </a:cxn>
                  <a:cxn ang="0">
                    <a:pos x="connsiteX736" y="connsiteY736"/>
                  </a:cxn>
                  <a:cxn ang="0">
                    <a:pos x="connsiteX737" y="connsiteY737"/>
                  </a:cxn>
                  <a:cxn ang="0">
                    <a:pos x="connsiteX738" y="connsiteY738"/>
                  </a:cxn>
                  <a:cxn ang="0">
                    <a:pos x="connsiteX739" y="connsiteY739"/>
                  </a:cxn>
                  <a:cxn ang="0">
                    <a:pos x="connsiteX740" y="connsiteY740"/>
                  </a:cxn>
                  <a:cxn ang="0">
                    <a:pos x="connsiteX741" y="connsiteY741"/>
                  </a:cxn>
                  <a:cxn ang="0">
                    <a:pos x="connsiteX742" y="connsiteY742"/>
                  </a:cxn>
                  <a:cxn ang="0">
                    <a:pos x="connsiteX743" y="connsiteY743"/>
                  </a:cxn>
                  <a:cxn ang="0">
                    <a:pos x="connsiteX744" y="connsiteY744"/>
                  </a:cxn>
                  <a:cxn ang="0">
                    <a:pos x="connsiteX745" y="connsiteY745"/>
                  </a:cxn>
                  <a:cxn ang="0">
                    <a:pos x="connsiteX746" y="connsiteY746"/>
                  </a:cxn>
                  <a:cxn ang="0">
                    <a:pos x="connsiteX747" y="connsiteY747"/>
                  </a:cxn>
                  <a:cxn ang="0">
                    <a:pos x="connsiteX748" y="connsiteY748"/>
                  </a:cxn>
                  <a:cxn ang="0">
                    <a:pos x="connsiteX749" y="connsiteY749"/>
                  </a:cxn>
                  <a:cxn ang="0">
                    <a:pos x="connsiteX750" y="connsiteY750"/>
                  </a:cxn>
                  <a:cxn ang="0">
                    <a:pos x="connsiteX751" y="connsiteY751"/>
                  </a:cxn>
                  <a:cxn ang="0">
                    <a:pos x="connsiteX752" y="connsiteY752"/>
                  </a:cxn>
                  <a:cxn ang="0">
                    <a:pos x="connsiteX753" y="connsiteY753"/>
                  </a:cxn>
                  <a:cxn ang="0">
                    <a:pos x="connsiteX754" y="connsiteY754"/>
                  </a:cxn>
                  <a:cxn ang="0">
                    <a:pos x="connsiteX755" y="connsiteY755"/>
                  </a:cxn>
                  <a:cxn ang="0">
                    <a:pos x="connsiteX756" y="connsiteY756"/>
                  </a:cxn>
                  <a:cxn ang="0">
                    <a:pos x="connsiteX757" y="connsiteY757"/>
                  </a:cxn>
                  <a:cxn ang="0">
                    <a:pos x="connsiteX758" y="connsiteY758"/>
                  </a:cxn>
                  <a:cxn ang="0">
                    <a:pos x="connsiteX759" y="connsiteY759"/>
                  </a:cxn>
                  <a:cxn ang="0">
                    <a:pos x="connsiteX760" y="connsiteY760"/>
                  </a:cxn>
                  <a:cxn ang="0">
                    <a:pos x="connsiteX761" y="connsiteY761"/>
                  </a:cxn>
                  <a:cxn ang="0">
                    <a:pos x="connsiteX762" y="connsiteY762"/>
                  </a:cxn>
                  <a:cxn ang="0">
                    <a:pos x="connsiteX763" y="connsiteY763"/>
                  </a:cxn>
                  <a:cxn ang="0">
                    <a:pos x="connsiteX764" y="connsiteY764"/>
                  </a:cxn>
                  <a:cxn ang="0">
                    <a:pos x="connsiteX765" y="connsiteY765"/>
                  </a:cxn>
                  <a:cxn ang="0">
                    <a:pos x="connsiteX766" y="connsiteY766"/>
                  </a:cxn>
                  <a:cxn ang="0">
                    <a:pos x="connsiteX767" y="connsiteY767"/>
                  </a:cxn>
                  <a:cxn ang="0">
                    <a:pos x="connsiteX768" y="connsiteY768"/>
                  </a:cxn>
                  <a:cxn ang="0">
                    <a:pos x="connsiteX769" y="connsiteY769"/>
                  </a:cxn>
                  <a:cxn ang="0">
                    <a:pos x="connsiteX770" y="connsiteY770"/>
                  </a:cxn>
                  <a:cxn ang="0">
                    <a:pos x="connsiteX771" y="connsiteY771"/>
                  </a:cxn>
                  <a:cxn ang="0">
                    <a:pos x="connsiteX772" y="connsiteY772"/>
                  </a:cxn>
                  <a:cxn ang="0">
                    <a:pos x="connsiteX773" y="connsiteY773"/>
                  </a:cxn>
                  <a:cxn ang="0">
                    <a:pos x="connsiteX774" y="connsiteY774"/>
                  </a:cxn>
                  <a:cxn ang="0">
                    <a:pos x="connsiteX775" y="connsiteY775"/>
                  </a:cxn>
                  <a:cxn ang="0">
                    <a:pos x="connsiteX776" y="connsiteY776"/>
                  </a:cxn>
                  <a:cxn ang="0">
                    <a:pos x="connsiteX777" y="connsiteY777"/>
                  </a:cxn>
                  <a:cxn ang="0">
                    <a:pos x="connsiteX778" y="connsiteY778"/>
                  </a:cxn>
                  <a:cxn ang="0">
                    <a:pos x="connsiteX779" y="connsiteY779"/>
                  </a:cxn>
                  <a:cxn ang="0">
                    <a:pos x="connsiteX780" y="connsiteY780"/>
                  </a:cxn>
                  <a:cxn ang="0">
                    <a:pos x="connsiteX781" y="connsiteY781"/>
                  </a:cxn>
                  <a:cxn ang="0">
                    <a:pos x="connsiteX782" y="connsiteY782"/>
                  </a:cxn>
                  <a:cxn ang="0">
                    <a:pos x="connsiteX783" y="connsiteY783"/>
                  </a:cxn>
                  <a:cxn ang="0">
                    <a:pos x="connsiteX784" y="connsiteY784"/>
                  </a:cxn>
                  <a:cxn ang="0">
                    <a:pos x="connsiteX785" y="connsiteY785"/>
                  </a:cxn>
                  <a:cxn ang="0">
                    <a:pos x="connsiteX786" y="connsiteY786"/>
                  </a:cxn>
                  <a:cxn ang="0">
                    <a:pos x="connsiteX787" y="connsiteY787"/>
                  </a:cxn>
                  <a:cxn ang="0">
                    <a:pos x="connsiteX788" y="connsiteY788"/>
                  </a:cxn>
                  <a:cxn ang="0">
                    <a:pos x="connsiteX789" y="connsiteY789"/>
                  </a:cxn>
                  <a:cxn ang="0">
                    <a:pos x="connsiteX790" y="connsiteY790"/>
                  </a:cxn>
                  <a:cxn ang="0">
                    <a:pos x="connsiteX791" y="connsiteY791"/>
                  </a:cxn>
                  <a:cxn ang="0">
                    <a:pos x="connsiteX792" y="connsiteY792"/>
                  </a:cxn>
                  <a:cxn ang="0">
                    <a:pos x="connsiteX793" y="connsiteY793"/>
                  </a:cxn>
                  <a:cxn ang="0">
                    <a:pos x="connsiteX794" y="connsiteY794"/>
                  </a:cxn>
                  <a:cxn ang="0">
                    <a:pos x="connsiteX795" y="connsiteY795"/>
                  </a:cxn>
                  <a:cxn ang="0">
                    <a:pos x="connsiteX796" y="connsiteY796"/>
                  </a:cxn>
                  <a:cxn ang="0">
                    <a:pos x="connsiteX797" y="connsiteY797"/>
                  </a:cxn>
                  <a:cxn ang="0">
                    <a:pos x="connsiteX798" y="connsiteY798"/>
                  </a:cxn>
                  <a:cxn ang="0">
                    <a:pos x="connsiteX799" y="connsiteY799"/>
                  </a:cxn>
                  <a:cxn ang="0">
                    <a:pos x="connsiteX800" y="connsiteY800"/>
                  </a:cxn>
                  <a:cxn ang="0">
                    <a:pos x="connsiteX801" y="connsiteY801"/>
                  </a:cxn>
                  <a:cxn ang="0">
                    <a:pos x="connsiteX802" y="connsiteY802"/>
                  </a:cxn>
                  <a:cxn ang="0">
                    <a:pos x="connsiteX803" y="connsiteY803"/>
                  </a:cxn>
                  <a:cxn ang="0">
                    <a:pos x="connsiteX804" y="connsiteY804"/>
                  </a:cxn>
                  <a:cxn ang="0">
                    <a:pos x="connsiteX805" y="connsiteY805"/>
                  </a:cxn>
                  <a:cxn ang="0">
                    <a:pos x="connsiteX806" y="connsiteY806"/>
                  </a:cxn>
                  <a:cxn ang="0">
                    <a:pos x="connsiteX807" y="connsiteY807"/>
                  </a:cxn>
                  <a:cxn ang="0">
                    <a:pos x="connsiteX808" y="connsiteY808"/>
                  </a:cxn>
                  <a:cxn ang="0">
                    <a:pos x="connsiteX809" y="connsiteY809"/>
                  </a:cxn>
                  <a:cxn ang="0">
                    <a:pos x="connsiteX810" y="connsiteY810"/>
                  </a:cxn>
                  <a:cxn ang="0">
                    <a:pos x="connsiteX811" y="connsiteY811"/>
                  </a:cxn>
                  <a:cxn ang="0">
                    <a:pos x="connsiteX812" y="connsiteY812"/>
                  </a:cxn>
                  <a:cxn ang="0">
                    <a:pos x="connsiteX813" y="connsiteY813"/>
                  </a:cxn>
                  <a:cxn ang="0">
                    <a:pos x="connsiteX814" y="connsiteY814"/>
                  </a:cxn>
                  <a:cxn ang="0">
                    <a:pos x="connsiteX815" y="connsiteY815"/>
                  </a:cxn>
                  <a:cxn ang="0">
                    <a:pos x="connsiteX816" y="connsiteY816"/>
                  </a:cxn>
                  <a:cxn ang="0">
                    <a:pos x="connsiteX817" y="connsiteY817"/>
                  </a:cxn>
                  <a:cxn ang="0">
                    <a:pos x="connsiteX818" y="connsiteY818"/>
                  </a:cxn>
                  <a:cxn ang="0">
                    <a:pos x="connsiteX819" y="connsiteY819"/>
                  </a:cxn>
                  <a:cxn ang="0">
                    <a:pos x="connsiteX820" y="connsiteY820"/>
                  </a:cxn>
                  <a:cxn ang="0">
                    <a:pos x="connsiteX821" y="connsiteY821"/>
                  </a:cxn>
                  <a:cxn ang="0">
                    <a:pos x="connsiteX822" y="connsiteY822"/>
                  </a:cxn>
                  <a:cxn ang="0">
                    <a:pos x="connsiteX823" y="connsiteY823"/>
                  </a:cxn>
                  <a:cxn ang="0">
                    <a:pos x="connsiteX824" y="connsiteY824"/>
                  </a:cxn>
                  <a:cxn ang="0">
                    <a:pos x="connsiteX825" y="connsiteY825"/>
                  </a:cxn>
                  <a:cxn ang="0">
                    <a:pos x="connsiteX826" y="connsiteY826"/>
                  </a:cxn>
                  <a:cxn ang="0">
                    <a:pos x="connsiteX827" y="connsiteY827"/>
                  </a:cxn>
                  <a:cxn ang="0">
                    <a:pos x="connsiteX828" y="connsiteY828"/>
                  </a:cxn>
                  <a:cxn ang="0">
                    <a:pos x="connsiteX829" y="connsiteY829"/>
                  </a:cxn>
                  <a:cxn ang="0">
                    <a:pos x="connsiteX830" y="connsiteY830"/>
                  </a:cxn>
                  <a:cxn ang="0">
                    <a:pos x="connsiteX831" y="connsiteY831"/>
                  </a:cxn>
                  <a:cxn ang="0">
                    <a:pos x="connsiteX832" y="connsiteY832"/>
                  </a:cxn>
                  <a:cxn ang="0">
                    <a:pos x="connsiteX833" y="connsiteY833"/>
                  </a:cxn>
                  <a:cxn ang="0">
                    <a:pos x="connsiteX834" y="connsiteY834"/>
                  </a:cxn>
                  <a:cxn ang="0">
                    <a:pos x="connsiteX835" y="connsiteY835"/>
                  </a:cxn>
                  <a:cxn ang="0">
                    <a:pos x="connsiteX836" y="connsiteY836"/>
                  </a:cxn>
                  <a:cxn ang="0">
                    <a:pos x="connsiteX837" y="connsiteY837"/>
                  </a:cxn>
                  <a:cxn ang="0">
                    <a:pos x="connsiteX838" y="connsiteY838"/>
                  </a:cxn>
                  <a:cxn ang="0">
                    <a:pos x="connsiteX839" y="connsiteY839"/>
                  </a:cxn>
                  <a:cxn ang="0">
                    <a:pos x="connsiteX840" y="connsiteY840"/>
                  </a:cxn>
                  <a:cxn ang="0">
                    <a:pos x="connsiteX841" y="connsiteY841"/>
                  </a:cxn>
                  <a:cxn ang="0">
                    <a:pos x="connsiteX842" y="connsiteY842"/>
                  </a:cxn>
                  <a:cxn ang="0">
                    <a:pos x="connsiteX843" y="connsiteY843"/>
                  </a:cxn>
                  <a:cxn ang="0">
                    <a:pos x="connsiteX844" y="connsiteY844"/>
                  </a:cxn>
                  <a:cxn ang="0">
                    <a:pos x="connsiteX845" y="connsiteY845"/>
                  </a:cxn>
                  <a:cxn ang="0">
                    <a:pos x="connsiteX846" y="connsiteY846"/>
                  </a:cxn>
                  <a:cxn ang="0">
                    <a:pos x="connsiteX847" y="connsiteY847"/>
                  </a:cxn>
                  <a:cxn ang="0">
                    <a:pos x="connsiteX848" y="connsiteY848"/>
                  </a:cxn>
                  <a:cxn ang="0">
                    <a:pos x="connsiteX849" y="connsiteY849"/>
                  </a:cxn>
                  <a:cxn ang="0">
                    <a:pos x="connsiteX850" y="connsiteY850"/>
                  </a:cxn>
                  <a:cxn ang="0">
                    <a:pos x="connsiteX851" y="connsiteY851"/>
                  </a:cxn>
                  <a:cxn ang="0">
                    <a:pos x="connsiteX852" y="connsiteY852"/>
                  </a:cxn>
                  <a:cxn ang="0">
                    <a:pos x="connsiteX853" y="connsiteY853"/>
                  </a:cxn>
                  <a:cxn ang="0">
                    <a:pos x="connsiteX854" y="connsiteY854"/>
                  </a:cxn>
                  <a:cxn ang="0">
                    <a:pos x="connsiteX855" y="connsiteY855"/>
                  </a:cxn>
                  <a:cxn ang="0">
                    <a:pos x="connsiteX856" y="connsiteY856"/>
                  </a:cxn>
                  <a:cxn ang="0">
                    <a:pos x="connsiteX857" y="connsiteY857"/>
                  </a:cxn>
                  <a:cxn ang="0">
                    <a:pos x="connsiteX858" y="connsiteY858"/>
                  </a:cxn>
                  <a:cxn ang="0">
                    <a:pos x="connsiteX859" y="connsiteY859"/>
                  </a:cxn>
                  <a:cxn ang="0">
                    <a:pos x="connsiteX860" y="connsiteY860"/>
                  </a:cxn>
                  <a:cxn ang="0">
                    <a:pos x="connsiteX861" y="connsiteY861"/>
                  </a:cxn>
                  <a:cxn ang="0">
                    <a:pos x="connsiteX862" y="connsiteY862"/>
                  </a:cxn>
                  <a:cxn ang="0">
                    <a:pos x="connsiteX863" y="connsiteY863"/>
                  </a:cxn>
                  <a:cxn ang="0">
                    <a:pos x="connsiteX864" y="connsiteY864"/>
                  </a:cxn>
                  <a:cxn ang="0">
                    <a:pos x="connsiteX865" y="connsiteY865"/>
                  </a:cxn>
                  <a:cxn ang="0">
                    <a:pos x="connsiteX866" y="connsiteY866"/>
                  </a:cxn>
                  <a:cxn ang="0">
                    <a:pos x="connsiteX867" y="connsiteY867"/>
                  </a:cxn>
                  <a:cxn ang="0">
                    <a:pos x="connsiteX868" y="connsiteY868"/>
                  </a:cxn>
                  <a:cxn ang="0">
                    <a:pos x="connsiteX869" y="connsiteY869"/>
                  </a:cxn>
                  <a:cxn ang="0">
                    <a:pos x="connsiteX870" y="connsiteY870"/>
                  </a:cxn>
                  <a:cxn ang="0">
                    <a:pos x="connsiteX871" y="connsiteY871"/>
                  </a:cxn>
                  <a:cxn ang="0">
                    <a:pos x="connsiteX872" y="connsiteY872"/>
                  </a:cxn>
                  <a:cxn ang="0">
                    <a:pos x="connsiteX873" y="connsiteY873"/>
                  </a:cxn>
                  <a:cxn ang="0">
                    <a:pos x="connsiteX874" y="connsiteY874"/>
                  </a:cxn>
                  <a:cxn ang="0">
                    <a:pos x="connsiteX875" y="connsiteY875"/>
                  </a:cxn>
                  <a:cxn ang="0">
                    <a:pos x="connsiteX876" y="connsiteY876"/>
                  </a:cxn>
                  <a:cxn ang="0">
                    <a:pos x="connsiteX877" y="connsiteY877"/>
                  </a:cxn>
                  <a:cxn ang="0">
                    <a:pos x="connsiteX878" y="connsiteY878"/>
                  </a:cxn>
                  <a:cxn ang="0">
                    <a:pos x="connsiteX879" y="connsiteY879"/>
                  </a:cxn>
                  <a:cxn ang="0">
                    <a:pos x="connsiteX880" y="connsiteY880"/>
                  </a:cxn>
                  <a:cxn ang="0">
                    <a:pos x="connsiteX881" y="connsiteY881"/>
                  </a:cxn>
                  <a:cxn ang="0">
                    <a:pos x="connsiteX882" y="connsiteY882"/>
                  </a:cxn>
                  <a:cxn ang="0">
                    <a:pos x="connsiteX883" y="connsiteY883"/>
                  </a:cxn>
                  <a:cxn ang="0">
                    <a:pos x="connsiteX884" y="connsiteY884"/>
                  </a:cxn>
                  <a:cxn ang="0">
                    <a:pos x="connsiteX885" y="connsiteY885"/>
                  </a:cxn>
                  <a:cxn ang="0">
                    <a:pos x="connsiteX886" y="connsiteY886"/>
                  </a:cxn>
                  <a:cxn ang="0">
                    <a:pos x="connsiteX887" y="connsiteY887"/>
                  </a:cxn>
                  <a:cxn ang="0">
                    <a:pos x="connsiteX888" y="connsiteY888"/>
                  </a:cxn>
                  <a:cxn ang="0">
                    <a:pos x="connsiteX889" y="connsiteY889"/>
                  </a:cxn>
                  <a:cxn ang="0">
                    <a:pos x="connsiteX890" y="connsiteY890"/>
                  </a:cxn>
                  <a:cxn ang="0">
                    <a:pos x="connsiteX891" y="connsiteY891"/>
                  </a:cxn>
                  <a:cxn ang="0">
                    <a:pos x="connsiteX892" y="connsiteY892"/>
                  </a:cxn>
                  <a:cxn ang="0">
                    <a:pos x="connsiteX893" y="connsiteY893"/>
                  </a:cxn>
                  <a:cxn ang="0">
                    <a:pos x="connsiteX894" y="connsiteY894"/>
                  </a:cxn>
                  <a:cxn ang="0">
                    <a:pos x="connsiteX895" y="connsiteY895"/>
                  </a:cxn>
                  <a:cxn ang="0">
                    <a:pos x="connsiteX896" y="connsiteY896"/>
                  </a:cxn>
                  <a:cxn ang="0">
                    <a:pos x="connsiteX897" y="connsiteY897"/>
                  </a:cxn>
                  <a:cxn ang="0">
                    <a:pos x="connsiteX898" y="connsiteY898"/>
                  </a:cxn>
                  <a:cxn ang="0">
                    <a:pos x="connsiteX899" y="connsiteY899"/>
                  </a:cxn>
                  <a:cxn ang="0">
                    <a:pos x="connsiteX900" y="connsiteY900"/>
                  </a:cxn>
                  <a:cxn ang="0">
                    <a:pos x="connsiteX901" y="connsiteY901"/>
                  </a:cxn>
                  <a:cxn ang="0">
                    <a:pos x="connsiteX902" y="connsiteY902"/>
                  </a:cxn>
                  <a:cxn ang="0">
                    <a:pos x="connsiteX903" y="connsiteY903"/>
                  </a:cxn>
                  <a:cxn ang="0">
                    <a:pos x="connsiteX904" y="connsiteY904"/>
                  </a:cxn>
                  <a:cxn ang="0">
                    <a:pos x="connsiteX905" y="connsiteY905"/>
                  </a:cxn>
                  <a:cxn ang="0">
                    <a:pos x="connsiteX906" y="connsiteY906"/>
                  </a:cxn>
                  <a:cxn ang="0">
                    <a:pos x="connsiteX907" y="connsiteY907"/>
                  </a:cxn>
                  <a:cxn ang="0">
                    <a:pos x="connsiteX908" y="connsiteY908"/>
                  </a:cxn>
                  <a:cxn ang="0">
                    <a:pos x="connsiteX909" y="connsiteY909"/>
                  </a:cxn>
                  <a:cxn ang="0">
                    <a:pos x="connsiteX910" y="connsiteY910"/>
                  </a:cxn>
                  <a:cxn ang="0">
                    <a:pos x="connsiteX911" y="connsiteY911"/>
                  </a:cxn>
                  <a:cxn ang="0">
                    <a:pos x="connsiteX912" y="connsiteY912"/>
                  </a:cxn>
                  <a:cxn ang="0">
                    <a:pos x="connsiteX913" y="connsiteY913"/>
                  </a:cxn>
                  <a:cxn ang="0">
                    <a:pos x="connsiteX914" y="connsiteY914"/>
                  </a:cxn>
                  <a:cxn ang="0">
                    <a:pos x="connsiteX915" y="connsiteY915"/>
                  </a:cxn>
                  <a:cxn ang="0">
                    <a:pos x="connsiteX916" y="connsiteY916"/>
                  </a:cxn>
                  <a:cxn ang="0">
                    <a:pos x="connsiteX917" y="connsiteY917"/>
                  </a:cxn>
                  <a:cxn ang="0">
                    <a:pos x="connsiteX918" y="connsiteY918"/>
                  </a:cxn>
                  <a:cxn ang="0">
                    <a:pos x="connsiteX919" y="connsiteY919"/>
                  </a:cxn>
                  <a:cxn ang="0">
                    <a:pos x="connsiteX920" y="connsiteY920"/>
                  </a:cxn>
                  <a:cxn ang="0">
                    <a:pos x="connsiteX921" y="connsiteY921"/>
                  </a:cxn>
                  <a:cxn ang="0">
                    <a:pos x="connsiteX922" y="connsiteY922"/>
                  </a:cxn>
                  <a:cxn ang="0">
                    <a:pos x="connsiteX923" y="connsiteY923"/>
                  </a:cxn>
                  <a:cxn ang="0">
                    <a:pos x="connsiteX924" y="connsiteY924"/>
                  </a:cxn>
                  <a:cxn ang="0">
                    <a:pos x="connsiteX925" y="connsiteY925"/>
                  </a:cxn>
                  <a:cxn ang="0">
                    <a:pos x="connsiteX926" y="connsiteY926"/>
                  </a:cxn>
                  <a:cxn ang="0">
                    <a:pos x="connsiteX927" y="connsiteY927"/>
                  </a:cxn>
                  <a:cxn ang="0">
                    <a:pos x="connsiteX928" y="connsiteY928"/>
                  </a:cxn>
                  <a:cxn ang="0">
                    <a:pos x="connsiteX929" y="connsiteY929"/>
                  </a:cxn>
                  <a:cxn ang="0">
                    <a:pos x="connsiteX930" y="connsiteY930"/>
                  </a:cxn>
                  <a:cxn ang="0">
                    <a:pos x="connsiteX931" y="connsiteY931"/>
                  </a:cxn>
                  <a:cxn ang="0">
                    <a:pos x="connsiteX932" y="connsiteY932"/>
                  </a:cxn>
                  <a:cxn ang="0">
                    <a:pos x="connsiteX933" y="connsiteY933"/>
                  </a:cxn>
                  <a:cxn ang="0">
                    <a:pos x="connsiteX934" y="connsiteY934"/>
                  </a:cxn>
                  <a:cxn ang="0">
                    <a:pos x="connsiteX935" y="connsiteY935"/>
                  </a:cxn>
                  <a:cxn ang="0">
                    <a:pos x="connsiteX936" y="connsiteY936"/>
                  </a:cxn>
                </a:cxnLst>
                <a:rect l="l" t="t" r="r" b="b"/>
                <a:pathLst>
                  <a:path w="5992536" h="2300879">
                    <a:moveTo>
                      <a:pt x="89884" y="1659223"/>
                    </a:moveTo>
                    <a:cubicBezTo>
                      <a:pt x="84891" y="1661363"/>
                      <a:pt x="72764" y="1657083"/>
                      <a:pt x="69197" y="1651376"/>
                    </a:cubicBezTo>
                    <a:cubicBezTo>
                      <a:pt x="66343" y="1647096"/>
                      <a:pt x="56356" y="1648523"/>
                      <a:pt x="47796" y="1649236"/>
                    </a:cubicBezTo>
                    <a:cubicBezTo>
                      <a:pt x="49936" y="1650663"/>
                      <a:pt x="52076" y="1652089"/>
                      <a:pt x="53503" y="1654229"/>
                    </a:cubicBezTo>
                    <a:cubicBezTo>
                      <a:pt x="58496" y="1662790"/>
                      <a:pt x="34955" y="1663503"/>
                      <a:pt x="42089" y="1673490"/>
                    </a:cubicBezTo>
                    <a:cubicBezTo>
                      <a:pt x="49222" y="1683478"/>
                      <a:pt x="25681" y="1684191"/>
                      <a:pt x="25681" y="1673490"/>
                    </a:cubicBezTo>
                    <a:cubicBezTo>
                      <a:pt x="25681" y="1662790"/>
                      <a:pt x="713" y="1668497"/>
                      <a:pt x="2140" y="1674917"/>
                    </a:cubicBezTo>
                    <a:cubicBezTo>
                      <a:pt x="2853" y="1677057"/>
                      <a:pt x="1427" y="1680624"/>
                      <a:pt x="0" y="1683478"/>
                    </a:cubicBezTo>
                    <a:cubicBezTo>
                      <a:pt x="6420" y="1685618"/>
                      <a:pt x="14981" y="1688471"/>
                      <a:pt x="17834" y="1689898"/>
                    </a:cubicBezTo>
                    <a:cubicBezTo>
                      <a:pt x="22828" y="1692038"/>
                      <a:pt x="84891" y="1698458"/>
                      <a:pt x="109145" y="1693465"/>
                    </a:cubicBezTo>
                    <a:cubicBezTo>
                      <a:pt x="107719" y="1689185"/>
                      <a:pt x="110572" y="1675631"/>
                      <a:pt x="110572" y="1669924"/>
                    </a:cubicBezTo>
                    <a:cubicBezTo>
                      <a:pt x="109859" y="1664217"/>
                      <a:pt x="94878" y="1656370"/>
                      <a:pt x="89884" y="1659223"/>
                    </a:cubicBezTo>
                    <a:close/>
                    <a:moveTo>
                      <a:pt x="1592239" y="59850"/>
                    </a:moveTo>
                    <a:cubicBezTo>
                      <a:pt x="1631475" y="55570"/>
                      <a:pt x="1630761" y="34169"/>
                      <a:pt x="1610073" y="29889"/>
                    </a:cubicBezTo>
                    <a:cubicBezTo>
                      <a:pt x="1589386" y="25609"/>
                      <a:pt x="1586532" y="42016"/>
                      <a:pt x="1575832" y="41303"/>
                    </a:cubicBezTo>
                    <a:cubicBezTo>
                      <a:pt x="1565131" y="40589"/>
                      <a:pt x="1525896" y="47723"/>
                      <a:pt x="1534456" y="56997"/>
                    </a:cubicBezTo>
                    <a:cubicBezTo>
                      <a:pt x="1543730" y="67697"/>
                      <a:pt x="1572265" y="61990"/>
                      <a:pt x="1592239" y="59850"/>
                    </a:cubicBezTo>
                    <a:close/>
                    <a:moveTo>
                      <a:pt x="1792696" y="636966"/>
                    </a:moveTo>
                    <a:cubicBezTo>
                      <a:pt x="1806250" y="639106"/>
                      <a:pt x="1842632" y="631972"/>
                      <a:pt x="1846912" y="624838"/>
                    </a:cubicBezTo>
                    <a:cubicBezTo>
                      <a:pt x="1851192" y="617705"/>
                      <a:pt x="1832644" y="609144"/>
                      <a:pt x="1808390" y="609144"/>
                    </a:cubicBezTo>
                    <a:cubicBezTo>
                      <a:pt x="1784135" y="609144"/>
                      <a:pt x="1780569" y="635539"/>
                      <a:pt x="1792696" y="636966"/>
                    </a:cubicBezTo>
                    <a:close/>
                    <a:moveTo>
                      <a:pt x="2559567" y="106933"/>
                    </a:moveTo>
                    <a:cubicBezTo>
                      <a:pt x="2579542" y="115493"/>
                      <a:pt x="2571695" y="120487"/>
                      <a:pt x="2551007" y="120487"/>
                    </a:cubicBezTo>
                    <a:cubicBezTo>
                      <a:pt x="2530319" y="120487"/>
                      <a:pt x="2512485" y="127620"/>
                      <a:pt x="2526039" y="132614"/>
                    </a:cubicBezTo>
                    <a:cubicBezTo>
                      <a:pt x="2536740" y="136894"/>
                      <a:pt x="2535313" y="148308"/>
                      <a:pt x="2557427" y="153302"/>
                    </a:cubicBezTo>
                    <a:cubicBezTo>
                      <a:pt x="2579542" y="158295"/>
                      <a:pt x="2600943" y="141174"/>
                      <a:pt x="2598803" y="128334"/>
                    </a:cubicBezTo>
                    <a:cubicBezTo>
                      <a:pt x="2596663" y="116206"/>
                      <a:pt x="2674420" y="104793"/>
                      <a:pt x="2695107" y="99086"/>
                    </a:cubicBezTo>
                    <a:cubicBezTo>
                      <a:pt x="2715795" y="94092"/>
                      <a:pt x="2681553" y="71978"/>
                      <a:pt x="2704381" y="69837"/>
                    </a:cubicBezTo>
                    <a:cubicBezTo>
                      <a:pt x="2727209" y="67697"/>
                      <a:pt x="2717935" y="57710"/>
                      <a:pt x="2690114" y="53430"/>
                    </a:cubicBezTo>
                    <a:cubicBezTo>
                      <a:pt x="2662292" y="49150"/>
                      <a:pt x="2673706" y="25609"/>
                      <a:pt x="2664433" y="17048"/>
                    </a:cubicBezTo>
                    <a:cubicBezTo>
                      <a:pt x="2655159" y="8488"/>
                      <a:pt x="2650165" y="27749"/>
                      <a:pt x="2613783" y="34882"/>
                    </a:cubicBezTo>
                    <a:cubicBezTo>
                      <a:pt x="2577402" y="42016"/>
                      <a:pt x="2559567" y="51290"/>
                      <a:pt x="2574548" y="58424"/>
                    </a:cubicBezTo>
                    <a:cubicBezTo>
                      <a:pt x="2588815" y="65557"/>
                      <a:pt x="2574548" y="83391"/>
                      <a:pt x="2558854" y="82678"/>
                    </a:cubicBezTo>
                    <a:cubicBezTo>
                      <a:pt x="2543160" y="81965"/>
                      <a:pt x="2539593" y="98372"/>
                      <a:pt x="2559567" y="106933"/>
                    </a:cubicBezTo>
                    <a:close/>
                    <a:moveTo>
                      <a:pt x="2614497" y="136181"/>
                    </a:moveTo>
                    <a:cubicBezTo>
                      <a:pt x="2614497" y="147595"/>
                      <a:pt x="2580968" y="159009"/>
                      <a:pt x="2590242" y="167569"/>
                    </a:cubicBezTo>
                    <a:cubicBezTo>
                      <a:pt x="2598803" y="174703"/>
                      <a:pt x="2605936" y="172563"/>
                      <a:pt x="2615923" y="174703"/>
                    </a:cubicBezTo>
                    <a:cubicBezTo>
                      <a:pt x="2626624" y="176843"/>
                      <a:pt x="2631618" y="202524"/>
                      <a:pt x="2650165" y="198957"/>
                    </a:cubicBezTo>
                    <a:cubicBezTo>
                      <a:pt x="2668713" y="194677"/>
                      <a:pt x="2719362" y="219645"/>
                      <a:pt x="2750037" y="219645"/>
                    </a:cubicBezTo>
                    <a:cubicBezTo>
                      <a:pt x="2779998" y="219645"/>
                      <a:pt x="2783565" y="194677"/>
                      <a:pt x="2773578" y="193964"/>
                    </a:cubicBezTo>
                    <a:cubicBezTo>
                      <a:pt x="2764304" y="193250"/>
                      <a:pt x="2772865" y="178270"/>
                      <a:pt x="2789272" y="154728"/>
                    </a:cubicBezTo>
                    <a:cubicBezTo>
                      <a:pt x="2805680" y="131187"/>
                      <a:pt x="2737196" y="113353"/>
                      <a:pt x="2737196" y="131901"/>
                    </a:cubicBezTo>
                    <a:cubicBezTo>
                      <a:pt x="2737196" y="150448"/>
                      <a:pt x="2717222" y="127620"/>
                      <a:pt x="2711515" y="116206"/>
                    </a:cubicBezTo>
                    <a:cubicBezTo>
                      <a:pt x="2705808" y="103366"/>
                      <a:pt x="2614497" y="124767"/>
                      <a:pt x="2614497" y="136181"/>
                    </a:cubicBezTo>
                    <a:close/>
                    <a:moveTo>
                      <a:pt x="2095878" y="652660"/>
                    </a:moveTo>
                    <a:cubicBezTo>
                      <a:pt x="2112285" y="661220"/>
                      <a:pt x="2125126" y="657653"/>
                      <a:pt x="2122986" y="641246"/>
                    </a:cubicBezTo>
                    <a:cubicBezTo>
                      <a:pt x="2120846" y="624838"/>
                      <a:pt x="2082324" y="646239"/>
                      <a:pt x="2095878" y="652660"/>
                    </a:cubicBezTo>
                    <a:close/>
                    <a:moveTo>
                      <a:pt x="2532459" y="32742"/>
                    </a:moveTo>
                    <a:cubicBezTo>
                      <a:pt x="2536740" y="17048"/>
                      <a:pt x="2467543" y="24182"/>
                      <a:pt x="2485377" y="39163"/>
                    </a:cubicBezTo>
                    <a:cubicBezTo>
                      <a:pt x="2492511" y="44156"/>
                      <a:pt x="2528179" y="48436"/>
                      <a:pt x="2532459" y="32742"/>
                    </a:cubicBezTo>
                    <a:close/>
                    <a:moveTo>
                      <a:pt x="5587818" y="785346"/>
                    </a:moveTo>
                    <a:cubicBezTo>
                      <a:pt x="5608506" y="796047"/>
                      <a:pt x="5621346" y="773219"/>
                      <a:pt x="5637754" y="784633"/>
                    </a:cubicBezTo>
                    <a:cubicBezTo>
                      <a:pt x="5654161" y="796047"/>
                      <a:pt x="5694824" y="779639"/>
                      <a:pt x="5711231" y="776073"/>
                    </a:cubicBezTo>
                    <a:cubicBezTo>
                      <a:pt x="5727638" y="773219"/>
                      <a:pt x="5719791" y="752531"/>
                      <a:pt x="5672709" y="746111"/>
                    </a:cubicBezTo>
                    <a:cubicBezTo>
                      <a:pt x="5626340" y="739691"/>
                      <a:pt x="5564990" y="774646"/>
                      <a:pt x="5587818" y="785346"/>
                    </a:cubicBezTo>
                    <a:close/>
                    <a:moveTo>
                      <a:pt x="2775718" y="282421"/>
                    </a:moveTo>
                    <a:cubicBezTo>
                      <a:pt x="2789986" y="290982"/>
                      <a:pt x="2837068" y="271721"/>
                      <a:pt x="2867743" y="273148"/>
                    </a:cubicBezTo>
                    <a:cubicBezTo>
                      <a:pt x="2899131" y="273861"/>
                      <a:pt x="2986162" y="249606"/>
                      <a:pt x="2989015" y="232486"/>
                    </a:cubicBezTo>
                    <a:cubicBezTo>
                      <a:pt x="2991869" y="216078"/>
                      <a:pt x="2956914" y="216791"/>
                      <a:pt x="2943360" y="202524"/>
                    </a:cubicBezTo>
                    <a:cubicBezTo>
                      <a:pt x="2929806" y="188257"/>
                      <a:pt x="2899844" y="200384"/>
                      <a:pt x="2892711" y="213225"/>
                    </a:cubicBezTo>
                    <a:cubicBezTo>
                      <a:pt x="2885577" y="225352"/>
                      <a:pt x="2877016" y="213938"/>
                      <a:pt x="2896991" y="194677"/>
                    </a:cubicBezTo>
                    <a:cubicBezTo>
                      <a:pt x="2916965" y="174703"/>
                      <a:pt x="2877016" y="159722"/>
                      <a:pt x="2876303" y="171849"/>
                    </a:cubicBezTo>
                    <a:cubicBezTo>
                      <a:pt x="2875590" y="183976"/>
                      <a:pt x="2839208" y="173989"/>
                      <a:pt x="2839208" y="185403"/>
                    </a:cubicBezTo>
                    <a:cubicBezTo>
                      <a:pt x="2839208" y="196817"/>
                      <a:pt x="2825654" y="201811"/>
                      <a:pt x="2827081" y="213225"/>
                    </a:cubicBezTo>
                    <a:cubicBezTo>
                      <a:pt x="2827794" y="224638"/>
                      <a:pt x="2802113" y="206804"/>
                      <a:pt x="2801399" y="233199"/>
                    </a:cubicBezTo>
                    <a:cubicBezTo>
                      <a:pt x="2799259" y="258167"/>
                      <a:pt x="2760024" y="273148"/>
                      <a:pt x="2775718" y="282421"/>
                    </a:cubicBezTo>
                    <a:close/>
                    <a:moveTo>
                      <a:pt x="4114712" y="495719"/>
                    </a:moveTo>
                    <a:cubicBezTo>
                      <a:pt x="4128979" y="502852"/>
                      <a:pt x="4134686" y="509986"/>
                      <a:pt x="4142533" y="518546"/>
                    </a:cubicBezTo>
                    <a:cubicBezTo>
                      <a:pt x="4151093" y="527107"/>
                      <a:pt x="4181768" y="514266"/>
                      <a:pt x="4194609" y="509986"/>
                    </a:cubicBezTo>
                    <a:cubicBezTo>
                      <a:pt x="4206736" y="505706"/>
                      <a:pt x="4208163" y="528534"/>
                      <a:pt x="4228137" y="516406"/>
                    </a:cubicBezTo>
                    <a:cubicBezTo>
                      <a:pt x="4248111" y="504279"/>
                      <a:pt x="4267372" y="509986"/>
                      <a:pt x="4290200" y="509986"/>
                    </a:cubicBezTo>
                    <a:cubicBezTo>
                      <a:pt x="4313028" y="509986"/>
                      <a:pt x="4285920" y="482165"/>
                      <a:pt x="4287347" y="469324"/>
                    </a:cubicBezTo>
                    <a:cubicBezTo>
                      <a:pt x="4288060" y="457197"/>
                      <a:pt x="4314455" y="465044"/>
                      <a:pt x="4305894" y="475744"/>
                    </a:cubicBezTo>
                    <a:cubicBezTo>
                      <a:pt x="4297334" y="486445"/>
                      <a:pt x="4318022" y="509986"/>
                      <a:pt x="4351550" y="507846"/>
                    </a:cubicBezTo>
                    <a:cubicBezTo>
                      <a:pt x="4385078" y="505706"/>
                      <a:pt x="4360110" y="485018"/>
                      <a:pt x="4376518" y="477884"/>
                    </a:cubicBezTo>
                    <a:cubicBezTo>
                      <a:pt x="4392925" y="470751"/>
                      <a:pt x="4390785" y="462190"/>
                      <a:pt x="4367244" y="447923"/>
                    </a:cubicBezTo>
                    <a:cubicBezTo>
                      <a:pt x="4343703" y="433656"/>
                      <a:pt x="4312314" y="442929"/>
                      <a:pt x="4291627" y="433656"/>
                    </a:cubicBezTo>
                    <a:cubicBezTo>
                      <a:pt x="4269512" y="423668"/>
                      <a:pt x="4243118" y="422955"/>
                      <a:pt x="4241691" y="445783"/>
                    </a:cubicBezTo>
                    <a:cubicBezTo>
                      <a:pt x="4240978" y="468611"/>
                      <a:pt x="4196749" y="420815"/>
                      <a:pt x="4173921" y="413681"/>
                    </a:cubicBezTo>
                    <a:cubicBezTo>
                      <a:pt x="4151093" y="406548"/>
                      <a:pt x="4080469" y="478598"/>
                      <a:pt x="4114712" y="495719"/>
                    </a:cubicBezTo>
                    <a:close/>
                    <a:moveTo>
                      <a:pt x="4331575" y="629119"/>
                    </a:moveTo>
                    <a:cubicBezTo>
                      <a:pt x="4350123" y="624838"/>
                      <a:pt x="4318022" y="590597"/>
                      <a:pt x="4285920" y="585603"/>
                    </a:cubicBezTo>
                    <a:cubicBezTo>
                      <a:pt x="4253819" y="580610"/>
                      <a:pt x="4223857" y="607004"/>
                      <a:pt x="4228137" y="612711"/>
                    </a:cubicBezTo>
                    <a:cubicBezTo>
                      <a:pt x="4237411" y="625552"/>
                      <a:pt x="4313028" y="633399"/>
                      <a:pt x="4331575" y="629119"/>
                    </a:cubicBezTo>
                    <a:close/>
                    <a:moveTo>
                      <a:pt x="4248825" y="560635"/>
                    </a:moveTo>
                    <a:cubicBezTo>
                      <a:pt x="4248825" y="544941"/>
                      <a:pt x="4192468" y="566342"/>
                      <a:pt x="4215296" y="574189"/>
                    </a:cubicBezTo>
                    <a:cubicBezTo>
                      <a:pt x="4227424" y="577756"/>
                      <a:pt x="4248825" y="575616"/>
                      <a:pt x="4248825" y="560635"/>
                    </a:cubicBezTo>
                    <a:close/>
                    <a:moveTo>
                      <a:pt x="4429307" y="495005"/>
                    </a:moveTo>
                    <a:cubicBezTo>
                      <a:pt x="4454275" y="497145"/>
                      <a:pt x="4466402" y="520687"/>
                      <a:pt x="4514198" y="524253"/>
                    </a:cubicBezTo>
                    <a:cubicBezTo>
                      <a:pt x="4561994" y="527107"/>
                      <a:pt x="4596949" y="517833"/>
                      <a:pt x="4598376" y="507846"/>
                    </a:cubicBezTo>
                    <a:cubicBezTo>
                      <a:pt x="4599089" y="497145"/>
                      <a:pt x="4554860" y="482165"/>
                      <a:pt x="4541306" y="490012"/>
                    </a:cubicBezTo>
                    <a:cubicBezTo>
                      <a:pt x="4527752" y="498572"/>
                      <a:pt x="4517765" y="476458"/>
                      <a:pt x="4500644" y="481451"/>
                    </a:cubicBezTo>
                    <a:cubicBezTo>
                      <a:pt x="4484237" y="486445"/>
                      <a:pt x="4461409" y="485731"/>
                      <a:pt x="4452848" y="470751"/>
                    </a:cubicBezTo>
                    <a:cubicBezTo>
                      <a:pt x="4445001" y="456483"/>
                      <a:pt x="4416467" y="494292"/>
                      <a:pt x="4429307" y="495005"/>
                    </a:cubicBezTo>
                    <a:close/>
                    <a:moveTo>
                      <a:pt x="960908" y="73404"/>
                    </a:moveTo>
                    <a:cubicBezTo>
                      <a:pt x="984449" y="51290"/>
                      <a:pt x="1015837" y="72691"/>
                      <a:pt x="1020117" y="61990"/>
                    </a:cubicBezTo>
                    <a:cubicBezTo>
                      <a:pt x="1024398" y="51290"/>
                      <a:pt x="975175" y="48436"/>
                      <a:pt x="958054" y="57710"/>
                    </a:cubicBezTo>
                    <a:cubicBezTo>
                      <a:pt x="940220" y="66984"/>
                      <a:pt x="898845" y="59850"/>
                      <a:pt x="903838" y="71264"/>
                    </a:cubicBezTo>
                    <a:cubicBezTo>
                      <a:pt x="907405" y="78398"/>
                      <a:pt x="937367" y="95519"/>
                      <a:pt x="960908" y="73404"/>
                    </a:cubicBezTo>
                    <a:close/>
                    <a:moveTo>
                      <a:pt x="4323015" y="1827578"/>
                    </a:moveTo>
                    <a:cubicBezTo>
                      <a:pt x="4311601" y="1797617"/>
                      <a:pt x="4339423" y="1768368"/>
                      <a:pt x="4318735" y="1752674"/>
                    </a:cubicBezTo>
                    <a:cubicBezTo>
                      <a:pt x="4298047" y="1736980"/>
                      <a:pt x="4306608" y="1704879"/>
                      <a:pt x="4295907" y="1711299"/>
                    </a:cubicBezTo>
                    <a:cubicBezTo>
                      <a:pt x="4285207" y="1717719"/>
                      <a:pt x="4295907" y="1745541"/>
                      <a:pt x="4279500" y="1747681"/>
                    </a:cubicBezTo>
                    <a:cubicBezTo>
                      <a:pt x="4263092" y="1749821"/>
                      <a:pt x="4278786" y="1765515"/>
                      <a:pt x="4272366" y="1786203"/>
                    </a:cubicBezTo>
                    <a:cubicBezTo>
                      <a:pt x="4265945" y="1806890"/>
                      <a:pt x="4275220" y="1836852"/>
                      <a:pt x="4283780" y="1855400"/>
                    </a:cubicBezTo>
                    <a:cubicBezTo>
                      <a:pt x="4292340" y="1873947"/>
                      <a:pt x="4272366" y="1973819"/>
                      <a:pt x="4280926" y="1990226"/>
                    </a:cubicBezTo>
                    <a:cubicBezTo>
                      <a:pt x="4289487" y="2006634"/>
                      <a:pt x="4267372" y="2080111"/>
                      <a:pt x="4274506" y="2088671"/>
                    </a:cubicBezTo>
                    <a:cubicBezTo>
                      <a:pt x="4286633" y="2102938"/>
                      <a:pt x="4278786" y="2068697"/>
                      <a:pt x="4297334" y="2065843"/>
                    </a:cubicBezTo>
                    <a:cubicBezTo>
                      <a:pt x="4315881" y="2062990"/>
                      <a:pt x="4315881" y="2086531"/>
                      <a:pt x="4327295" y="2091525"/>
                    </a:cubicBezTo>
                    <a:cubicBezTo>
                      <a:pt x="4338709" y="2096518"/>
                      <a:pt x="4331575" y="2057996"/>
                      <a:pt x="4320875" y="2060136"/>
                    </a:cubicBezTo>
                    <a:cubicBezTo>
                      <a:pt x="4310174" y="2062276"/>
                      <a:pt x="4302328" y="2035168"/>
                      <a:pt x="4296621" y="2018761"/>
                    </a:cubicBezTo>
                    <a:cubicBezTo>
                      <a:pt x="4291627" y="2002354"/>
                      <a:pt x="4307321" y="1982379"/>
                      <a:pt x="4307321" y="1961691"/>
                    </a:cubicBezTo>
                    <a:cubicBezTo>
                      <a:pt x="4307321" y="1941004"/>
                      <a:pt x="4333002" y="1941717"/>
                      <a:pt x="4348697" y="1957411"/>
                    </a:cubicBezTo>
                    <a:cubicBezTo>
                      <a:pt x="4364391" y="1973105"/>
                      <a:pt x="4366531" y="1962405"/>
                      <a:pt x="4360110" y="1950991"/>
                    </a:cubicBezTo>
                    <a:cubicBezTo>
                      <a:pt x="4354403" y="1941004"/>
                      <a:pt x="4334429" y="1858253"/>
                      <a:pt x="4323015" y="1827578"/>
                    </a:cubicBezTo>
                    <a:close/>
                    <a:moveTo>
                      <a:pt x="1058639" y="64131"/>
                    </a:moveTo>
                    <a:cubicBezTo>
                      <a:pt x="1072907" y="74831"/>
                      <a:pt x="1017977" y="71264"/>
                      <a:pt x="1010844" y="81965"/>
                    </a:cubicBezTo>
                    <a:cubicBezTo>
                      <a:pt x="1003710" y="92665"/>
                      <a:pt x="971608" y="88385"/>
                      <a:pt x="977315" y="100512"/>
                    </a:cubicBezTo>
                    <a:cubicBezTo>
                      <a:pt x="983736" y="112640"/>
                      <a:pt x="1035098" y="114066"/>
                      <a:pt x="1035098" y="103366"/>
                    </a:cubicBezTo>
                    <a:cubicBezTo>
                      <a:pt x="1035098" y="92665"/>
                      <a:pt x="1062206" y="102652"/>
                      <a:pt x="1062920" y="92665"/>
                    </a:cubicBezTo>
                    <a:cubicBezTo>
                      <a:pt x="1063633" y="83391"/>
                      <a:pt x="1075047" y="72691"/>
                      <a:pt x="1104295" y="70551"/>
                    </a:cubicBezTo>
                    <a:cubicBezTo>
                      <a:pt x="1133543" y="68411"/>
                      <a:pt x="1133543" y="58424"/>
                      <a:pt x="1106435" y="45583"/>
                    </a:cubicBezTo>
                    <a:cubicBezTo>
                      <a:pt x="1080754" y="34169"/>
                      <a:pt x="1044372" y="54143"/>
                      <a:pt x="1058639" y="64131"/>
                    </a:cubicBezTo>
                    <a:close/>
                    <a:moveTo>
                      <a:pt x="1013697" y="903052"/>
                    </a:moveTo>
                    <a:cubicBezTo>
                      <a:pt x="1041519" y="928733"/>
                      <a:pt x="1065773" y="891638"/>
                      <a:pt x="1079327" y="889498"/>
                    </a:cubicBezTo>
                    <a:cubicBezTo>
                      <a:pt x="1092881" y="887358"/>
                      <a:pt x="1070767" y="873091"/>
                      <a:pt x="1047939" y="866670"/>
                    </a:cubicBezTo>
                    <a:cubicBezTo>
                      <a:pt x="1025111" y="860250"/>
                      <a:pt x="993009" y="883078"/>
                      <a:pt x="1013697" y="903052"/>
                    </a:cubicBezTo>
                    <a:close/>
                    <a:moveTo>
                      <a:pt x="5986591" y="1079968"/>
                    </a:moveTo>
                    <a:cubicBezTo>
                      <a:pt x="5976604" y="1076401"/>
                      <a:pt x="5943076" y="1055000"/>
                      <a:pt x="5934515" y="1042872"/>
                    </a:cubicBezTo>
                    <a:cubicBezTo>
                      <a:pt x="5925955" y="1030745"/>
                      <a:pt x="5886006" y="1025038"/>
                      <a:pt x="5886006" y="1031459"/>
                    </a:cubicBezTo>
                    <a:cubicBezTo>
                      <a:pt x="5886006" y="1037879"/>
                      <a:pt x="5873166" y="1030032"/>
                      <a:pt x="5869599" y="1022898"/>
                    </a:cubicBezTo>
                    <a:cubicBezTo>
                      <a:pt x="5866745" y="1016478"/>
                      <a:pt x="5824656" y="1015051"/>
                      <a:pt x="5823943" y="1022185"/>
                    </a:cubicBezTo>
                    <a:cubicBezTo>
                      <a:pt x="5823230" y="1029318"/>
                      <a:pt x="5833930" y="1030032"/>
                      <a:pt x="5840350" y="1038592"/>
                    </a:cubicBezTo>
                    <a:cubicBezTo>
                      <a:pt x="5846771" y="1047153"/>
                      <a:pt x="5831790" y="1051433"/>
                      <a:pt x="5835357" y="1060707"/>
                    </a:cubicBezTo>
                    <a:cubicBezTo>
                      <a:pt x="5838210" y="1069980"/>
                      <a:pt x="5819663" y="1055713"/>
                      <a:pt x="5813243" y="1050720"/>
                    </a:cubicBezTo>
                    <a:cubicBezTo>
                      <a:pt x="5806822" y="1045726"/>
                      <a:pt x="5809676" y="1025038"/>
                      <a:pt x="5811816" y="1015051"/>
                    </a:cubicBezTo>
                    <a:cubicBezTo>
                      <a:pt x="5813956" y="1004351"/>
                      <a:pt x="5799688" y="1006491"/>
                      <a:pt x="5798262" y="996503"/>
                    </a:cubicBezTo>
                    <a:cubicBezTo>
                      <a:pt x="5796835" y="985803"/>
                      <a:pt x="5749753" y="965115"/>
                      <a:pt x="5730492" y="956555"/>
                    </a:cubicBezTo>
                    <a:cubicBezTo>
                      <a:pt x="5710517" y="947994"/>
                      <a:pt x="5685549" y="940861"/>
                      <a:pt x="5678416" y="930874"/>
                    </a:cubicBezTo>
                    <a:cubicBezTo>
                      <a:pt x="5671996" y="920173"/>
                      <a:pt x="5636327" y="919460"/>
                      <a:pt x="5622773" y="905192"/>
                    </a:cubicBezTo>
                    <a:cubicBezTo>
                      <a:pt x="5609219" y="890925"/>
                      <a:pt x="5550009" y="865957"/>
                      <a:pt x="5524328" y="864530"/>
                    </a:cubicBezTo>
                    <a:cubicBezTo>
                      <a:pt x="5498647" y="863104"/>
                      <a:pt x="5504354" y="848836"/>
                      <a:pt x="5492227" y="850976"/>
                    </a:cubicBezTo>
                    <a:cubicBezTo>
                      <a:pt x="5480099" y="853116"/>
                      <a:pt x="5426597" y="850263"/>
                      <a:pt x="5409476" y="848123"/>
                    </a:cubicBezTo>
                    <a:cubicBezTo>
                      <a:pt x="5393068" y="845269"/>
                      <a:pt x="5389501" y="858110"/>
                      <a:pt x="5377374" y="853116"/>
                    </a:cubicBezTo>
                    <a:cubicBezTo>
                      <a:pt x="5365247" y="848123"/>
                      <a:pt x="5303897" y="826008"/>
                      <a:pt x="5296050" y="834569"/>
                    </a:cubicBezTo>
                    <a:cubicBezTo>
                      <a:pt x="5288916" y="843129"/>
                      <a:pt x="5291770" y="854543"/>
                      <a:pt x="5284636" y="856683"/>
                    </a:cubicBezTo>
                    <a:cubicBezTo>
                      <a:pt x="5277503" y="858823"/>
                      <a:pt x="5284636" y="868811"/>
                      <a:pt x="5301757" y="884505"/>
                    </a:cubicBezTo>
                    <a:cubicBezTo>
                      <a:pt x="5318878" y="900199"/>
                      <a:pt x="5308178" y="912326"/>
                      <a:pt x="5293197" y="918746"/>
                    </a:cubicBezTo>
                    <a:cubicBezTo>
                      <a:pt x="5277503" y="925167"/>
                      <a:pt x="5252535" y="912326"/>
                      <a:pt x="5244688" y="900912"/>
                    </a:cubicBezTo>
                    <a:cubicBezTo>
                      <a:pt x="5236841" y="888785"/>
                      <a:pt x="5215440" y="894492"/>
                      <a:pt x="5210446" y="878798"/>
                    </a:cubicBezTo>
                    <a:cubicBezTo>
                      <a:pt x="5205452" y="863104"/>
                      <a:pt x="5216866" y="860963"/>
                      <a:pt x="5226853" y="869524"/>
                    </a:cubicBezTo>
                    <a:cubicBezTo>
                      <a:pt x="5237554" y="878084"/>
                      <a:pt x="5251108" y="870951"/>
                      <a:pt x="5252535" y="859537"/>
                    </a:cubicBezTo>
                    <a:cubicBezTo>
                      <a:pt x="5253961" y="848123"/>
                      <a:pt x="5224713" y="840276"/>
                      <a:pt x="5208306" y="841702"/>
                    </a:cubicBezTo>
                    <a:cubicBezTo>
                      <a:pt x="5191899" y="842416"/>
                      <a:pt x="5183338" y="865244"/>
                      <a:pt x="5166931" y="874517"/>
                    </a:cubicBezTo>
                    <a:cubicBezTo>
                      <a:pt x="5150523" y="883791"/>
                      <a:pt x="5086320" y="870951"/>
                      <a:pt x="5079186" y="864530"/>
                    </a:cubicBezTo>
                    <a:cubicBezTo>
                      <a:pt x="5072766" y="858110"/>
                      <a:pt x="4982881" y="864530"/>
                      <a:pt x="4973607" y="870951"/>
                    </a:cubicBezTo>
                    <a:cubicBezTo>
                      <a:pt x="4964334" y="877371"/>
                      <a:pt x="4970754" y="901625"/>
                      <a:pt x="4966474" y="903766"/>
                    </a:cubicBezTo>
                    <a:cubicBezTo>
                      <a:pt x="4961480" y="905906"/>
                      <a:pt x="4957200" y="875944"/>
                      <a:pt x="4957200" y="870237"/>
                    </a:cubicBezTo>
                    <a:cubicBezTo>
                      <a:pt x="4957200" y="864530"/>
                      <a:pt x="4946499" y="860250"/>
                      <a:pt x="4930092" y="860250"/>
                    </a:cubicBezTo>
                    <a:cubicBezTo>
                      <a:pt x="4913685" y="860250"/>
                      <a:pt x="4904411" y="859537"/>
                      <a:pt x="4911544" y="853116"/>
                    </a:cubicBezTo>
                    <a:cubicBezTo>
                      <a:pt x="4917965" y="846696"/>
                      <a:pt x="4905124" y="839562"/>
                      <a:pt x="4917965" y="831002"/>
                    </a:cubicBezTo>
                    <a:cubicBezTo>
                      <a:pt x="4930092" y="822442"/>
                      <a:pt x="4895137" y="794620"/>
                      <a:pt x="4860895" y="781066"/>
                    </a:cubicBezTo>
                    <a:cubicBezTo>
                      <a:pt x="4826654" y="767512"/>
                      <a:pt x="4748896" y="775359"/>
                      <a:pt x="4728209" y="781779"/>
                    </a:cubicBezTo>
                    <a:cubicBezTo>
                      <a:pt x="4707521" y="788200"/>
                      <a:pt x="4666146" y="786060"/>
                      <a:pt x="4646171" y="786773"/>
                    </a:cubicBezTo>
                    <a:cubicBezTo>
                      <a:pt x="4626197" y="787486"/>
                      <a:pt x="4642605" y="778926"/>
                      <a:pt x="4636897" y="769652"/>
                    </a:cubicBezTo>
                    <a:cubicBezTo>
                      <a:pt x="4631190" y="760378"/>
                      <a:pt x="4597662" y="748965"/>
                      <a:pt x="4592669" y="756812"/>
                    </a:cubicBezTo>
                    <a:cubicBezTo>
                      <a:pt x="4587675" y="764659"/>
                      <a:pt x="4579115" y="756812"/>
                      <a:pt x="4579115" y="751105"/>
                    </a:cubicBezTo>
                    <a:cubicBezTo>
                      <a:pt x="4579115" y="745398"/>
                      <a:pt x="4547726" y="733984"/>
                      <a:pt x="4534886" y="736837"/>
                    </a:cubicBezTo>
                    <a:cubicBezTo>
                      <a:pt x="4522758" y="739691"/>
                      <a:pt x="4517051" y="725423"/>
                      <a:pt x="4531319" y="725423"/>
                    </a:cubicBezTo>
                    <a:cubicBezTo>
                      <a:pt x="4545586" y="725423"/>
                      <a:pt x="4570554" y="728277"/>
                      <a:pt x="4559853" y="711869"/>
                    </a:cubicBezTo>
                    <a:cubicBezTo>
                      <a:pt x="4549153" y="695462"/>
                      <a:pt x="4455702" y="689755"/>
                      <a:pt x="4446428" y="693322"/>
                    </a:cubicBezTo>
                    <a:cubicBezTo>
                      <a:pt x="4437868" y="696175"/>
                      <a:pt x="4445714" y="708303"/>
                      <a:pt x="4425740" y="727563"/>
                    </a:cubicBezTo>
                    <a:cubicBezTo>
                      <a:pt x="4405766" y="746824"/>
                      <a:pt x="4385792" y="733984"/>
                      <a:pt x="4388645" y="724710"/>
                    </a:cubicBezTo>
                    <a:cubicBezTo>
                      <a:pt x="4391499" y="715436"/>
                      <a:pt x="4416467" y="716863"/>
                      <a:pt x="4416467" y="707589"/>
                    </a:cubicBezTo>
                    <a:cubicBezTo>
                      <a:pt x="4416467" y="698315"/>
                      <a:pt x="4382225" y="703309"/>
                      <a:pt x="4377231" y="695462"/>
                    </a:cubicBezTo>
                    <a:cubicBezTo>
                      <a:pt x="4372238" y="687615"/>
                      <a:pt x="4384365" y="682621"/>
                      <a:pt x="4397205" y="686188"/>
                    </a:cubicBezTo>
                    <a:cubicBezTo>
                      <a:pt x="4409333" y="689755"/>
                      <a:pt x="4431447" y="691895"/>
                      <a:pt x="4432161" y="686188"/>
                    </a:cubicBezTo>
                    <a:cubicBezTo>
                      <a:pt x="4432874" y="680481"/>
                      <a:pt x="4419320" y="679768"/>
                      <a:pt x="4398632" y="675488"/>
                    </a:cubicBezTo>
                    <a:cubicBezTo>
                      <a:pt x="4377944" y="671921"/>
                      <a:pt x="4327295" y="659793"/>
                      <a:pt x="4300901" y="662647"/>
                    </a:cubicBezTo>
                    <a:cubicBezTo>
                      <a:pt x="4274506" y="665500"/>
                      <a:pt x="4262379" y="652660"/>
                      <a:pt x="4248111" y="651946"/>
                    </a:cubicBezTo>
                    <a:cubicBezTo>
                      <a:pt x="4233844" y="651233"/>
                      <a:pt x="4233844" y="659793"/>
                      <a:pt x="4240264" y="668354"/>
                    </a:cubicBezTo>
                    <a:cubicBezTo>
                      <a:pt x="4246685" y="676914"/>
                      <a:pt x="4225997" y="681908"/>
                      <a:pt x="4208876" y="679054"/>
                    </a:cubicBezTo>
                    <a:cubicBezTo>
                      <a:pt x="4191755" y="676201"/>
                      <a:pt x="4166787" y="688328"/>
                      <a:pt x="4176774" y="701169"/>
                    </a:cubicBezTo>
                    <a:cubicBezTo>
                      <a:pt x="4186762" y="713296"/>
                      <a:pt x="4196749" y="697602"/>
                      <a:pt x="4204596" y="701882"/>
                    </a:cubicBezTo>
                    <a:cubicBezTo>
                      <a:pt x="4213156" y="706162"/>
                      <a:pt x="4182482" y="714723"/>
                      <a:pt x="4195322" y="720430"/>
                    </a:cubicBezTo>
                    <a:cubicBezTo>
                      <a:pt x="4207450" y="726137"/>
                      <a:pt x="4206023" y="738264"/>
                      <a:pt x="4206023" y="743971"/>
                    </a:cubicBezTo>
                    <a:cubicBezTo>
                      <a:pt x="4206736" y="750391"/>
                      <a:pt x="4185335" y="753245"/>
                      <a:pt x="4177488" y="743971"/>
                    </a:cubicBezTo>
                    <a:cubicBezTo>
                      <a:pt x="4169641" y="734697"/>
                      <a:pt x="4158940" y="743258"/>
                      <a:pt x="4143959" y="741831"/>
                    </a:cubicBezTo>
                    <a:cubicBezTo>
                      <a:pt x="4129692" y="741117"/>
                      <a:pt x="4118278" y="747538"/>
                      <a:pt x="4133972" y="749678"/>
                    </a:cubicBezTo>
                    <a:cubicBezTo>
                      <a:pt x="4149666" y="751818"/>
                      <a:pt x="4154660" y="761805"/>
                      <a:pt x="4133972" y="763945"/>
                    </a:cubicBezTo>
                    <a:cubicBezTo>
                      <a:pt x="4113285" y="766085"/>
                      <a:pt x="4118278" y="744684"/>
                      <a:pt x="4106151" y="747538"/>
                    </a:cubicBezTo>
                    <a:cubicBezTo>
                      <a:pt x="4094024" y="750391"/>
                      <a:pt x="4066916" y="737551"/>
                      <a:pt x="4051935" y="738264"/>
                    </a:cubicBezTo>
                    <a:cubicBezTo>
                      <a:pt x="4037667" y="738977"/>
                      <a:pt x="4030534" y="750391"/>
                      <a:pt x="4011273" y="751818"/>
                    </a:cubicBezTo>
                    <a:cubicBezTo>
                      <a:pt x="3992012" y="753245"/>
                      <a:pt x="3966330" y="741831"/>
                      <a:pt x="3958484" y="731844"/>
                    </a:cubicBezTo>
                    <a:cubicBezTo>
                      <a:pt x="3950637" y="721143"/>
                      <a:pt x="3948496" y="718290"/>
                      <a:pt x="3938509" y="730417"/>
                    </a:cubicBezTo>
                    <a:cubicBezTo>
                      <a:pt x="3929236" y="742544"/>
                      <a:pt x="3928522" y="765372"/>
                      <a:pt x="3919248" y="766799"/>
                    </a:cubicBezTo>
                    <a:cubicBezTo>
                      <a:pt x="3909975" y="768225"/>
                      <a:pt x="3906408" y="788913"/>
                      <a:pt x="3897134" y="793907"/>
                    </a:cubicBezTo>
                    <a:cubicBezTo>
                      <a:pt x="3887860" y="798900"/>
                      <a:pt x="3887147" y="786060"/>
                      <a:pt x="3875019" y="787486"/>
                    </a:cubicBezTo>
                    <a:cubicBezTo>
                      <a:pt x="3862892" y="788200"/>
                      <a:pt x="3824370" y="751105"/>
                      <a:pt x="3822230" y="740404"/>
                    </a:cubicBezTo>
                    <a:cubicBezTo>
                      <a:pt x="3820090" y="729704"/>
                      <a:pt x="3796549" y="709016"/>
                      <a:pt x="3790129" y="704736"/>
                    </a:cubicBezTo>
                    <a:cubicBezTo>
                      <a:pt x="3783708" y="700455"/>
                      <a:pt x="3796549" y="698315"/>
                      <a:pt x="3804396" y="705449"/>
                    </a:cubicBezTo>
                    <a:cubicBezTo>
                      <a:pt x="3812243" y="711869"/>
                      <a:pt x="3822230" y="711869"/>
                      <a:pt x="3830077" y="708303"/>
                    </a:cubicBezTo>
                    <a:cubicBezTo>
                      <a:pt x="3837924" y="704022"/>
                      <a:pt x="3836498" y="684761"/>
                      <a:pt x="3823657" y="684761"/>
                    </a:cubicBezTo>
                    <a:cubicBezTo>
                      <a:pt x="3810103" y="684048"/>
                      <a:pt x="3815097" y="672634"/>
                      <a:pt x="3822230" y="670494"/>
                    </a:cubicBezTo>
                    <a:cubicBezTo>
                      <a:pt x="3828650" y="668354"/>
                      <a:pt x="3806536" y="648380"/>
                      <a:pt x="3815097" y="646239"/>
                    </a:cubicBezTo>
                    <a:cubicBezTo>
                      <a:pt x="3823657" y="644099"/>
                      <a:pt x="3820090" y="635539"/>
                      <a:pt x="3808676" y="634112"/>
                    </a:cubicBezTo>
                    <a:cubicBezTo>
                      <a:pt x="3797262" y="632685"/>
                      <a:pt x="3785135" y="623412"/>
                      <a:pt x="3784421" y="617705"/>
                    </a:cubicBezTo>
                    <a:cubicBezTo>
                      <a:pt x="3783708" y="611998"/>
                      <a:pt x="3735912" y="609858"/>
                      <a:pt x="3738052" y="618418"/>
                    </a:cubicBezTo>
                    <a:cubicBezTo>
                      <a:pt x="3740193" y="626978"/>
                      <a:pt x="3722359" y="624125"/>
                      <a:pt x="3725212" y="617705"/>
                    </a:cubicBezTo>
                    <a:cubicBezTo>
                      <a:pt x="3728066" y="611284"/>
                      <a:pt x="3708091" y="612711"/>
                      <a:pt x="3685263" y="607004"/>
                    </a:cubicBezTo>
                    <a:cubicBezTo>
                      <a:pt x="3662436" y="600584"/>
                      <a:pt x="3661722" y="584890"/>
                      <a:pt x="3653875" y="583463"/>
                    </a:cubicBezTo>
                    <a:cubicBezTo>
                      <a:pt x="3646028" y="582750"/>
                      <a:pt x="3648881" y="605577"/>
                      <a:pt x="3637468" y="600584"/>
                    </a:cubicBezTo>
                    <a:cubicBezTo>
                      <a:pt x="3626054" y="595590"/>
                      <a:pt x="3613213" y="605577"/>
                      <a:pt x="3619633" y="618418"/>
                    </a:cubicBezTo>
                    <a:cubicBezTo>
                      <a:pt x="3626054" y="631972"/>
                      <a:pt x="3620347" y="634112"/>
                      <a:pt x="3618920" y="644813"/>
                    </a:cubicBezTo>
                    <a:cubicBezTo>
                      <a:pt x="3618207" y="655513"/>
                      <a:pt x="3611786" y="651233"/>
                      <a:pt x="3598232" y="646239"/>
                    </a:cubicBezTo>
                    <a:cubicBezTo>
                      <a:pt x="3584678" y="641246"/>
                      <a:pt x="3584678" y="657653"/>
                      <a:pt x="3555430" y="650520"/>
                    </a:cubicBezTo>
                    <a:cubicBezTo>
                      <a:pt x="3526182" y="643386"/>
                      <a:pt x="3513341" y="651233"/>
                      <a:pt x="3508348" y="641959"/>
                    </a:cubicBezTo>
                    <a:cubicBezTo>
                      <a:pt x="3503354" y="632685"/>
                      <a:pt x="3494080" y="631259"/>
                      <a:pt x="3493367" y="639106"/>
                    </a:cubicBezTo>
                    <a:cubicBezTo>
                      <a:pt x="3492654" y="646953"/>
                      <a:pt x="3447711" y="644099"/>
                      <a:pt x="3444145" y="632685"/>
                    </a:cubicBezTo>
                    <a:cubicBezTo>
                      <a:pt x="3440578" y="621272"/>
                      <a:pt x="3451992" y="619131"/>
                      <a:pt x="3458412" y="616278"/>
                    </a:cubicBezTo>
                    <a:cubicBezTo>
                      <a:pt x="3464832" y="613424"/>
                      <a:pt x="3451278" y="608431"/>
                      <a:pt x="3427024" y="609858"/>
                    </a:cubicBezTo>
                    <a:cubicBezTo>
                      <a:pt x="3402769" y="611284"/>
                      <a:pt x="3387075" y="597730"/>
                      <a:pt x="3362107" y="599870"/>
                    </a:cubicBezTo>
                    <a:cubicBezTo>
                      <a:pt x="3337139" y="602724"/>
                      <a:pt x="3281497" y="607717"/>
                      <a:pt x="3273650" y="611284"/>
                    </a:cubicBezTo>
                    <a:cubicBezTo>
                      <a:pt x="3265802" y="614851"/>
                      <a:pt x="3280783" y="629119"/>
                      <a:pt x="3268656" y="629832"/>
                    </a:cubicBezTo>
                    <a:cubicBezTo>
                      <a:pt x="3256529" y="630545"/>
                      <a:pt x="3265089" y="607004"/>
                      <a:pt x="3262949" y="595590"/>
                    </a:cubicBezTo>
                    <a:cubicBezTo>
                      <a:pt x="3260809" y="584176"/>
                      <a:pt x="3242975" y="582750"/>
                      <a:pt x="3245115" y="591310"/>
                    </a:cubicBezTo>
                    <a:cubicBezTo>
                      <a:pt x="3247968" y="599870"/>
                      <a:pt x="3216580" y="603437"/>
                      <a:pt x="3208733" y="596304"/>
                    </a:cubicBezTo>
                    <a:cubicBezTo>
                      <a:pt x="3200886" y="589883"/>
                      <a:pt x="3188759" y="580610"/>
                      <a:pt x="3168071" y="575616"/>
                    </a:cubicBezTo>
                    <a:cubicBezTo>
                      <a:pt x="3148097" y="570622"/>
                      <a:pt x="3123129" y="592023"/>
                      <a:pt x="3128836" y="598444"/>
                    </a:cubicBezTo>
                    <a:cubicBezTo>
                      <a:pt x="3134543" y="604864"/>
                      <a:pt x="3149523" y="599870"/>
                      <a:pt x="3150237" y="604151"/>
                    </a:cubicBezTo>
                    <a:cubicBezTo>
                      <a:pt x="3151663" y="612711"/>
                      <a:pt x="3107435" y="609144"/>
                      <a:pt x="3107435" y="616278"/>
                    </a:cubicBezTo>
                    <a:cubicBezTo>
                      <a:pt x="3107435" y="623412"/>
                      <a:pt x="3066773" y="633399"/>
                      <a:pt x="3053932" y="634826"/>
                    </a:cubicBezTo>
                    <a:cubicBezTo>
                      <a:pt x="3019690" y="639106"/>
                      <a:pt x="3012556" y="639106"/>
                      <a:pt x="2996149" y="652660"/>
                    </a:cubicBezTo>
                    <a:cubicBezTo>
                      <a:pt x="2979741" y="666214"/>
                      <a:pt x="2992582" y="640533"/>
                      <a:pt x="3004709" y="628405"/>
                    </a:cubicBezTo>
                    <a:cubicBezTo>
                      <a:pt x="3016837" y="616278"/>
                      <a:pt x="3030391" y="621272"/>
                      <a:pt x="3037524" y="611284"/>
                    </a:cubicBezTo>
                    <a:cubicBezTo>
                      <a:pt x="3044658" y="601297"/>
                      <a:pt x="3056072" y="602724"/>
                      <a:pt x="3076046" y="599157"/>
                    </a:cubicBezTo>
                    <a:cubicBezTo>
                      <a:pt x="3096021" y="596304"/>
                      <a:pt x="3094594" y="584890"/>
                      <a:pt x="3103868" y="580610"/>
                    </a:cubicBezTo>
                    <a:cubicBezTo>
                      <a:pt x="3113142" y="576329"/>
                      <a:pt x="3135969" y="567769"/>
                      <a:pt x="3140249" y="558495"/>
                    </a:cubicBezTo>
                    <a:cubicBezTo>
                      <a:pt x="3144530" y="549221"/>
                      <a:pt x="3190899" y="533527"/>
                      <a:pt x="3200173" y="534241"/>
                    </a:cubicBezTo>
                    <a:cubicBezTo>
                      <a:pt x="3209446" y="534954"/>
                      <a:pt x="3211586" y="515693"/>
                      <a:pt x="3216580" y="515693"/>
                    </a:cubicBezTo>
                    <a:cubicBezTo>
                      <a:pt x="3221574" y="515693"/>
                      <a:pt x="3248682" y="503566"/>
                      <a:pt x="3259382" y="499285"/>
                    </a:cubicBezTo>
                    <a:cubicBezTo>
                      <a:pt x="3270083" y="494292"/>
                      <a:pt x="3275076" y="485018"/>
                      <a:pt x="3275790" y="477884"/>
                    </a:cubicBezTo>
                    <a:cubicBezTo>
                      <a:pt x="3276503" y="471464"/>
                      <a:pt x="3261522" y="472177"/>
                      <a:pt x="3260096" y="465757"/>
                    </a:cubicBezTo>
                    <a:cubicBezTo>
                      <a:pt x="3258669" y="459337"/>
                      <a:pt x="3266516" y="463617"/>
                      <a:pt x="3277930" y="459337"/>
                    </a:cubicBezTo>
                    <a:cubicBezTo>
                      <a:pt x="3288630" y="455057"/>
                      <a:pt x="3277930" y="440789"/>
                      <a:pt x="3269369" y="442929"/>
                    </a:cubicBezTo>
                    <a:cubicBezTo>
                      <a:pt x="3260809" y="445783"/>
                      <a:pt x="3274363" y="435082"/>
                      <a:pt x="3266516" y="425808"/>
                    </a:cubicBezTo>
                    <a:cubicBezTo>
                      <a:pt x="3258669" y="416535"/>
                      <a:pt x="3242975" y="431515"/>
                      <a:pt x="3243688" y="421528"/>
                    </a:cubicBezTo>
                    <a:cubicBezTo>
                      <a:pt x="3244401" y="411541"/>
                      <a:pt x="3242975" y="399414"/>
                      <a:pt x="3236554" y="392994"/>
                    </a:cubicBezTo>
                    <a:cubicBezTo>
                      <a:pt x="3230134" y="386573"/>
                      <a:pt x="3218720" y="403694"/>
                      <a:pt x="3205879" y="393707"/>
                    </a:cubicBezTo>
                    <a:cubicBezTo>
                      <a:pt x="3193039" y="383720"/>
                      <a:pt x="3155230" y="377299"/>
                      <a:pt x="3155230" y="381580"/>
                    </a:cubicBezTo>
                    <a:cubicBezTo>
                      <a:pt x="3155230" y="385860"/>
                      <a:pt x="3137396" y="375159"/>
                      <a:pt x="3133116" y="379440"/>
                    </a:cubicBezTo>
                    <a:cubicBezTo>
                      <a:pt x="3129549" y="383720"/>
                      <a:pt x="3099588" y="383006"/>
                      <a:pt x="3090314" y="380153"/>
                    </a:cubicBezTo>
                    <a:cubicBezTo>
                      <a:pt x="3081040" y="377299"/>
                      <a:pt x="3068199" y="383720"/>
                      <a:pt x="3067486" y="392994"/>
                    </a:cubicBezTo>
                    <a:cubicBezTo>
                      <a:pt x="3066773" y="402267"/>
                      <a:pt x="3030391" y="398700"/>
                      <a:pt x="3023257" y="397274"/>
                    </a:cubicBezTo>
                    <a:cubicBezTo>
                      <a:pt x="3016837" y="395847"/>
                      <a:pt x="3048938" y="369452"/>
                      <a:pt x="3048938" y="364459"/>
                    </a:cubicBezTo>
                    <a:cubicBezTo>
                      <a:pt x="3048938" y="359465"/>
                      <a:pt x="2994722" y="365172"/>
                      <a:pt x="2991155" y="360179"/>
                    </a:cubicBezTo>
                    <a:cubicBezTo>
                      <a:pt x="2988302" y="355185"/>
                      <a:pt x="2961907" y="353758"/>
                      <a:pt x="2949780" y="353758"/>
                    </a:cubicBezTo>
                    <a:cubicBezTo>
                      <a:pt x="2937653" y="354472"/>
                      <a:pt x="2949067" y="350905"/>
                      <a:pt x="2960481" y="349478"/>
                    </a:cubicBezTo>
                    <a:cubicBezTo>
                      <a:pt x="2971181" y="348765"/>
                      <a:pt x="2981168" y="338777"/>
                      <a:pt x="2993296" y="337351"/>
                    </a:cubicBezTo>
                    <a:cubicBezTo>
                      <a:pt x="3005423" y="335211"/>
                      <a:pt x="3002569" y="330930"/>
                      <a:pt x="2997576" y="323797"/>
                    </a:cubicBezTo>
                    <a:cubicBezTo>
                      <a:pt x="2992582" y="316663"/>
                      <a:pt x="2979741" y="320230"/>
                      <a:pt x="2967614" y="316663"/>
                    </a:cubicBezTo>
                    <a:cubicBezTo>
                      <a:pt x="2955487" y="313096"/>
                      <a:pt x="2941220" y="308103"/>
                      <a:pt x="2930519" y="307389"/>
                    </a:cubicBezTo>
                    <a:cubicBezTo>
                      <a:pt x="2919819" y="306676"/>
                      <a:pt x="2908405" y="312383"/>
                      <a:pt x="2884150" y="317376"/>
                    </a:cubicBezTo>
                    <a:cubicBezTo>
                      <a:pt x="2859896" y="322370"/>
                      <a:pt x="2857756" y="340918"/>
                      <a:pt x="2844915" y="346625"/>
                    </a:cubicBezTo>
                    <a:cubicBezTo>
                      <a:pt x="2832788" y="352332"/>
                      <a:pt x="2810673" y="375159"/>
                      <a:pt x="2821374" y="377299"/>
                    </a:cubicBezTo>
                    <a:cubicBezTo>
                      <a:pt x="2832074" y="379440"/>
                      <a:pt x="2826367" y="385860"/>
                      <a:pt x="2827794" y="392280"/>
                    </a:cubicBezTo>
                    <a:cubicBezTo>
                      <a:pt x="2829221" y="398700"/>
                      <a:pt x="2819947" y="400841"/>
                      <a:pt x="2807820" y="398700"/>
                    </a:cubicBezTo>
                    <a:cubicBezTo>
                      <a:pt x="2795692" y="396560"/>
                      <a:pt x="2753604" y="397274"/>
                      <a:pt x="2754317" y="405834"/>
                    </a:cubicBezTo>
                    <a:cubicBezTo>
                      <a:pt x="2755030" y="414395"/>
                      <a:pt x="2778572" y="418675"/>
                      <a:pt x="2777145" y="423668"/>
                    </a:cubicBezTo>
                    <a:cubicBezTo>
                      <a:pt x="2775718" y="428662"/>
                      <a:pt x="2759311" y="422955"/>
                      <a:pt x="2750750" y="418675"/>
                    </a:cubicBezTo>
                    <a:cubicBezTo>
                      <a:pt x="2742190" y="413681"/>
                      <a:pt x="2723642" y="416535"/>
                      <a:pt x="2720075" y="425095"/>
                    </a:cubicBezTo>
                    <a:cubicBezTo>
                      <a:pt x="2716508" y="433656"/>
                      <a:pt x="2702241" y="431515"/>
                      <a:pt x="2697248" y="430089"/>
                    </a:cubicBezTo>
                    <a:cubicBezTo>
                      <a:pt x="2692254" y="427949"/>
                      <a:pt x="2682267" y="434369"/>
                      <a:pt x="2674420" y="431515"/>
                    </a:cubicBezTo>
                    <a:cubicBezTo>
                      <a:pt x="2666573" y="428662"/>
                      <a:pt x="2690114" y="417248"/>
                      <a:pt x="2684407" y="411541"/>
                    </a:cubicBezTo>
                    <a:cubicBezTo>
                      <a:pt x="2678700" y="405834"/>
                      <a:pt x="2653732" y="410828"/>
                      <a:pt x="2650879" y="420102"/>
                    </a:cubicBezTo>
                    <a:cubicBezTo>
                      <a:pt x="2648025" y="429375"/>
                      <a:pt x="2633044" y="413681"/>
                      <a:pt x="2627337" y="416535"/>
                    </a:cubicBezTo>
                    <a:cubicBezTo>
                      <a:pt x="2621630" y="419388"/>
                      <a:pt x="2615210" y="422955"/>
                      <a:pt x="2604510" y="427949"/>
                    </a:cubicBezTo>
                    <a:cubicBezTo>
                      <a:pt x="2593809" y="432942"/>
                      <a:pt x="2575262" y="422955"/>
                      <a:pt x="2570981" y="430802"/>
                    </a:cubicBezTo>
                    <a:cubicBezTo>
                      <a:pt x="2566701" y="439362"/>
                      <a:pt x="2591669" y="441503"/>
                      <a:pt x="2592382" y="445069"/>
                    </a:cubicBezTo>
                    <a:cubicBezTo>
                      <a:pt x="2593096" y="448636"/>
                      <a:pt x="2536026" y="447923"/>
                      <a:pt x="2534599" y="453630"/>
                    </a:cubicBezTo>
                    <a:cubicBezTo>
                      <a:pt x="2533173" y="459337"/>
                      <a:pt x="2513912" y="459337"/>
                      <a:pt x="2490371" y="460050"/>
                    </a:cubicBezTo>
                    <a:cubicBezTo>
                      <a:pt x="2466829" y="460764"/>
                      <a:pt x="2476103" y="472177"/>
                      <a:pt x="2457556" y="475744"/>
                    </a:cubicBezTo>
                    <a:cubicBezTo>
                      <a:pt x="2439008" y="479311"/>
                      <a:pt x="2430448" y="480025"/>
                      <a:pt x="2424027" y="489298"/>
                    </a:cubicBezTo>
                    <a:cubicBezTo>
                      <a:pt x="2417607" y="498572"/>
                      <a:pt x="2403340" y="499999"/>
                      <a:pt x="2396919" y="492865"/>
                    </a:cubicBezTo>
                    <a:cubicBezTo>
                      <a:pt x="2390499" y="485731"/>
                      <a:pt x="2373378" y="496432"/>
                      <a:pt x="2382652" y="497859"/>
                    </a:cubicBezTo>
                    <a:cubicBezTo>
                      <a:pt x="2391926" y="498572"/>
                      <a:pt x="2383365" y="508559"/>
                      <a:pt x="2377658" y="506419"/>
                    </a:cubicBezTo>
                    <a:cubicBezTo>
                      <a:pt x="2371951" y="504279"/>
                      <a:pt x="2355544" y="516406"/>
                      <a:pt x="2364818" y="514980"/>
                    </a:cubicBezTo>
                    <a:cubicBezTo>
                      <a:pt x="2374091" y="514266"/>
                      <a:pt x="2379085" y="521400"/>
                      <a:pt x="2374091" y="527107"/>
                    </a:cubicBezTo>
                    <a:cubicBezTo>
                      <a:pt x="2369098" y="532814"/>
                      <a:pt x="2349124" y="520687"/>
                      <a:pt x="2344130" y="525680"/>
                    </a:cubicBezTo>
                    <a:cubicBezTo>
                      <a:pt x="2339136" y="530674"/>
                      <a:pt x="2354117" y="537807"/>
                      <a:pt x="2363391" y="536381"/>
                    </a:cubicBezTo>
                    <a:cubicBezTo>
                      <a:pt x="2372665" y="535667"/>
                      <a:pt x="2377658" y="541374"/>
                      <a:pt x="2379085" y="548508"/>
                    </a:cubicBezTo>
                    <a:cubicBezTo>
                      <a:pt x="2379799" y="554928"/>
                      <a:pt x="2356971" y="544228"/>
                      <a:pt x="2352690" y="549935"/>
                    </a:cubicBezTo>
                    <a:cubicBezTo>
                      <a:pt x="2347697" y="555642"/>
                      <a:pt x="2356257" y="558495"/>
                      <a:pt x="2366244" y="559208"/>
                    </a:cubicBezTo>
                    <a:cubicBezTo>
                      <a:pt x="2376232" y="559922"/>
                      <a:pt x="2369098" y="564202"/>
                      <a:pt x="2377658" y="571336"/>
                    </a:cubicBezTo>
                    <a:cubicBezTo>
                      <a:pt x="2378372" y="572049"/>
                      <a:pt x="2379085" y="572762"/>
                      <a:pt x="2379085" y="572762"/>
                    </a:cubicBezTo>
                    <a:cubicBezTo>
                      <a:pt x="2384792" y="579183"/>
                      <a:pt x="2374091" y="581323"/>
                      <a:pt x="2375518" y="587743"/>
                    </a:cubicBezTo>
                    <a:cubicBezTo>
                      <a:pt x="2376232" y="594164"/>
                      <a:pt x="2365531" y="597017"/>
                      <a:pt x="2365531" y="590597"/>
                    </a:cubicBezTo>
                    <a:cubicBezTo>
                      <a:pt x="2365531" y="584176"/>
                      <a:pt x="2337710" y="582036"/>
                      <a:pt x="2332003" y="589170"/>
                    </a:cubicBezTo>
                    <a:cubicBezTo>
                      <a:pt x="2326296" y="595590"/>
                      <a:pt x="2322016" y="601297"/>
                      <a:pt x="2315595" y="594877"/>
                    </a:cubicBezTo>
                    <a:cubicBezTo>
                      <a:pt x="2309175" y="588457"/>
                      <a:pt x="2289201" y="596304"/>
                      <a:pt x="2263519" y="597730"/>
                    </a:cubicBezTo>
                    <a:cubicBezTo>
                      <a:pt x="2237838" y="598444"/>
                      <a:pt x="2185762" y="600584"/>
                      <a:pt x="2172922" y="605577"/>
                    </a:cubicBezTo>
                    <a:cubicBezTo>
                      <a:pt x="2160081" y="610571"/>
                      <a:pt x="2149380" y="628405"/>
                      <a:pt x="2160794" y="640533"/>
                    </a:cubicBezTo>
                    <a:cubicBezTo>
                      <a:pt x="2172922" y="652660"/>
                      <a:pt x="2161508" y="657653"/>
                      <a:pt x="2161508" y="665500"/>
                    </a:cubicBezTo>
                    <a:cubicBezTo>
                      <a:pt x="2161508" y="673347"/>
                      <a:pt x="2192896" y="689042"/>
                      <a:pt x="2209303" y="691182"/>
                    </a:cubicBezTo>
                    <a:cubicBezTo>
                      <a:pt x="2225711" y="692608"/>
                      <a:pt x="2239265" y="713296"/>
                      <a:pt x="2229278" y="725423"/>
                    </a:cubicBezTo>
                    <a:cubicBezTo>
                      <a:pt x="2219291" y="737551"/>
                      <a:pt x="2189329" y="721856"/>
                      <a:pt x="2169355" y="706162"/>
                    </a:cubicBezTo>
                    <a:cubicBezTo>
                      <a:pt x="2149380" y="690468"/>
                      <a:pt x="2103725" y="684048"/>
                      <a:pt x="2088744" y="685475"/>
                    </a:cubicBezTo>
                    <a:cubicBezTo>
                      <a:pt x="2073763" y="686188"/>
                      <a:pt x="2082324" y="671921"/>
                      <a:pt x="2063063" y="672634"/>
                    </a:cubicBezTo>
                    <a:cubicBezTo>
                      <a:pt x="2043802" y="673347"/>
                      <a:pt x="2028108" y="690468"/>
                      <a:pt x="2040948" y="690468"/>
                    </a:cubicBezTo>
                    <a:cubicBezTo>
                      <a:pt x="2053789" y="690468"/>
                      <a:pt x="2062349" y="689755"/>
                      <a:pt x="2055216" y="695462"/>
                    </a:cubicBezTo>
                    <a:cubicBezTo>
                      <a:pt x="2048795" y="701882"/>
                      <a:pt x="2058782" y="700455"/>
                      <a:pt x="2074476" y="706876"/>
                    </a:cubicBezTo>
                    <a:cubicBezTo>
                      <a:pt x="2090171" y="713296"/>
                      <a:pt x="2061636" y="723283"/>
                      <a:pt x="2045228" y="711869"/>
                    </a:cubicBezTo>
                    <a:cubicBezTo>
                      <a:pt x="2028821" y="701169"/>
                      <a:pt x="2011700" y="711156"/>
                      <a:pt x="2007420" y="719716"/>
                    </a:cubicBezTo>
                    <a:cubicBezTo>
                      <a:pt x="2002426" y="728277"/>
                      <a:pt x="2025967" y="751818"/>
                      <a:pt x="2053789" y="756098"/>
                    </a:cubicBezTo>
                    <a:cubicBezTo>
                      <a:pt x="2081610" y="760378"/>
                      <a:pt x="2072336" y="768939"/>
                      <a:pt x="2085177" y="773932"/>
                    </a:cubicBezTo>
                    <a:cubicBezTo>
                      <a:pt x="2098018" y="778926"/>
                      <a:pt x="2088744" y="783920"/>
                      <a:pt x="2080184" y="784633"/>
                    </a:cubicBezTo>
                    <a:cubicBezTo>
                      <a:pt x="2071623" y="785346"/>
                      <a:pt x="2053789" y="771079"/>
                      <a:pt x="2039521" y="763945"/>
                    </a:cubicBezTo>
                    <a:cubicBezTo>
                      <a:pt x="2025254" y="756812"/>
                      <a:pt x="1987446" y="766799"/>
                      <a:pt x="1979599" y="758952"/>
                    </a:cubicBezTo>
                    <a:cubicBezTo>
                      <a:pt x="1971751" y="750391"/>
                      <a:pt x="1984592" y="742544"/>
                      <a:pt x="1977458" y="736124"/>
                    </a:cubicBezTo>
                    <a:cubicBezTo>
                      <a:pt x="1970325" y="729704"/>
                      <a:pt x="1976745" y="716150"/>
                      <a:pt x="1986019" y="701169"/>
                    </a:cubicBezTo>
                    <a:cubicBezTo>
                      <a:pt x="1995292" y="686901"/>
                      <a:pt x="1984592" y="661934"/>
                      <a:pt x="1971038" y="657653"/>
                    </a:cubicBezTo>
                    <a:cubicBezTo>
                      <a:pt x="1957484" y="653373"/>
                      <a:pt x="1958911" y="667640"/>
                      <a:pt x="1961764" y="671921"/>
                    </a:cubicBezTo>
                    <a:cubicBezTo>
                      <a:pt x="1964618" y="676201"/>
                      <a:pt x="1963191" y="695462"/>
                      <a:pt x="1953204" y="709016"/>
                    </a:cubicBezTo>
                    <a:cubicBezTo>
                      <a:pt x="1942503" y="721856"/>
                      <a:pt x="1911115" y="721856"/>
                      <a:pt x="1911115" y="731130"/>
                    </a:cubicBezTo>
                    <a:cubicBezTo>
                      <a:pt x="1911115" y="739691"/>
                      <a:pt x="1889714" y="746824"/>
                      <a:pt x="1896848" y="753245"/>
                    </a:cubicBezTo>
                    <a:cubicBezTo>
                      <a:pt x="1903981" y="759665"/>
                      <a:pt x="1932516" y="791767"/>
                      <a:pt x="1936796" y="801754"/>
                    </a:cubicBezTo>
                    <a:cubicBezTo>
                      <a:pt x="1941077" y="811741"/>
                      <a:pt x="1911115" y="842416"/>
                      <a:pt x="1916109" y="860963"/>
                    </a:cubicBezTo>
                    <a:cubicBezTo>
                      <a:pt x="1921102" y="878798"/>
                      <a:pt x="1911828" y="887358"/>
                      <a:pt x="1917535" y="895918"/>
                    </a:cubicBezTo>
                    <a:cubicBezTo>
                      <a:pt x="1923242" y="904479"/>
                      <a:pt x="1936083" y="896632"/>
                      <a:pt x="1944643" y="900912"/>
                    </a:cubicBezTo>
                    <a:cubicBezTo>
                      <a:pt x="1953204" y="904479"/>
                      <a:pt x="1966758" y="895918"/>
                      <a:pt x="1985305" y="892352"/>
                    </a:cubicBezTo>
                    <a:cubicBezTo>
                      <a:pt x="2004566" y="888785"/>
                      <a:pt x="2039521" y="908759"/>
                      <a:pt x="2053075" y="915179"/>
                    </a:cubicBezTo>
                    <a:cubicBezTo>
                      <a:pt x="2065916" y="921600"/>
                      <a:pt x="2059496" y="931587"/>
                      <a:pt x="2065916" y="942288"/>
                    </a:cubicBezTo>
                    <a:cubicBezTo>
                      <a:pt x="2072336" y="952988"/>
                      <a:pt x="2050222" y="952988"/>
                      <a:pt x="2049509" y="967969"/>
                    </a:cubicBezTo>
                    <a:cubicBezTo>
                      <a:pt x="2048795" y="983663"/>
                      <a:pt x="2088744" y="990083"/>
                      <a:pt x="2090171" y="995077"/>
                    </a:cubicBezTo>
                    <a:cubicBezTo>
                      <a:pt x="2091597" y="1000070"/>
                      <a:pt x="2062349" y="995790"/>
                      <a:pt x="2050935" y="992223"/>
                    </a:cubicBezTo>
                    <a:cubicBezTo>
                      <a:pt x="2039521" y="987943"/>
                      <a:pt x="2038808" y="972962"/>
                      <a:pt x="2034528" y="970109"/>
                    </a:cubicBezTo>
                    <a:cubicBezTo>
                      <a:pt x="2030961" y="967255"/>
                      <a:pt x="2042375" y="954415"/>
                      <a:pt x="2043088" y="944428"/>
                    </a:cubicBezTo>
                    <a:cubicBezTo>
                      <a:pt x="2043802" y="934440"/>
                      <a:pt x="2030248" y="928733"/>
                      <a:pt x="2025254" y="922313"/>
                    </a:cubicBezTo>
                    <a:cubicBezTo>
                      <a:pt x="2020260" y="915893"/>
                      <a:pt x="2012414" y="905906"/>
                      <a:pt x="2003140" y="908046"/>
                    </a:cubicBezTo>
                    <a:cubicBezTo>
                      <a:pt x="1993866" y="910186"/>
                      <a:pt x="1959624" y="913039"/>
                      <a:pt x="1948924" y="922313"/>
                    </a:cubicBezTo>
                    <a:cubicBezTo>
                      <a:pt x="1938223" y="931587"/>
                      <a:pt x="1950350" y="957982"/>
                      <a:pt x="1956057" y="970822"/>
                    </a:cubicBezTo>
                    <a:cubicBezTo>
                      <a:pt x="1961764" y="983663"/>
                      <a:pt x="1926096" y="1002210"/>
                      <a:pt x="1926809" y="1012198"/>
                    </a:cubicBezTo>
                    <a:cubicBezTo>
                      <a:pt x="1927522" y="1022898"/>
                      <a:pt x="1916109" y="1027178"/>
                      <a:pt x="1900415" y="1035739"/>
                    </a:cubicBezTo>
                    <a:cubicBezTo>
                      <a:pt x="1884720" y="1044299"/>
                      <a:pt x="1867600" y="1050006"/>
                      <a:pt x="1868313" y="1063560"/>
                    </a:cubicBezTo>
                    <a:cubicBezTo>
                      <a:pt x="1869026" y="1077114"/>
                      <a:pt x="1847625" y="1069980"/>
                      <a:pt x="1836925" y="1063560"/>
                    </a:cubicBezTo>
                    <a:cubicBezTo>
                      <a:pt x="1826224" y="1057140"/>
                      <a:pt x="1811957" y="1067127"/>
                      <a:pt x="1796263" y="1066414"/>
                    </a:cubicBezTo>
                    <a:cubicBezTo>
                      <a:pt x="1780569" y="1065700"/>
                      <a:pt x="1780569" y="1052860"/>
                      <a:pt x="1768441" y="1057853"/>
                    </a:cubicBezTo>
                    <a:cubicBezTo>
                      <a:pt x="1756314" y="1062847"/>
                      <a:pt x="1747754" y="1052146"/>
                      <a:pt x="1751320" y="1042872"/>
                    </a:cubicBezTo>
                    <a:cubicBezTo>
                      <a:pt x="1754887" y="1033599"/>
                      <a:pt x="1769155" y="1040732"/>
                      <a:pt x="1769868" y="1047866"/>
                    </a:cubicBezTo>
                    <a:cubicBezTo>
                      <a:pt x="1770581" y="1054286"/>
                      <a:pt x="1779855" y="1051433"/>
                      <a:pt x="1789842" y="1045726"/>
                    </a:cubicBezTo>
                    <a:cubicBezTo>
                      <a:pt x="1800543" y="1040019"/>
                      <a:pt x="1794836" y="1052860"/>
                      <a:pt x="1809817" y="1054286"/>
                    </a:cubicBezTo>
                    <a:cubicBezTo>
                      <a:pt x="1824797" y="1055000"/>
                      <a:pt x="1816237" y="1046439"/>
                      <a:pt x="1827651" y="1047866"/>
                    </a:cubicBezTo>
                    <a:cubicBezTo>
                      <a:pt x="1839065" y="1048579"/>
                      <a:pt x="1839778" y="1045013"/>
                      <a:pt x="1836211" y="1039306"/>
                    </a:cubicBezTo>
                    <a:cubicBezTo>
                      <a:pt x="1832644" y="1033599"/>
                      <a:pt x="1844772" y="1029318"/>
                      <a:pt x="1851906" y="1026465"/>
                    </a:cubicBezTo>
                    <a:cubicBezTo>
                      <a:pt x="1859752" y="1022898"/>
                      <a:pt x="1856186" y="1011484"/>
                      <a:pt x="1862606" y="1007917"/>
                    </a:cubicBezTo>
                    <a:cubicBezTo>
                      <a:pt x="1869026" y="1004351"/>
                      <a:pt x="1864746" y="997217"/>
                      <a:pt x="1871880" y="996503"/>
                    </a:cubicBezTo>
                    <a:cubicBezTo>
                      <a:pt x="1879013" y="995790"/>
                      <a:pt x="1882580" y="985090"/>
                      <a:pt x="1889001" y="985090"/>
                    </a:cubicBezTo>
                    <a:cubicBezTo>
                      <a:pt x="1895421" y="985090"/>
                      <a:pt x="1899701" y="974389"/>
                      <a:pt x="1895421" y="968682"/>
                    </a:cubicBezTo>
                    <a:cubicBezTo>
                      <a:pt x="1891141" y="962975"/>
                      <a:pt x="1898275" y="947281"/>
                      <a:pt x="1904695" y="945141"/>
                    </a:cubicBezTo>
                    <a:cubicBezTo>
                      <a:pt x="1911115" y="943001"/>
                      <a:pt x="1911828" y="936581"/>
                      <a:pt x="1905408" y="932300"/>
                    </a:cubicBezTo>
                    <a:cubicBezTo>
                      <a:pt x="1898988" y="927307"/>
                      <a:pt x="1876160" y="912326"/>
                      <a:pt x="1877587" y="902339"/>
                    </a:cubicBezTo>
                    <a:cubicBezTo>
                      <a:pt x="1879013" y="892352"/>
                      <a:pt x="1873307" y="874517"/>
                      <a:pt x="1876873" y="866670"/>
                    </a:cubicBezTo>
                    <a:cubicBezTo>
                      <a:pt x="1879727" y="858823"/>
                      <a:pt x="1877587" y="842416"/>
                      <a:pt x="1876160" y="833142"/>
                    </a:cubicBezTo>
                    <a:cubicBezTo>
                      <a:pt x="1875447" y="823868"/>
                      <a:pt x="1881867" y="813168"/>
                      <a:pt x="1884720" y="796047"/>
                    </a:cubicBezTo>
                    <a:cubicBezTo>
                      <a:pt x="1887574" y="778926"/>
                      <a:pt x="1866886" y="761092"/>
                      <a:pt x="1856186" y="756098"/>
                    </a:cubicBezTo>
                    <a:cubicBezTo>
                      <a:pt x="1845485" y="751105"/>
                      <a:pt x="1852619" y="741831"/>
                      <a:pt x="1867600" y="729704"/>
                    </a:cubicBezTo>
                    <a:cubicBezTo>
                      <a:pt x="1882580" y="717576"/>
                      <a:pt x="1884007" y="678341"/>
                      <a:pt x="1882580" y="669781"/>
                    </a:cubicBezTo>
                    <a:cubicBezTo>
                      <a:pt x="1881867" y="661220"/>
                      <a:pt x="1851192" y="654086"/>
                      <a:pt x="1839065" y="655513"/>
                    </a:cubicBezTo>
                    <a:cubicBezTo>
                      <a:pt x="1826938" y="656227"/>
                      <a:pt x="1782709" y="654800"/>
                      <a:pt x="1772008" y="652660"/>
                    </a:cubicBezTo>
                    <a:cubicBezTo>
                      <a:pt x="1761308" y="650520"/>
                      <a:pt x="1757741" y="661934"/>
                      <a:pt x="1752034" y="672634"/>
                    </a:cubicBezTo>
                    <a:cubicBezTo>
                      <a:pt x="1747040" y="683335"/>
                      <a:pt x="1735626" y="699029"/>
                      <a:pt x="1728493" y="722570"/>
                    </a:cubicBezTo>
                    <a:cubicBezTo>
                      <a:pt x="1722072" y="746111"/>
                      <a:pt x="1694251" y="753245"/>
                      <a:pt x="1682124" y="758238"/>
                    </a:cubicBezTo>
                    <a:cubicBezTo>
                      <a:pt x="1669996" y="763232"/>
                      <a:pt x="1662149" y="780353"/>
                      <a:pt x="1667856" y="788913"/>
                    </a:cubicBezTo>
                    <a:cubicBezTo>
                      <a:pt x="1673563" y="797474"/>
                      <a:pt x="1682124" y="790340"/>
                      <a:pt x="1687831" y="793907"/>
                    </a:cubicBezTo>
                    <a:cubicBezTo>
                      <a:pt x="1693538" y="796760"/>
                      <a:pt x="1687117" y="818875"/>
                      <a:pt x="1683550" y="821728"/>
                    </a:cubicBezTo>
                    <a:cubicBezTo>
                      <a:pt x="1679984" y="824582"/>
                      <a:pt x="1689971" y="832429"/>
                      <a:pt x="1681410" y="838136"/>
                    </a:cubicBezTo>
                    <a:cubicBezTo>
                      <a:pt x="1672850" y="843843"/>
                      <a:pt x="1664289" y="855970"/>
                      <a:pt x="1669283" y="861677"/>
                    </a:cubicBezTo>
                    <a:cubicBezTo>
                      <a:pt x="1674277" y="868097"/>
                      <a:pt x="1699958" y="870951"/>
                      <a:pt x="1710658" y="877371"/>
                    </a:cubicBezTo>
                    <a:cubicBezTo>
                      <a:pt x="1721359" y="883791"/>
                      <a:pt x="1717079" y="895205"/>
                      <a:pt x="1725639" y="905906"/>
                    </a:cubicBezTo>
                    <a:cubicBezTo>
                      <a:pt x="1734200" y="916606"/>
                      <a:pt x="1742760" y="910186"/>
                      <a:pt x="1747040" y="916606"/>
                    </a:cubicBezTo>
                    <a:cubicBezTo>
                      <a:pt x="1751320" y="923026"/>
                      <a:pt x="1732059" y="950134"/>
                      <a:pt x="1724926" y="951561"/>
                    </a:cubicBezTo>
                    <a:cubicBezTo>
                      <a:pt x="1718505" y="952275"/>
                      <a:pt x="1690684" y="923740"/>
                      <a:pt x="1682124" y="918033"/>
                    </a:cubicBezTo>
                    <a:cubicBezTo>
                      <a:pt x="1673563" y="911613"/>
                      <a:pt x="1641462" y="901625"/>
                      <a:pt x="1625768" y="893778"/>
                    </a:cubicBezTo>
                    <a:cubicBezTo>
                      <a:pt x="1609360" y="885218"/>
                      <a:pt x="1596519" y="886645"/>
                      <a:pt x="1578685" y="874517"/>
                    </a:cubicBezTo>
                    <a:cubicBezTo>
                      <a:pt x="1560851" y="862390"/>
                      <a:pt x="1545870" y="856683"/>
                      <a:pt x="1513769" y="857397"/>
                    </a:cubicBezTo>
                    <a:cubicBezTo>
                      <a:pt x="1481667" y="858110"/>
                      <a:pt x="1460979" y="850263"/>
                      <a:pt x="1450279" y="851690"/>
                    </a:cubicBezTo>
                    <a:cubicBezTo>
                      <a:pt x="1439578" y="853116"/>
                      <a:pt x="1443859" y="840989"/>
                      <a:pt x="1424598" y="832429"/>
                    </a:cubicBezTo>
                    <a:cubicBezTo>
                      <a:pt x="1405337" y="823868"/>
                      <a:pt x="1393209" y="812454"/>
                      <a:pt x="1381795" y="818161"/>
                    </a:cubicBezTo>
                    <a:cubicBezTo>
                      <a:pt x="1371095" y="823868"/>
                      <a:pt x="1375375" y="844556"/>
                      <a:pt x="1391783" y="847409"/>
                    </a:cubicBezTo>
                    <a:cubicBezTo>
                      <a:pt x="1408190" y="850263"/>
                      <a:pt x="1400343" y="858823"/>
                      <a:pt x="1417464" y="858110"/>
                    </a:cubicBezTo>
                    <a:cubicBezTo>
                      <a:pt x="1435298" y="857397"/>
                      <a:pt x="1440292" y="863104"/>
                      <a:pt x="1439578" y="874517"/>
                    </a:cubicBezTo>
                    <a:cubicBezTo>
                      <a:pt x="1438865" y="885218"/>
                      <a:pt x="1448139" y="896632"/>
                      <a:pt x="1455986" y="903766"/>
                    </a:cubicBezTo>
                    <a:cubicBezTo>
                      <a:pt x="1463833" y="910899"/>
                      <a:pt x="1458839" y="923026"/>
                      <a:pt x="1445285" y="923026"/>
                    </a:cubicBezTo>
                    <a:cubicBezTo>
                      <a:pt x="1431018" y="923026"/>
                      <a:pt x="1415324" y="925167"/>
                      <a:pt x="1421744" y="935154"/>
                    </a:cubicBezTo>
                    <a:cubicBezTo>
                      <a:pt x="1428164" y="945141"/>
                      <a:pt x="1417464" y="947281"/>
                      <a:pt x="1403910" y="942288"/>
                    </a:cubicBezTo>
                    <a:cubicBezTo>
                      <a:pt x="1389642" y="937294"/>
                      <a:pt x="1398203" y="927307"/>
                      <a:pt x="1403910" y="921600"/>
                    </a:cubicBezTo>
                    <a:cubicBezTo>
                      <a:pt x="1409617" y="915893"/>
                      <a:pt x="1391783" y="908759"/>
                      <a:pt x="1382509" y="905192"/>
                    </a:cubicBezTo>
                    <a:cubicBezTo>
                      <a:pt x="1373948" y="902339"/>
                      <a:pt x="1338280" y="928020"/>
                      <a:pt x="1328293" y="932300"/>
                    </a:cubicBezTo>
                    <a:cubicBezTo>
                      <a:pt x="1318306" y="936581"/>
                      <a:pt x="1294051" y="925880"/>
                      <a:pt x="1269083" y="932300"/>
                    </a:cubicBezTo>
                    <a:cubicBezTo>
                      <a:pt x="1244115" y="938721"/>
                      <a:pt x="1245542" y="957982"/>
                      <a:pt x="1236268" y="955841"/>
                    </a:cubicBezTo>
                    <a:cubicBezTo>
                      <a:pt x="1226994" y="953701"/>
                      <a:pt x="1199173" y="958695"/>
                      <a:pt x="1189186" y="952275"/>
                    </a:cubicBezTo>
                    <a:cubicBezTo>
                      <a:pt x="1178485" y="945854"/>
                      <a:pt x="1187046" y="942288"/>
                      <a:pt x="1197746" y="943001"/>
                    </a:cubicBezTo>
                    <a:cubicBezTo>
                      <a:pt x="1208447" y="943714"/>
                      <a:pt x="1212014" y="940147"/>
                      <a:pt x="1206307" y="932300"/>
                    </a:cubicBezTo>
                    <a:cubicBezTo>
                      <a:pt x="1199886" y="925167"/>
                      <a:pt x="1214867" y="913753"/>
                      <a:pt x="1214154" y="908759"/>
                    </a:cubicBezTo>
                    <a:cubicBezTo>
                      <a:pt x="1213440" y="903766"/>
                      <a:pt x="1173492" y="917320"/>
                      <a:pt x="1166358" y="923026"/>
                    </a:cubicBezTo>
                    <a:cubicBezTo>
                      <a:pt x="1159938" y="928733"/>
                      <a:pt x="1167071" y="939434"/>
                      <a:pt x="1159938" y="943001"/>
                    </a:cubicBezTo>
                    <a:cubicBezTo>
                      <a:pt x="1152804" y="946568"/>
                      <a:pt x="1152804" y="936581"/>
                      <a:pt x="1144244" y="933727"/>
                    </a:cubicBezTo>
                    <a:cubicBezTo>
                      <a:pt x="1135683" y="930874"/>
                      <a:pt x="1075047" y="944428"/>
                      <a:pt x="1063633" y="957268"/>
                    </a:cubicBezTo>
                    <a:cubicBezTo>
                      <a:pt x="1052219" y="970109"/>
                      <a:pt x="1030105" y="970822"/>
                      <a:pt x="1030105" y="977956"/>
                    </a:cubicBezTo>
                    <a:cubicBezTo>
                      <a:pt x="1030105" y="985090"/>
                      <a:pt x="1002283" y="984376"/>
                      <a:pt x="991583" y="990083"/>
                    </a:cubicBezTo>
                    <a:cubicBezTo>
                      <a:pt x="980882" y="995077"/>
                      <a:pt x="988016" y="1016478"/>
                      <a:pt x="983736" y="1027178"/>
                    </a:cubicBezTo>
                    <a:cubicBezTo>
                      <a:pt x="979455" y="1037879"/>
                      <a:pt x="937367" y="1034312"/>
                      <a:pt x="923813" y="1035025"/>
                    </a:cubicBezTo>
                    <a:cubicBezTo>
                      <a:pt x="910972" y="1035739"/>
                      <a:pt x="905978" y="1010058"/>
                      <a:pt x="895991" y="1008631"/>
                    </a:cubicBezTo>
                    <a:cubicBezTo>
                      <a:pt x="885291" y="1007204"/>
                      <a:pt x="891711" y="992223"/>
                      <a:pt x="895278" y="986516"/>
                    </a:cubicBezTo>
                    <a:cubicBezTo>
                      <a:pt x="898131" y="980096"/>
                      <a:pt x="906692" y="985803"/>
                      <a:pt x="919532" y="977243"/>
                    </a:cubicBezTo>
                    <a:cubicBezTo>
                      <a:pt x="932373" y="968682"/>
                      <a:pt x="945214" y="981523"/>
                      <a:pt x="950921" y="975816"/>
                    </a:cubicBezTo>
                    <a:cubicBezTo>
                      <a:pt x="955914" y="970109"/>
                      <a:pt x="930946" y="955128"/>
                      <a:pt x="929520" y="942288"/>
                    </a:cubicBezTo>
                    <a:cubicBezTo>
                      <a:pt x="928093" y="929447"/>
                      <a:pt x="900271" y="925880"/>
                      <a:pt x="884577" y="930160"/>
                    </a:cubicBezTo>
                    <a:cubicBezTo>
                      <a:pt x="868883" y="934440"/>
                      <a:pt x="851762" y="930874"/>
                      <a:pt x="841062" y="925167"/>
                    </a:cubicBezTo>
                    <a:cubicBezTo>
                      <a:pt x="830361" y="920173"/>
                      <a:pt x="831075" y="934440"/>
                      <a:pt x="847482" y="938721"/>
                    </a:cubicBezTo>
                    <a:cubicBezTo>
                      <a:pt x="863890" y="943001"/>
                      <a:pt x="855329" y="955128"/>
                      <a:pt x="858183" y="962975"/>
                    </a:cubicBezTo>
                    <a:cubicBezTo>
                      <a:pt x="861036" y="970822"/>
                      <a:pt x="853902" y="988656"/>
                      <a:pt x="844629" y="1002210"/>
                    </a:cubicBezTo>
                    <a:cubicBezTo>
                      <a:pt x="835355" y="1015764"/>
                      <a:pt x="841775" y="1015051"/>
                      <a:pt x="856043" y="1014338"/>
                    </a:cubicBezTo>
                    <a:cubicBezTo>
                      <a:pt x="870310" y="1013624"/>
                      <a:pt x="868883" y="1032172"/>
                      <a:pt x="868883" y="1045726"/>
                    </a:cubicBezTo>
                    <a:cubicBezTo>
                      <a:pt x="868883" y="1059280"/>
                      <a:pt x="858183" y="1062847"/>
                      <a:pt x="858183" y="1072834"/>
                    </a:cubicBezTo>
                    <a:cubicBezTo>
                      <a:pt x="858183" y="1082821"/>
                      <a:pt x="846769" y="1067840"/>
                      <a:pt x="843202" y="1072121"/>
                    </a:cubicBezTo>
                    <a:cubicBezTo>
                      <a:pt x="839635" y="1076401"/>
                      <a:pt x="834642" y="1069980"/>
                      <a:pt x="833215" y="1061420"/>
                    </a:cubicBezTo>
                    <a:cubicBezTo>
                      <a:pt x="831075" y="1052860"/>
                      <a:pt x="809674" y="1057853"/>
                      <a:pt x="798260" y="1055000"/>
                    </a:cubicBezTo>
                    <a:cubicBezTo>
                      <a:pt x="786132" y="1052146"/>
                      <a:pt x="781852" y="1057140"/>
                      <a:pt x="776145" y="1065700"/>
                    </a:cubicBezTo>
                    <a:cubicBezTo>
                      <a:pt x="770438" y="1074261"/>
                      <a:pt x="754031" y="1077828"/>
                      <a:pt x="744757" y="1079254"/>
                    </a:cubicBezTo>
                    <a:cubicBezTo>
                      <a:pt x="734770" y="1080681"/>
                      <a:pt x="720503" y="1097089"/>
                      <a:pt x="711229" y="1103509"/>
                    </a:cubicBezTo>
                    <a:cubicBezTo>
                      <a:pt x="701955" y="1109929"/>
                      <a:pt x="700528" y="1121343"/>
                      <a:pt x="713369" y="1134184"/>
                    </a:cubicBezTo>
                    <a:cubicBezTo>
                      <a:pt x="726209" y="1146311"/>
                      <a:pt x="729063" y="1154871"/>
                      <a:pt x="727636" y="1162005"/>
                    </a:cubicBezTo>
                    <a:cubicBezTo>
                      <a:pt x="726923" y="1168425"/>
                      <a:pt x="691254" y="1166999"/>
                      <a:pt x="685547" y="1159152"/>
                    </a:cubicBezTo>
                    <a:cubicBezTo>
                      <a:pt x="679841" y="1152018"/>
                      <a:pt x="657013" y="1149164"/>
                      <a:pt x="649166" y="1150591"/>
                    </a:cubicBezTo>
                    <a:cubicBezTo>
                      <a:pt x="641319" y="1152018"/>
                      <a:pt x="619918" y="1127050"/>
                      <a:pt x="609217" y="1127050"/>
                    </a:cubicBezTo>
                    <a:cubicBezTo>
                      <a:pt x="598516" y="1126337"/>
                      <a:pt x="591383" y="1139891"/>
                      <a:pt x="587816" y="1147024"/>
                    </a:cubicBezTo>
                    <a:cubicBezTo>
                      <a:pt x="584249" y="1153445"/>
                      <a:pt x="592809" y="1155585"/>
                      <a:pt x="598516" y="1166999"/>
                    </a:cubicBezTo>
                    <a:cubicBezTo>
                      <a:pt x="603510" y="1178413"/>
                      <a:pt x="622771" y="1179126"/>
                      <a:pt x="632758" y="1179126"/>
                    </a:cubicBezTo>
                    <a:cubicBezTo>
                      <a:pt x="642745" y="1179126"/>
                      <a:pt x="639178" y="1194107"/>
                      <a:pt x="635612" y="1200527"/>
                    </a:cubicBezTo>
                    <a:cubicBezTo>
                      <a:pt x="632758" y="1206947"/>
                      <a:pt x="614211" y="1211228"/>
                      <a:pt x="609217" y="1204807"/>
                    </a:cubicBezTo>
                    <a:cubicBezTo>
                      <a:pt x="604223" y="1198387"/>
                      <a:pt x="582109" y="1204807"/>
                      <a:pt x="581396" y="1196247"/>
                    </a:cubicBezTo>
                    <a:cubicBezTo>
                      <a:pt x="580682" y="1187686"/>
                      <a:pt x="564988" y="1175559"/>
                      <a:pt x="549294" y="1178413"/>
                    </a:cubicBezTo>
                    <a:cubicBezTo>
                      <a:pt x="532887" y="1181266"/>
                      <a:pt x="530033" y="1170566"/>
                      <a:pt x="531460" y="1158438"/>
                    </a:cubicBezTo>
                    <a:cubicBezTo>
                      <a:pt x="532173" y="1146311"/>
                      <a:pt x="522899" y="1138464"/>
                      <a:pt x="522899" y="1132757"/>
                    </a:cubicBezTo>
                    <a:cubicBezTo>
                      <a:pt x="523613" y="1127050"/>
                      <a:pt x="515766" y="1115636"/>
                      <a:pt x="523613" y="1109929"/>
                    </a:cubicBezTo>
                    <a:cubicBezTo>
                      <a:pt x="532173" y="1104222"/>
                      <a:pt x="525753" y="1095662"/>
                      <a:pt x="526466" y="1087815"/>
                    </a:cubicBezTo>
                    <a:cubicBezTo>
                      <a:pt x="527180" y="1079968"/>
                      <a:pt x="512199" y="1067840"/>
                      <a:pt x="499358" y="1067840"/>
                    </a:cubicBezTo>
                    <a:cubicBezTo>
                      <a:pt x="486518" y="1067840"/>
                      <a:pt x="488658" y="1055000"/>
                      <a:pt x="477957" y="1052146"/>
                    </a:cubicBezTo>
                    <a:cubicBezTo>
                      <a:pt x="467257" y="1049293"/>
                      <a:pt x="445142" y="1031459"/>
                      <a:pt x="443715" y="1023611"/>
                    </a:cubicBezTo>
                    <a:cubicBezTo>
                      <a:pt x="442289" y="1015764"/>
                      <a:pt x="425881" y="1015051"/>
                      <a:pt x="431588" y="1012198"/>
                    </a:cubicBezTo>
                    <a:cubicBezTo>
                      <a:pt x="437295" y="1009344"/>
                      <a:pt x="450136" y="1012911"/>
                      <a:pt x="459410" y="1022898"/>
                    </a:cubicBezTo>
                    <a:cubicBezTo>
                      <a:pt x="468683" y="1032172"/>
                      <a:pt x="483664" y="1040732"/>
                      <a:pt x="507919" y="1043586"/>
                    </a:cubicBezTo>
                    <a:cubicBezTo>
                      <a:pt x="532173" y="1046439"/>
                      <a:pt x="542160" y="1057853"/>
                      <a:pt x="569268" y="1062847"/>
                    </a:cubicBezTo>
                    <a:cubicBezTo>
                      <a:pt x="596376" y="1067840"/>
                      <a:pt x="612070" y="1070694"/>
                      <a:pt x="651306" y="1076401"/>
                    </a:cubicBezTo>
                    <a:cubicBezTo>
                      <a:pt x="690541" y="1082108"/>
                      <a:pt x="741904" y="1042872"/>
                      <a:pt x="753317" y="1031459"/>
                    </a:cubicBezTo>
                    <a:cubicBezTo>
                      <a:pt x="764018" y="1020758"/>
                      <a:pt x="750464" y="997930"/>
                      <a:pt x="750464" y="990083"/>
                    </a:cubicBezTo>
                    <a:cubicBezTo>
                      <a:pt x="750464" y="981523"/>
                      <a:pt x="732630" y="980809"/>
                      <a:pt x="730490" y="974389"/>
                    </a:cubicBezTo>
                    <a:cubicBezTo>
                      <a:pt x="727636" y="967969"/>
                      <a:pt x="716222" y="956555"/>
                      <a:pt x="701242" y="956555"/>
                    </a:cubicBezTo>
                    <a:cubicBezTo>
                      <a:pt x="686261" y="956555"/>
                      <a:pt x="684121" y="939434"/>
                      <a:pt x="671993" y="940147"/>
                    </a:cubicBezTo>
                    <a:cubicBezTo>
                      <a:pt x="659866" y="940861"/>
                      <a:pt x="652019" y="935154"/>
                      <a:pt x="620631" y="914466"/>
                    </a:cubicBezTo>
                    <a:cubicBezTo>
                      <a:pt x="589243" y="893778"/>
                      <a:pt x="546441" y="878798"/>
                      <a:pt x="538593" y="882364"/>
                    </a:cubicBezTo>
                    <a:cubicBezTo>
                      <a:pt x="530746" y="885931"/>
                      <a:pt x="525753" y="888071"/>
                      <a:pt x="520759" y="880224"/>
                    </a:cubicBezTo>
                    <a:cubicBezTo>
                      <a:pt x="515766" y="872377"/>
                      <a:pt x="503638" y="873804"/>
                      <a:pt x="495078" y="879511"/>
                    </a:cubicBezTo>
                    <a:cubicBezTo>
                      <a:pt x="486518" y="885931"/>
                      <a:pt x="478670" y="873804"/>
                      <a:pt x="462976" y="877371"/>
                    </a:cubicBezTo>
                    <a:cubicBezTo>
                      <a:pt x="447282" y="880938"/>
                      <a:pt x="439435" y="870951"/>
                      <a:pt x="443002" y="865957"/>
                    </a:cubicBezTo>
                    <a:cubicBezTo>
                      <a:pt x="447282" y="860963"/>
                      <a:pt x="470110" y="865244"/>
                      <a:pt x="468683" y="857397"/>
                    </a:cubicBezTo>
                    <a:cubicBezTo>
                      <a:pt x="467970" y="849550"/>
                      <a:pt x="459410" y="857397"/>
                      <a:pt x="445142" y="848123"/>
                    </a:cubicBezTo>
                    <a:cubicBezTo>
                      <a:pt x="430875" y="838849"/>
                      <a:pt x="423028" y="845269"/>
                      <a:pt x="420174" y="853116"/>
                    </a:cubicBezTo>
                    <a:cubicBezTo>
                      <a:pt x="417321" y="860963"/>
                      <a:pt x="405907" y="858823"/>
                      <a:pt x="398773" y="852403"/>
                    </a:cubicBezTo>
                    <a:cubicBezTo>
                      <a:pt x="398060" y="851690"/>
                      <a:pt x="397346" y="850976"/>
                      <a:pt x="396633" y="850976"/>
                    </a:cubicBezTo>
                    <a:cubicBezTo>
                      <a:pt x="394493" y="863817"/>
                      <a:pt x="386646" y="865244"/>
                      <a:pt x="378799" y="863817"/>
                    </a:cubicBezTo>
                    <a:cubicBezTo>
                      <a:pt x="369525" y="861677"/>
                      <a:pt x="360251" y="877371"/>
                      <a:pt x="349551" y="877371"/>
                    </a:cubicBezTo>
                    <a:cubicBezTo>
                      <a:pt x="338850" y="877371"/>
                      <a:pt x="327436" y="888785"/>
                      <a:pt x="325296" y="898059"/>
                    </a:cubicBezTo>
                    <a:cubicBezTo>
                      <a:pt x="323156" y="907332"/>
                      <a:pt x="311742" y="902339"/>
                      <a:pt x="311742" y="908759"/>
                    </a:cubicBezTo>
                    <a:cubicBezTo>
                      <a:pt x="311742" y="915179"/>
                      <a:pt x="311742" y="920886"/>
                      <a:pt x="306749" y="927307"/>
                    </a:cubicBezTo>
                    <a:cubicBezTo>
                      <a:pt x="301755" y="933727"/>
                      <a:pt x="306749" y="936581"/>
                      <a:pt x="311742" y="947281"/>
                    </a:cubicBezTo>
                    <a:cubicBezTo>
                      <a:pt x="316736" y="957982"/>
                      <a:pt x="328150" y="956555"/>
                      <a:pt x="333857" y="959408"/>
                    </a:cubicBezTo>
                    <a:cubicBezTo>
                      <a:pt x="338850" y="962262"/>
                      <a:pt x="358825" y="979383"/>
                      <a:pt x="358825" y="985090"/>
                    </a:cubicBezTo>
                    <a:cubicBezTo>
                      <a:pt x="358825" y="991510"/>
                      <a:pt x="343130" y="1007204"/>
                      <a:pt x="336710" y="1010771"/>
                    </a:cubicBezTo>
                    <a:cubicBezTo>
                      <a:pt x="330290" y="1015051"/>
                      <a:pt x="322443" y="1025038"/>
                      <a:pt x="326010" y="1031459"/>
                    </a:cubicBezTo>
                    <a:cubicBezTo>
                      <a:pt x="330290" y="1037879"/>
                      <a:pt x="348124" y="1063560"/>
                      <a:pt x="359538" y="1084248"/>
                    </a:cubicBezTo>
                    <a:cubicBezTo>
                      <a:pt x="370952" y="1104936"/>
                      <a:pt x="355258" y="1095662"/>
                      <a:pt x="348124" y="1104936"/>
                    </a:cubicBezTo>
                    <a:cubicBezTo>
                      <a:pt x="340990" y="1114209"/>
                      <a:pt x="350977" y="1125623"/>
                      <a:pt x="353118" y="1132044"/>
                    </a:cubicBezTo>
                    <a:cubicBezTo>
                      <a:pt x="355258" y="1138464"/>
                      <a:pt x="343844" y="1137037"/>
                      <a:pt x="344557" y="1142744"/>
                    </a:cubicBezTo>
                    <a:cubicBezTo>
                      <a:pt x="345271" y="1147738"/>
                      <a:pt x="360965" y="1149878"/>
                      <a:pt x="362391" y="1154158"/>
                    </a:cubicBezTo>
                    <a:cubicBezTo>
                      <a:pt x="363105" y="1158438"/>
                      <a:pt x="351691" y="1163432"/>
                      <a:pt x="357398" y="1171992"/>
                    </a:cubicBezTo>
                    <a:cubicBezTo>
                      <a:pt x="362391" y="1180553"/>
                      <a:pt x="375232" y="1180553"/>
                      <a:pt x="375945" y="1190540"/>
                    </a:cubicBezTo>
                    <a:cubicBezTo>
                      <a:pt x="376659" y="1201240"/>
                      <a:pt x="353118" y="1201954"/>
                      <a:pt x="353831" y="1210514"/>
                    </a:cubicBezTo>
                    <a:cubicBezTo>
                      <a:pt x="354544" y="1219075"/>
                      <a:pt x="385219" y="1229062"/>
                      <a:pt x="398773" y="1244756"/>
                    </a:cubicBezTo>
                    <a:cubicBezTo>
                      <a:pt x="412327" y="1260450"/>
                      <a:pt x="410900" y="1264730"/>
                      <a:pt x="408047" y="1272577"/>
                    </a:cubicBezTo>
                    <a:cubicBezTo>
                      <a:pt x="401627" y="1288985"/>
                      <a:pt x="364531" y="1303965"/>
                      <a:pt x="355971" y="1322513"/>
                    </a:cubicBezTo>
                    <a:cubicBezTo>
                      <a:pt x="347411" y="1341061"/>
                      <a:pt x="316736" y="1351761"/>
                      <a:pt x="301755" y="1366029"/>
                    </a:cubicBezTo>
                    <a:cubicBezTo>
                      <a:pt x="296048" y="1371735"/>
                      <a:pt x="289628" y="1379582"/>
                      <a:pt x="285348" y="1387430"/>
                    </a:cubicBezTo>
                    <a:cubicBezTo>
                      <a:pt x="291768" y="1386003"/>
                      <a:pt x="296761" y="1383863"/>
                      <a:pt x="300328" y="1382436"/>
                    </a:cubicBezTo>
                    <a:cubicBezTo>
                      <a:pt x="308889" y="1378156"/>
                      <a:pt x="314596" y="1398844"/>
                      <a:pt x="322443" y="1405264"/>
                    </a:cubicBezTo>
                    <a:cubicBezTo>
                      <a:pt x="331003" y="1411684"/>
                      <a:pt x="347411" y="1405977"/>
                      <a:pt x="353118" y="1411684"/>
                    </a:cubicBezTo>
                    <a:cubicBezTo>
                      <a:pt x="358825" y="1418104"/>
                      <a:pt x="348124" y="1418104"/>
                      <a:pt x="336710" y="1416678"/>
                    </a:cubicBezTo>
                    <a:cubicBezTo>
                      <a:pt x="324583" y="1414538"/>
                      <a:pt x="321729" y="1421671"/>
                      <a:pt x="303182" y="1428092"/>
                    </a:cubicBezTo>
                    <a:cubicBezTo>
                      <a:pt x="288914" y="1433085"/>
                      <a:pt x="290341" y="1437365"/>
                      <a:pt x="286061" y="1441646"/>
                    </a:cubicBezTo>
                    <a:cubicBezTo>
                      <a:pt x="294621" y="1453773"/>
                      <a:pt x="283207" y="1455200"/>
                      <a:pt x="278927" y="1464473"/>
                    </a:cubicBezTo>
                    <a:cubicBezTo>
                      <a:pt x="273934" y="1474461"/>
                      <a:pt x="268227" y="1475887"/>
                      <a:pt x="267513" y="1482308"/>
                    </a:cubicBezTo>
                    <a:cubicBezTo>
                      <a:pt x="266800" y="1488728"/>
                      <a:pt x="268940" y="1493008"/>
                      <a:pt x="269653" y="1502282"/>
                    </a:cubicBezTo>
                    <a:cubicBezTo>
                      <a:pt x="270367" y="1511556"/>
                      <a:pt x="271794" y="1512983"/>
                      <a:pt x="277500" y="1520830"/>
                    </a:cubicBezTo>
                    <a:cubicBezTo>
                      <a:pt x="283207" y="1528677"/>
                      <a:pt x="272507" y="1528677"/>
                      <a:pt x="268227" y="1532243"/>
                    </a:cubicBezTo>
                    <a:cubicBezTo>
                      <a:pt x="263233" y="1535810"/>
                      <a:pt x="266800" y="1544371"/>
                      <a:pt x="273220" y="1550791"/>
                    </a:cubicBezTo>
                    <a:cubicBezTo>
                      <a:pt x="279641" y="1557211"/>
                      <a:pt x="279641" y="1565058"/>
                      <a:pt x="276787" y="1570052"/>
                    </a:cubicBezTo>
                    <a:cubicBezTo>
                      <a:pt x="274647" y="1575759"/>
                      <a:pt x="282494" y="1585033"/>
                      <a:pt x="287488" y="1590026"/>
                    </a:cubicBezTo>
                    <a:cubicBezTo>
                      <a:pt x="293195" y="1595733"/>
                      <a:pt x="292481" y="1610001"/>
                      <a:pt x="296761" y="1614281"/>
                    </a:cubicBezTo>
                    <a:cubicBezTo>
                      <a:pt x="301755" y="1617848"/>
                      <a:pt x="306749" y="1622128"/>
                      <a:pt x="315309" y="1619988"/>
                    </a:cubicBezTo>
                    <a:cubicBezTo>
                      <a:pt x="323869" y="1617848"/>
                      <a:pt x="329576" y="1621415"/>
                      <a:pt x="333143" y="1628548"/>
                    </a:cubicBezTo>
                    <a:cubicBezTo>
                      <a:pt x="336710" y="1635682"/>
                      <a:pt x="343130" y="1632115"/>
                      <a:pt x="351691" y="1628548"/>
                    </a:cubicBezTo>
                    <a:cubicBezTo>
                      <a:pt x="360251" y="1624981"/>
                      <a:pt x="379512" y="1635682"/>
                      <a:pt x="384506" y="1637822"/>
                    </a:cubicBezTo>
                    <a:cubicBezTo>
                      <a:pt x="389499" y="1639962"/>
                      <a:pt x="386646" y="1653516"/>
                      <a:pt x="387359" y="1662077"/>
                    </a:cubicBezTo>
                    <a:cubicBezTo>
                      <a:pt x="388073" y="1670637"/>
                      <a:pt x="382366" y="1681337"/>
                      <a:pt x="390926" y="1687044"/>
                    </a:cubicBezTo>
                    <a:cubicBezTo>
                      <a:pt x="399487" y="1692751"/>
                      <a:pt x="397346" y="1704879"/>
                      <a:pt x="407334" y="1709159"/>
                    </a:cubicBezTo>
                    <a:cubicBezTo>
                      <a:pt x="417321" y="1712726"/>
                      <a:pt x="421601" y="1726993"/>
                      <a:pt x="427308" y="1728420"/>
                    </a:cubicBezTo>
                    <a:cubicBezTo>
                      <a:pt x="433728" y="1729847"/>
                      <a:pt x="445142" y="1739120"/>
                      <a:pt x="446569" y="1746254"/>
                    </a:cubicBezTo>
                    <a:cubicBezTo>
                      <a:pt x="447996" y="1753388"/>
                      <a:pt x="435868" y="1759808"/>
                      <a:pt x="428735" y="1762662"/>
                    </a:cubicBezTo>
                    <a:cubicBezTo>
                      <a:pt x="421601" y="1765515"/>
                      <a:pt x="408760" y="1753388"/>
                      <a:pt x="403767" y="1759095"/>
                    </a:cubicBezTo>
                    <a:cubicBezTo>
                      <a:pt x="398773" y="1764802"/>
                      <a:pt x="405194" y="1774789"/>
                      <a:pt x="409474" y="1791910"/>
                    </a:cubicBezTo>
                    <a:cubicBezTo>
                      <a:pt x="413041" y="1809031"/>
                      <a:pt x="416607" y="1810457"/>
                      <a:pt x="424454" y="1810457"/>
                    </a:cubicBezTo>
                    <a:cubicBezTo>
                      <a:pt x="432302" y="1810457"/>
                      <a:pt x="435155" y="1804750"/>
                      <a:pt x="440862" y="1801897"/>
                    </a:cubicBezTo>
                    <a:cubicBezTo>
                      <a:pt x="446569" y="1799043"/>
                      <a:pt x="458696" y="1803324"/>
                      <a:pt x="464403" y="1801183"/>
                    </a:cubicBezTo>
                    <a:cubicBezTo>
                      <a:pt x="470110" y="1799043"/>
                      <a:pt x="489371" y="1798330"/>
                      <a:pt x="492938" y="1804037"/>
                    </a:cubicBezTo>
                    <a:cubicBezTo>
                      <a:pt x="496505" y="1810457"/>
                      <a:pt x="500785" y="1824725"/>
                      <a:pt x="497931" y="1830432"/>
                    </a:cubicBezTo>
                    <a:cubicBezTo>
                      <a:pt x="495078" y="1836138"/>
                      <a:pt x="501498" y="1841846"/>
                      <a:pt x="505778" y="1849692"/>
                    </a:cubicBezTo>
                    <a:cubicBezTo>
                      <a:pt x="509345" y="1857540"/>
                      <a:pt x="525753" y="1853259"/>
                      <a:pt x="531460" y="1856113"/>
                    </a:cubicBezTo>
                    <a:cubicBezTo>
                      <a:pt x="537167" y="1858253"/>
                      <a:pt x="549294" y="1875374"/>
                      <a:pt x="547154" y="1883221"/>
                    </a:cubicBezTo>
                    <a:cubicBezTo>
                      <a:pt x="545014" y="1891068"/>
                      <a:pt x="555001" y="1892495"/>
                      <a:pt x="560708" y="1890355"/>
                    </a:cubicBezTo>
                    <a:cubicBezTo>
                      <a:pt x="566415" y="1888215"/>
                      <a:pt x="571408" y="1893921"/>
                      <a:pt x="577829" y="1898202"/>
                    </a:cubicBezTo>
                    <a:cubicBezTo>
                      <a:pt x="584249" y="1901768"/>
                      <a:pt x="589243" y="1900342"/>
                      <a:pt x="595663" y="1896775"/>
                    </a:cubicBezTo>
                    <a:cubicBezTo>
                      <a:pt x="602083" y="1893208"/>
                      <a:pt x="612070" y="1889641"/>
                      <a:pt x="614924" y="1895348"/>
                    </a:cubicBezTo>
                    <a:cubicBezTo>
                      <a:pt x="617777" y="1901055"/>
                      <a:pt x="630618" y="1911042"/>
                      <a:pt x="630618" y="1913896"/>
                    </a:cubicBezTo>
                    <a:cubicBezTo>
                      <a:pt x="630618" y="1916749"/>
                      <a:pt x="649879" y="1913896"/>
                      <a:pt x="659153" y="1918889"/>
                    </a:cubicBezTo>
                    <a:cubicBezTo>
                      <a:pt x="668427" y="1923883"/>
                      <a:pt x="678414" y="1921029"/>
                      <a:pt x="689114" y="1926736"/>
                    </a:cubicBezTo>
                    <a:cubicBezTo>
                      <a:pt x="699101" y="1932443"/>
                      <a:pt x="708375" y="1933157"/>
                      <a:pt x="709089" y="1938864"/>
                    </a:cubicBezTo>
                    <a:cubicBezTo>
                      <a:pt x="709802" y="1945284"/>
                      <a:pt x="699101" y="1950277"/>
                      <a:pt x="699101" y="1953844"/>
                    </a:cubicBezTo>
                    <a:cubicBezTo>
                      <a:pt x="699101" y="1956698"/>
                      <a:pt x="707662" y="1959551"/>
                      <a:pt x="707662" y="1963831"/>
                    </a:cubicBezTo>
                    <a:cubicBezTo>
                      <a:pt x="707662" y="1968825"/>
                      <a:pt x="696961" y="1968825"/>
                      <a:pt x="695535" y="1972392"/>
                    </a:cubicBezTo>
                    <a:cubicBezTo>
                      <a:pt x="694108" y="1975959"/>
                      <a:pt x="701955" y="1981666"/>
                      <a:pt x="703382" y="1985946"/>
                    </a:cubicBezTo>
                    <a:cubicBezTo>
                      <a:pt x="704808" y="1989513"/>
                      <a:pt x="696961" y="2003067"/>
                      <a:pt x="696961" y="2006634"/>
                    </a:cubicBezTo>
                    <a:cubicBezTo>
                      <a:pt x="696961" y="2010200"/>
                      <a:pt x="673420" y="2005920"/>
                      <a:pt x="668427" y="2005920"/>
                    </a:cubicBezTo>
                    <a:cubicBezTo>
                      <a:pt x="662720" y="2005920"/>
                      <a:pt x="646312" y="2023755"/>
                      <a:pt x="641319" y="2024468"/>
                    </a:cubicBezTo>
                    <a:cubicBezTo>
                      <a:pt x="636325" y="2025181"/>
                      <a:pt x="639178" y="2033742"/>
                      <a:pt x="640605" y="2040875"/>
                    </a:cubicBezTo>
                    <a:cubicBezTo>
                      <a:pt x="657726" y="2038022"/>
                      <a:pt x="674847" y="2036595"/>
                      <a:pt x="676274" y="2040162"/>
                    </a:cubicBezTo>
                    <a:cubicBezTo>
                      <a:pt x="679127" y="2046582"/>
                      <a:pt x="639892" y="2062990"/>
                      <a:pt x="632758" y="2065843"/>
                    </a:cubicBezTo>
                    <a:cubicBezTo>
                      <a:pt x="625624" y="2068697"/>
                      <a:pt x="647026" y="2079397"/>
                      <a:pt x="646312" y="2085818"/>
                    </a:cubicBezTo>
                    <a:cubicBezTo>
                      <a:pt x="645599" y="2092238"/>
                      <a:pt x="623484" y="2093665"/>
                      <a:pt x="625624" y="2105792"/>
                    </a:cubicBezTo>
                    <a:cubicBezTo>
                      <a:pt x="627765" y="2117919"/>
                      <a:pt x="618491" y="2120773"/>
                      <a:pt x="606363" y="2120773"/>
                    </a:cubicBezTo>
                    <a:cubicBezTo>
                      <a:pt x="594236" y="2120773"/>
                      <a:pt x="591383" y="2127906"/>
                      <a:pt x="597090" y="2129333"/>
                    </a:cubicBezTo>
                    <a:cubicBezTo>
                      <a:pt x="602797" y="2130047"/>
                      <a:pt x="602083" y="2145741"/>
                      <a:pt x="624911" y="2151448"/>
                    </a:cubicBezTo>
                    <a:cubicBezTo>
                      <a:pt x="647026" y="2157154"/>
                      <a:pt x="671280" y="2177842"/>
                      <a:pt x="690541" y="2198530"/>
                    </a:cubicBezTo>
                    <a:cubicBezTo>
                      <a:pt x="693395" y="2201383"/>
                      <a:pt x="696248" y="2203523"/>
                      <a:pt x="699815" y="2205664"/>
                    </a:cubicBezTo>
                    <a:cubicBezTo>
                      <a:pt x="705522" y="2202097"/>
                      <a:pt x="710515" y="2199957"/>
                      <a:pt x="712655" y="2199243"/>
                    </a:cubicBezTo>
                    <a:cubicBezTo>
                      <a:pt x="723356" y="2197817"/>
                      <a:pt x="744044" y="2204237"/>
                      <a:pt x="754744" y="2211371"/>
                    </a:cubicBezTo>
                    <a:cubicBezTo>
                      <a:pt x="765445" y="2219218"/>
                      <a:pt x="804680" y="2209944"/>
                      <a:pt x="808960" y="2216364"/>
                    </a:cubicBezTo>
                    <a:cubicBezTo>
                      <a:pt x="813954" y="2222784"/>
                      <a:pt x="823228" y="2230632"/>
                      <a:pt x="831075" y="2230632"/>
                    </a:cubicBezTo>
                    <a:cubicBezTo>
                      <a:pt x="838922" y="2230632"/>
                      <a:pt x="846769" y="2246326"/>
                      <a:pt x="853189" y="2241332"/>
                    </a:cubicBezTo>
                    <a:cubicBezTo>
                      <a:pt x="859609" y="2236338"/>
                      <a:pt x="882437" y="2236338"/>
                      <a:pt x="888858" y="2236338"/>
                    </a:cubicBezTo>
                    <a:cubicBezTo>
                      <a:pt x="895278" y="2236338"/>
                      <a:pt x="895278" y="2241332"/>
                      <a:pt x="900985" y="2241332"/>
                    </a:cubicBezTo>
                    <a:cubicBezTo>
                      <a:pt x="907405" y="2241332"/>
                      <a:pt x="907405" y="2264873"/>
                      <a:pt x="911685" y="2263446"/>
                    </a:cubicBezTo>
                    <a:cubicBezTo>
                      <a:pt x="916679" y="2262020"/>
                      <a:pt x="933800" y="2277714"/>
                      <a:pt x="944500" y="2279141"/>
                    </a:cubicBezTo>
                    <a:cubicBezTo>
                      <a:pt x="955201" y="2280567"/>
                      <a:pt x="966615" y="2299115"/>
                      <a:pt x="970895" y="2297688"/>
                    </a:cubicBezTo>
                    <a:cubicBezTo>
                      <a:pt x="975888" y="2296261"/>
                      <a:pt x="983022" y="2305535"/>
                      <a:pt x="986589" y="2297688"/>
                    </a:cubicBezTo>
                    <a:cubicBezTo>
                      <a:pt x="989443" y="2290555"/>
                      <a:pt x="1005137" y="2294121"/>
                      <a:pt x="1009417" y="2281281"/>
                    </a:cubicBezTo>
                    <a:cubicBezTo>
                      <a:pt x="989443" y="2257026"/>
                      <a:pt x="968755" y="2230632"/>
                      <a:pt x="969468" y="2219931"/>
                    </a:cubicBezTo>
                    <a:cubicBezTo>
                      <a:pt x="970182" y="2202097"/>
                      <a:pt x="978029" y="2190683"/>
                      <a:pt x="955914" y="2172135"/>
                    </a:cubicBezTo>
                    <a:cubicBezTo>
                      <a:pt x="933800" y="2153588"/>
                      <a:pt x="958054" y="2140747"/>
                      <a:pt x="973748" y="2121486"/>
                    </a:cubicBezTo>
                    <a:cubicBezTo>
                      <a:pt x="987302" y="2103652"/>
                      <a:pt x="1017264" y="2095805"/>
                      <a:pt x="1035812" y="2083678"/>
                    </a:cubicBezTo>
                    <a:cubicBezTo>
                      <a:pt x="1032245" y="2080824"/>
                      <a:pt x="1027964" y="2078684"/>
                      <a:pt x="1024398" y="2077257"/>
                    </a:cubicBezTo>
                    <a:cubicBezTo>
                      <a:pt x="1010130" y="2070837"/>
                      <a:pt x="1005850" y="2065130"/>
                      <a:pt x="1016551" y="2061563"/>
                    </a:cubicBezTo>
                    <a:cubicBezTo>
                      <a:pt x="1027251" y="2058710"/>
                      <a:pt x="1022971" y="2052289"/>
                      <a:pt x="1011557" y="2039449"/>
                    </a:cubicBezTo>
                    <a:cubicBezTo>
                      <a:pt x="1000856" y="2027321"/>
                      <a:pt x="995863" y="2014481"/>
                      <a:pt x="989443" y="2014481"/>
                    </a:cubicBezTo>
                    <a:cubicBezTo>
                      <a:pt x="983022" y="2014481"/>
                      <a:pt x="973748" y="2013054"/>
                      <a:pt x="964475" y="2015907"/>
                    </a:cubicBezTo>
                    <a:cubicBezTo>
                      <a:pt x="955201" y="2018761"/>
                      <a:pt x="956628" y="2008060"/>
                      <a:pt x="958054" y="1997360"/>
                    </a:cubicBezTo>
                    <a:cubicBezTo>
                      <a:pt x="959481" y="1986659"/>
                      <a:pt x="940933" y="1988086"/>
                      <a:pt x="938080" y="1983092"/>
                    </a:cubicBezTo>
                    <a:cubicBezTo>
                      <a:pt x="935226" y="1978099"/>
                      <a:pt x="943074" y="1963118"/>
                      <a:pt x="945927" y="1960978"/>
                    </a:cubicBezTo>
                    <a:cubicBezTo>
                      <a:pt x="948781" y="1959551"/>
                      <a:pt x="958054" y="1954558"/>
                      <a:pt x="958054" y="1950277"/>
                    </a:cubicBezTo>
                    <a:cubicBezTo>
                      <a:pt x="958054" y="1945284"/>
                      <a:pt x="940933" y="1943857"/>
                      <a:pt x="947354" y="1933157"/>
                    </a:cubicBezTo>
                    <a:cubicBezTo>
                      <a:pt x="953774" y="1922456"/>
                      <a:pt x="965901" y="1922456"/>
                      <a:pt x="965901" y="1911042"/>
                    </a:cubicBezTo>
                    <a:cubicBezTo>
                      <a:pt x="965901" y="1899628"/>
                      <a:pt x="975175" y="1891068"/>
                      <a:pt x="985876" y="1898915"/>
                    </a:cubicBezTo>
                    <a:cubicBezTo>
                      <a:pt x="996576" y="1906762"/>
                      <a:pt x="1001570" y="1926736"/>
                      <a:pt x="1013697" y="1922456"/>
                    </a:cubicBezTo>
                    <a:cubicBezTo>
                      <a:pt x="1025824" y="1917462"/>
                      <a:pt x="1018691" y="1906762"/>
                      <a:pt x="1016551" y="1900342"/>
                    </a:cubicBezTo>
                    <a:cubicBezTo>
                      <a:pt x="1015124" y="1893921"/>
                      <a:pt x="1011557" y="1884648"/>
                      <a:pt x="1025824" y="1881794"/>
                    </a:cubicBezTo>
                    <a:cubicBezTo>
                      <a:pt x="1040092" y="1878941"/>
                      <a:pt x="1033671" y="1864673"/>
                      <a:pt x="1044372" y="1864673"/>
                    </a:cubicBezTo>
                    <a:cubicBezTo>
                      <a:pt x="1055073" y="1864673"/>
                      <a:pt x="1075760" y="1850406"/>
                      <a:pt x="1081467" y="1847552"/>
                    </a:cubicBezTo>
                    <a:cubicBezTo>
                      <a:pt x="1087888" y="1844699"/>
                      <a:pt x="1101441" y="1836852"/>
                      <a:pt x="1107862" y="1839705"/>
                    </a:cubicBezTo>
                    <a:cubicBezTo>
                      <a:pt x="1114282" y="1842559"/>
                      <a:pt x="1122129" y="1850406"/>
                      <a:pt x="1126409" y="1839705"/>
                    </a:cubicBezTo>
                    <a:cubicBezTo>
                      <a:pt x="1131403" y="1829005"/>
                      <a:pt x="1149951" y="1833285"/>
                      <a:pt x="1151377" y="1839705"/>
                    </a:cubicBezTo>
                    <a:cubicBezTo>
                      <a:pt x="1152804" y="1846126"/>
                      <a:pt x="1182765" y="1846126"/>
                      <a:pt x="1192039" y="1851833"/>
                    </a:cubicBezTo>
                    <a:cubicBezTo>
                      <a:pt x="1201313" y="1858253"/>
                      <a:pt x="1221287" y="1870380"/>
                      <a:pt x="1221287" y="1876801"/>
                    </a:cubicBezTo>
                    <a:cubicBezTo>
                      <a:pt x="1221287" y="1883221"/>
                      <a:pt x="1230561" y="1892495"/>
                      <a:pt x="1230561" y="1881794"/>
                    </a:cubicBezTo>
                    <a:cubicBezTo>
                      <a:pt x="1230561" y="1871094"/>
                      <a:pt x="1238408" y="1873947"/>
                      <a:pt x="1250536" y="1881794"/>
                    </a:cubicBezTo>
                    <a:cubicBezTo>
                      <a:pt x="1262663" y="1889641"/>
                      <a:pt x="1280497" y="1886788"/>
                      <a:pt x="1283351" y="1878941"/>
                    </a:cubicBezTo>
                    <a:cubicBezTo>
                      <a:pt x="1286204" y="1871094"/>
                      <a:pt x="1309745" y="1861820"/>
                      <a:pt x="1317592" y="1868240"/>
                    </a:cubicBezTo>
                    <a:cubicBezTo>
                      <a:pt x="1325439" y="1874660"/>
                      <a:pt x="1328293" y="1878941"/>
                      <a:pt x="1337567" y="1869667"/>
                    </a:cubicBezTo>
                    <a:cubicBezTo>
                      <a:pt x="1346840" y="1860393"/>
                      <a:pt x="1368955" y="1861820"/>
                      <a:pt x="1371808" y="1871094"/>
                    </a:cubicBezTo>
                    <a:cubicBezTo>
                      <a:pt x="1374662" y="1880367"/>
                      <a:pt x="1386076" y="1881794"/>
                      <a:pt x="1395349" y="1881794"/>
                    </a:cubicBezTo>
                    <a:cubicBezTo>
                      <a:pt x="1404623" y="1881794"/>
                      <a:pt x="1406050" y="1896061"/>
                      <a:pt x="1412470" y="1892495"/>
                    </a:cubicBezTo>
                    <a:cubicBezTo>
                      <a:pt x="1418891" y="1889641"/>
                      <a:pt x="1417464" y="1873947"/>
                      <a:pt x="1424598" y="1875374"/>
                    </a:cubicBezTo>
                    <a:cubicBezTo>
                      <a:pt x="1432445" y="1876801"/>
                      <a:pt x="1438865" y="1886074"/>
                      <a:pt x="1450992" y="1886074"/>
                    </a:cubicBezTo>
                    <a:cubicBezTo>
                      <a:pt x="1463119" y="1886074"/>
                      <a:pt x="1473107" y="1883221"/>
                      <a:pt x="1473107" y="1873947"/>
                    </a:cubicBezTo>
                    <a:cubicBezTo>
                      <a:pt x="1473107" y="1864673"/>
                      <a:pt x="1471680" y="1848979"/>
                      <a:pt x="1463833" y="1848979"/>
                    </a:cubicBezTo>
                    <a:cubicBezTo>
                      <a:pt x="1455986" y="1848979"/>
                      <a:pt x="1448139" y="1841132"/>
                      <a:pt x="1438865" y="1841132"/>
                    </a:cubicBezTo>
                    <a:cubicBezTo>
                      <a:pt x="1429591" y="1841132"/>
                      <a:pt x="1420317" y="1825438"/>
                      <a:pt x="1429591" y="1822585"/>
                    </a:cubicBezTo>
                    <a:cubicBezTo>
                      <a:pt x="1438865" y="1819731"/>
                      <a:pt x="1454559" y="1811884"/>
                      <a:pt x="1451706" y="1804037"/>
                    </a:cubicBezTo>
                    <a:cubicBezTo>
                      <a:pt x="1448852" y="1796190"/>
                      <a:pt x="1445285" y="1780496"/>
                      <a:pt x="1458126" y="1779069"/>
                    </a:cubicBezTo>
                    <a:cubicBezTo>
                      <a:pt x="1470253" y="1777642"/>
                      <a:pt x="1497361" y="1777642"/>
                      <a:pt x="1495221" y="1772649"/>
                    </a:cubicBezTo>
                    <a:cubicBezTo>
                      <a:pt x="1493794" y="1767655"/>
                      <a:pt x="1468826" y="1764802"/>
                      <a:pt x="1463833" y="1756955"/>
                    </a:cubicBezTo>
                    <a:cubicBezTo>
                      <a:pt x="1458839" y="1749108"/>
                      <a:pt x="1457412" y="1730560"/>
                      <a:pt x="1462406" y="1727706"/>
                    </a:cubicBezTo>
                    <a:cubicBezTo>
                      <a:pt x="1467400" y="1724853"/>
                      <a:pt x="1482380" y="1729133"/>
                      <a:pt x="1492368" y="1726280"/>
                    </a:cubicBezTo>
                    <a:cubicBezTo>
                      <a:pt x="1501641" y="1723426"/>
                      <a:pt x="1521616" y="1731273"/>
                      <a:pt x="1534456" y="1721286"/>
                    </a:cubicBezTo>
                    <a:cubicBezTo>
                      <a:pt x="1546584" y="1712012"/>
                      <a:pt x="1573692" y="1710586"/>
                      <a:pt x="1587246" y="1710586"/>
                    </a:cubicBezTo>
                    <a:cubicBezTo>
                      <a:pt x="1601513" y="1710586"/>
                      <a:pt x="1612214" y="1701312"/>
                      <a:pt x="1622914" y="1699885"/>
                    </a:cubicBezTo>
                    <a:cubicBezTo>
                      <a:pt x="1633615" y="1698458"/>
                      <a:pt x="1665003" y="1693465"/>
                      <a:pt x="1672850" y="1690611"/>
                    </a:cubicBezTo>
                    <a:cubicBezTo>
                      <a:pt x="1680697" y="1687758"/>
                      <a:pt x="1722786" y="1681337"/>
                      <a:pt x="1724212" y="1673490"/>
                    </a:cubicBezTo>
                    <a:cubicBezTo>
                      <a:pt x="1725639" y="1665643"/>
                      <a:pt x="1759167" y="1659223"/>
                      <a:pt x="1767728" y="1663503"/>
                    </a:cubicBezTo>
                    <a:cubicBezTo>
                      <a:pt x="1776288" y="1667070"/>
                      <a:pt x="1786989" y="1670637"/>
                      <a:pt x="1794836" y="1667070"/>
                    </a:cubicBezTo>
                    <a:cubicBezTo>
                      <a:pt x="1802683" y="1664217"/>
                      <a:pt x="1819091" y="1672777"/>
                      <a:pt x="1817664" y="1681337"/>
                    </a:cubicBezTo>
                    <a:cubicBezTo>
                      <a:pt x="1816237" y="1689898"/>
                      <a:pt x="1824797" y="1699172"/>
                      <a:pt x="1824084" y="1706305"/>
                    </a:cubicBezTo>
                    <a:cubicBezTo>
                      <a:pt x="1823371" y="1713439"/>
                      <a:pt x="1815524" y="1715579"/>
                      <a:pt x="1820517" y="1721286"/>
                    </a:cubicBezTo>
                    <a:cubicBezTo>
                      <a:pt x="1825511" y="1726993"/>
                      <a:pt x="1846198" y="1722713"/>
                      <a:pt x="1852619" y="1715579"/>
                    </a:cubicBezTo>
                    <a:cubicBezTo>
                      <a:pt x="1859039" y="1708446"/>
                      <a:pt x="1866173" y="1718433"/>
                      <a:pt x="1866173" y="1724140"/>
                    </a:cubicBezTo>
                    <a:cubicBezTo>
                      <a:pt x="1866173" y="1729847"/>
                      <a:pt x="1876160" y="1733413"/>
                      <a:pt x="1876160" y="1726280"/>
                    </a:cubicBezTo>
                    <a:cubicBezTo>
                      <a:pt x="1876160" y="1719146"/>
                      <a:pt x="1888287" y="1724140"/>
                      <a:pt x="1892567" y="1728420"/>
                    </a:cubicBezTo>
                    <a:cubicBezTo>
                      <a:pt x="1896134" y="1733413"/>
                      <a:pt x="1911115" y="1722713"/>
                      <a:pt x="1911115" y="1730560"/>
                    </a:cubicBezTo>
                    <a:cubicBezTo>
                      <a:pt x="1911115" y="1738407"/>
                      <a:pt x="1889001" y="1744827"/>
                      <a:pt x="1898988" y="1753388"/>
                    </a:cubicBezTo>
                    <a:cubicBezTo>
                      <a:pt x="1908262" y="1761948"/>
                      <a:pt x="1913968" y="1743401"/>
                      <a:pt x="1925382" y="1746967"/>
                    </a:cubicBezTo>
                    <a:cubicBezTo>
                      <a:pt x="1936796" y="1750534"/>
                      <a:pt x="1952490" y="1733413"/>
                      <a:pt x="1963191" y="1731273"/>
                    </a:cubicBezTo>
                    <a:cubicBezTo>
                      <a:pt x="1973891" y="1729133"/>
                      <a:pt x="1986019" y="1719146"/>
                      <a:pt x="1995292" y="1713439"/>
                    </a:cubicBezTo>
                    <a:cubicBezTo>
                      <a:pt x="2004566" y="1707732"/>
                      <a:pt x="2024541" y="1709872"/>
                      <a:pt x="2018834" y="1715579"/>
                    </a:cubicBezTo>
                    <a:cubicBezTo>
                      <a:pt x="2012414" y="1721999"/>
                      <a:pt x="2005280" y="1733413"/>
                      <a:pt x="2028821" y="1741974"/>
                    </a:cubicBezTo>
                    <a:cubicBezTo>
                      <a:pt x="2052362" y="1750534"/>
                      <a:pt x="2078757" y="1795476"/>
                      <a:pt x="2093738" y="1818304"/>
                    </a:cubicBezTo>
                    <a:cubicBezTo>
                      <a:pt x="2108718" y="1841132"/>
                      <a:pt x="2122272" y="1881081"/>
                      <a:pt x="2130119" y="1881081"/>
                    </a:cubicBezTo>
                    <a:cubicBezTo>
                      <a:pt x="2137966" y="1881081"/>
                      <a:pt x="2140107" y="1861106"/>
                      <a:pt x="2150094" y="1858253"/>
                    </a:cubicBezTo>
                    <a:cubicBezTo>
                      <a:pt x="2160081" y="1856113"/>
                      <a:pt x="2166501" y="1875374"/>
                      <a:pt x="2177202" y="1877514"/>
                    </a:cubicBezTo>
                    <a:cubicBezTo>
                      <a:pt x="2187902" y="1879654"/>
                      <a:pt x="2202883" y="1886074"/>
                      <a:pt x="2211443" y="1883221"/>
                    </a:cubicBezTo>
                    <a:cubicBezTo>
                      <a:pt x="2220004" y="1880367"/>
                      <a:pt x="2239265" y="1868953"/>
                      <a:pt x="2246398" y="1873234"/>
                    </a:cubicBezTo>
                    <a:cubicBezTo>
                      <a:pt x="2253532" y="1876801"/>
                      <a:pt x="2262806" y="1876801"/>
                      <a:pt x="2269226" y="1891781"/>
                    </a:cubicBezTo>
                    <a:cubicBezTo>
                      <a:pt x="2275647" y="1906762"/>
                      <a:pt x="2284920" y="1909616"/>
                      <a:pt x="2291341" y="1909616"/>
                    </a:cubicBezTo>
                    <a:cubicBezTo>
                      <a:pt x="2297761" y="1909616"/>
                      <a:pt x="2299188" y="1916749"/>
                      <a:pt x="2299188" y="1923170"/>
                    </a:cubicBezTo>
                    <a:cubicBezTo>
                      <a:pt x="2299188" y="1929590"/>
                      <a:pt x="2310602" y="1937437"/>
                      <a:pt x="2317022" y="1937437"/>
                    </a:cubicBezTo>
                    <a:cubicBezTo>
                      <a:pt x="2323442" y="1937437"/>
                      <a:pt x="2339850" y="1935297"/>
                      <a:pt x="2344843" y="1932443"/>
                    </a:cubicBezTo>
                    <a:cubicBezTo>
                      <a:pt x="2349837" y="1929590"/>
                      <a:pt x="2356257" y="1926023"/>
                      <a:pt x="2356971" y="1933157"/>
                    </a:cubicBezTo>
                    <a:cubicBezTo>
                      <a:pt x="2357684" y="1940290"/>
                      <a:pt x="2367671" y="1951704"/>
                      <a:pt x="2373378" y="1951704"/>
                    </a:cubicBezTo>
                    <a:cubicBezTo>
                      <a:pt x="2379799" y="1951704"/>
                      <a:pt x="2391926" y="1956698"/>
                      <a:pt x="2393352" y="1951704"/>
                    </a:cubicBezTo>
                    <a:cubicBezTo>
                      <a:pt x="2394066" y="1946711"/>
                      <a:pt x="2411187" y="1943144"/>
                      <a:pt x="2416894" y="1942430"/>
                    </a:cubicBezTo>
                    <a:cubicBezTo>
                      <a:pt x="2423314" y="1941717"/>
                      <a:pt x="2444715" y="1937437"/>
                      <a:pt x="2448995" y="1928163"/>
                    </a:cubicBezTo>
                    <a:cubicBezTo>
                      <a:pt x="2453275" y="1918889"/>
                      <a:pt x="2471110" y="1918889"/>
                      <a:pt x="2476103" y="1912469"/>
                    </a:cubicBezTo>
                    <a:cubicBezTo>
                      <a:pt x="2481097" y="1906049"/>
                      <a:pt x="2496078" y="1903195"/>
                      <a:pt x="2498931" y="1896775"/>
                    </a:cubicBezTo>
                    <a:cubicBezTo>
                      <a:pt x="2501784" y="1890355"/>
                      <a:pt x="2521045" y="1891781"/>
                      <a:pt x="2522472" y="1886074"/>
                    </a:cubicBezTo>
                    <a:cubicBezTo>
                      <a:pt x="2524612" y="1881081"/>
                      <a:pt x="2540306" y="1879654"/>
                      <a:pt x="2547440" y="1881794"/>
                    </a:cubicBezTo>
                    <a:cubicBezTo>
                      <a:pt x="2554574" y="1883934"/>
                      <a:pt x="2590955" y="1891068"/>
                      <a:pt x="2595949" y="1890355"/>
                    </a:cubicBezTo>
                    <a:cubicBezTo>
                      <a:pt x="2600943" y="1889641"/>
                      <a:pt x="2602369" y="1908902"/>
                      <a:pt x="2607363" y="1910329"/>
                    </a:cubicBezTo>
                    <a:cubicBezTo>
                      <a:pt x="2612357" y="1911042"/>
                      <a:pt x="2631618" y="1926023"/>
                      <a:pt x="2636611" y="1921743"/>
                    </a:cubicBezTo>
                    <a:cubicBezTo>
                      <a:pt x="2641605" y="1917462"/>
                      <a:pt x="2654445" y="1913182"/>
                      <a:pt x="2664433" y="1919603"/>
                    </a:cubicBezTo>
                    <a:cubicBezTo>
                      <a:pt x="2675133" y="1926023"/>
                      <a:pt x="2685120" y="1933870"/>
                      <a:pt x="2689401" y="1926736"/>
                    </a:cubicBezTo>
                    <a:cubicBezTo>
                      <a:pt x="2693681" y="1919603"/>
                      <a:pt x="2715082" y="1916036"/>
                      <a:pt x="2718649" y="1912469"/>
                    </a:cubicBezTo>
                    <a:cubicBezTo>
                      <a:pt x="2721502" y="1908189"/>
                      <a:pt x="2725069" y="1896061"/>
                      <a:pt x="2719362" y="1891781"/>
                    </a:cubicBezTo>
                    <a:cubicBezTo>
                      <a:pt x="2714368" y="1887501"/>
                      <a:pt x="2708661" y="1871094"/>
                      <a:pt x="2707235" y="1862533"/>
                    </a:cubicBezTo>
                    <a:cubicBezTo>
                      <a:pt x="2705095" y="1853973"/>
                      <a:pt x="2719362" y="1851833"/>
                      <a:pt x="2721502" y="1844699"/>
                    </a:cubicBezTo>
                    <a:cubicBezTo>
                      <a:pt x="2723642" y="1837565"/>
                      <a:pt x="2735769" y="1836138"/>
                      <a:pt x="2740050" y="1832572"/>
                    </a:cubicBezTo>
                    <a:cubicBezTo>
                      <a:pt x="2744330" y="1828291"/>
                      <a:pt x="2745043" y="1819018"/>
                      <a:pt x="2752177" y="1821158"/>
                    </a:cubicBezTo>
                    <a:cubicBezTo>
                      <a:pt x="2759311" y="1823298"/>
                      <a:pt x="2775005" y="1828291"/>
                      <a:pt x="2777858" y="1831858"/>
                    </a:cubicBezTo>
                    <a:cubicBezTo>
                      <a:pt x="2780712" y="1834712"/>
                      <a:pt x="2792126" y="1836852"/>
                      <a:pt x="2799973" y="1836852"/>
                    </a:cubicBezTo>
                    <a:cubicBezTo>
                      <a:pt x="2807106" y="1836852"/>
                      <a:pt x="2818520" y="1843272"/>
                      <a:pt x="2825654" y="1847552"/>
                    </a:cubicBezTo>
                    <a:cubicBezTo>
                      <a:pt x="2832788" y="1851833"/>
                      <a:pt x="2855615" y="1851833"/>
                      <a:pt x="2859896" y="1858253"/>
                    </a:cubicBezTo>
                    <a:cubicBezTo>
                      <a:pt x="2864176" y="1864673"/>
                      <a:pt x="2859182" y="1881794"/>
                      <a:pt x="2864176" y="1888215"/>
                    </a:cubicBezTo>
                    <a:cubicBezTo>
                      <a:pt x="2869169" y="1894635"/>
                      <a:pt x="2882010" y="1908189"/>
                      <a:pt x="2886290" y="1904622"/>
                    </a:cubicBezTo>
                    <a:cubicBezTo>
                      <a:pt x="2890570" y="1901768"/>
                      <a:pt x="2909831" y="1915322"/>
                      <a:pt x="2917679" y="1913896"/>
                    </a:cubicBezTo>
                    <a:cubicBezTo>
                      <a:pt x="2924812" y="1913182"/>
                      <a:pt x="2936226" y="1901768"/>
                      <a:pt x="2942646" y="1901768"/>
                    </a:cubicBezTo>
                    <a:cubicBezTo>
                      <a:pt x="2949067" y="1901768"/>
                      <a:pt x="2968328" y="1896775"/>
                      <a:pt x="2974748" y="1897488"/>
                    </a:cubicBezTo>
                    <a:cubicBezTo>
                      <a:pt x="2981168" y="1898202"/>
                      <a:pt x="3003996" y="1906762"/>
                      <a:pt x="3006850" y="1904622"/>
                    </a:cubicBezTo>
                    <a:cubicBezTo>
                      <a:pt x="3009703" y="1902482"/>
                      <a:pt x="3030391" y="1905335"/>
                      <a:pt x="3033958" y="1911756"/>
                    </a:cubicBezTo>
                    <a:cubicBezTo>
                      <a:pt x="3036811" y="1918176"/>
                      <a:pt x="3063206" y="1918176"/>
                      <a:pt x="3063206" y="1925310"/>
                    </a:cubicBezTo>
                    <a:cubicBezTo>
                      <a:pt x="3063206" y="1932443"/>
                      <a:pt x="3077473" y="1936724"/>
                      <a:pt x="3081753" y="1945284"/>
                    </a:cubicBezTo>
                    <a:cubicBezTo>
                      <a:pt x="3086034" y="1953844"/>
                      <a:pt x="3120275" y="1948137"/>
                      <a:pt x="3126696" y="1953844"/>
                    </a:cubicBezTo>
                    <a:cubicBezTo>
                      <a:pt x="3133116" y="1958838"/>
                      <a:pt x="3172351" y="1958125"/>
                      <a:pt x="3173064" y="1953844"/>
                    </a:cubicBezTo>
                    <a:cubicBezTo>
                      <a:pt x="3173778" y="1949564"/>
                      <a:pt x="3211586" y="1947424"/>
                      <a:pt x="3218720" y="1942430"/>
                    </a:cubicBezTo>
                    <a:cubicBezTo>
                      <a:pt x="3225854" y="1937437"/>
                      <a:pt x="3245828" y="1939577"/>
                      <a:pt x="3246542" y="1931730"/>
                    </a:cubicBezTo>
                    <a:cubicBezTo>
                      <a:pt x="3247255" y="1924596"/>
                      <a:pt x="3266516" y="1919603"/>
                      <a:pt x="3274363" y="1913182"/>
                    </a:cubicBezTo>
                    <a:cubicBezTo>
                      <a:pt x="3282923" y="1906762"/>
                      <a:pt x="3315738" y="1908189"/>
                      <a:pt x="3317878" y="1915322"/>
                    </a:cubicBezTo>
                    <a:cubicBezTo>
                      <a:pt x="3320018" y="1922456"/>
                      <a:pt x="3339993" y="1924596"/>
                      <a:pt x="3347840" y="1921743"/>
                    </a:cubicBezTo>
                    <a:cubicBezTo>
                      <a:pt x="3356400" y="1918889"/>
                      <a:pt x="3377801" y="1922456"/>
                      <a:pt x="3381368" y="1930303"/>
                    </a:cubicBezTo>
                    <a:cubicBezTo>
                      <a:pt x="3384222" y="1937437"/>
                      <a:pt x="3409190" y="1941717"/>
                      <a:pt x="3415610" y="1939577"/>
                    </a:cubicBezTo>
                    <a:cubicBezTo>
                      <a:pt x="3422030" y="1937437"/>
                      <a:pt x="3441291" y="1923170"/>
                      <a:pt x="3449138" y="1921743"/>
                    </a:cubicBezTo>
                    <a:cubicBezTo>
                      <a:pt x="3456272" y="1920316"/>
                      <a:pt x="3466973" y="1913182"/>
                      <a:pt x="3464832" y="1906049"/>
                    </a:cubicBezTo>
                    <a:cubicBezTo>
                      <a:pt x="3462692" y="1898915"/>
                      <a:pt x="3479100" y="1878227"/>
                      <a:pt x="3481240" y="1869667"/>
                    </a:cubicBezTo>
                    <a:cubicBezTo>
                      <a:pt x="3483380" y="1861106"/>
                      <a:pt x="3497647" y="1838279"/>
                      <a:pt x="3503354" y="1836138"/>
                    </a:cubicBezTo>
                    <a:cubicBezTo>
                      <a:pt x="3508348" y="1833998"/>
                      <a:pt x="3519762" y="1824725"/>
                      <a:pt x="3519048" y="1818304"/>
                    </a:cubicBezTo>
                    <a:cubicBezTo>
                      <a:pt x="3518335" y="1811884"/>
                      <a:pt x="3514768" y="1793336"/>
                      <a:pt x="3508348" y="1793336"/>
                    </a:cubicBezTo>
                    <a:cubicBezTo>
                      <a:pt x="3501928" y="1793336"/>
                      <a:pt x="3490514" y="1794050"/>
                      <a:pt x="3505494" y="1774789"/>
                    </a:cubicBezTo>
                    <a:cubicBezTo>
                      <a:pt x="3519762" y="1754814"/>
                      <a:pt x="3546156" y="1760521"/>
                      <a:pt x="3550437" y="1760521"/>
                    </a:cubicBezTo>
                    <a:cubicBezTo>
                      <a:pt x="3554717" y="1760521"/>
                      <a:pt x="3587532" y="1751961"/>
                      <a:pt x="3602513" y="1756241"/>
                    </a:cubicBezTo>
                    <a:cubicBezTo>
                      <a:pt x="3616780" y="1760521"/>
                      <a:pt x="3626054" y="1754101"/>
                      <a:pt x="3641748" y="1762662"/>
                    </a:cubicBezTo>
                    <a:cubicBezTo>
                      <a:pt x="3657442" y="1771222"/>
                      <a:pt x="3678843" y="1767655"/>
                      <a:pt x="3684550" y="1774789"/>
                    </a:cubicBezTo>
                    <a:cubicBezTo>
                      <a:pt x="3689543" y="1781923"/>
                      <a:pt x="3710231" y="1788343"/>
                      <a:pt x="3707378" y="1800470"/>
                    </a:cubicBezTo>
                    <a:cubicBezTo>
                      <a:pt x="3704524" y="1812597"/>
                      <a:pt x="3718792" y="1805464"/>
                      <a:pt x="3723785" y="1832572"/>
                    </a:cubicBezTo>
                    <a:cubicBezTo>
                      <a:pt x="3728779" y="1859680"/>
                      <a:pt x="3741619" y="1861820"/>
                      <a:pt x="3744473" y="1873947"/>
                    </a:cubicBezTo>
                    <a:cubicBezTo>
                      <a:pt x="3747327" y="1886074"/>
                      <a:pt x="3764447" y="1908902"/>
                      <a:pt x="3762307" y="1916749"/>
                    </a:cubicBezTo>
                    <a:cubicBezTo>
                      <a:pt x="3760167" y="1923883"/>
                      <a:pt x="3758027" y="1935297"/>
                      <a:pt x="3775861" y="1936724"/>
                    </a:cubicBezTo>
                    <a:cubicBezTo>
                      <a:pt x="3793696" y="1937437"/>
                      <a:pt x="3805822" y="1950991"/>
                      <a:pt x="3810103" y="1948851"/>
                    </a:cubicBezTo>
                    <a:cubicBezTo>
                      <a:pt x="3814383" y="1946711"/>
                      <a:pt x="3835071" y="1953844"/>
                      <a:pt x="3845058" y="1964545"/>
                    </a:cubicBezTo>
                    <a:cubicBezTo>
                      <a:pt x="3855758" y="1975245"/>
                      <a:pt x="3870739" y="1969539"/>
                      <a:pt x="3870026" y="1980952"/>
                    </a:cubicBezTo>
                    <a:cubicBezTo>
                      <a:pt x="3869312" y="1992366"/>
                      <a:pt x="3878586" y="2001640"/>
                      <a:pt x="3877159" y="2010914"/>
                    </a:cubicBezTo>
                    <a:cubicBezTo>
                      <a:pt x="3876446" y="2020188"/>
                      <a:pt x="3897134" y="2026608"/>
                      <a:pt x="3911401" y="2024468"/>
                    </a:cubicBezTo>
                    <a:cubicBezTo>
                      <a:pt x="3925669" y="2022328"/>
                      <a:pt x="3936369" y="2029461"/>
                      <a:pt x="3942789" y="2017334"/>
                    </a:cubicBezTo>
                    <a:cubicBezTo>
                      <a:pt x="3949210" y="2005207"/>
                      <a:pt x="3969897" y="2010200"/>
                      <a:pt x="3977031" y="2005207"/>
                    </a:cubicBezTo>
                    <a:cubicBezTo>
                      <a:pt x="3984165" y="2000213"/>
                      <a:pt x="4006279" y="1993793"/>
                      <a:pt x="4004853" y="2012341"/>
                    </a:cubicBezTo>
                    <a:cubicBezTo>
                      <a:pt x="4004139" y="2030888"/>
                      <a:pt x="4016266" y="2035168"/>
                      <a:pt x="4005566" y="2041589"/>
                    </a:cubicBezTo>
                    <a:cubicBezTo>
                      <a:pt x="3994865" y="2048009"/>
                      <a:pt x="3989872" y="2075117"/>
                      <a:pt x="3987018" y="2086531"/>
                    </a:cubicBezTo>
                    <a:cubicBezTo>
                      <a:pt x="3984165" y="2097945"/>
                      <a:pt x="3968471" y="2100798"/>
                      <a:pt x="3966330" y="2113639"/>
                    </a:cubicBezTo>
                    <a:cubicBezTo>
                      <a:pt x="3964190" y="2125766"/>
                      <a:pt x="3949923" y="2127193"/>
                      <a:pt x="3949923" y="2136467"/>
                    </a:cubicBezTo>
                    <a:cubicBezTo>
                      <a:pt x="3949923" y="2145741"/>
                      <a:pt x="3929236" y="2143601"/>
                      <a:pt x="3918535" y="2136467"/>
                    </a:cubicBezTo>
                    <a:cubicBezTo>
                      <a:pt x="3908548" y="2129333"/>
                      <a:pt x="3897847" y="2150021"/>
                      <a:pt x="3889287" y="2150021"/>
                    </a:cubicBezTo>
                    <a:cubicBezTo>
                      <a:pt x="3880726" y="2150021"/>
                      <a:pt x="3882153" y="2167855"/>
                      <a:pt x="3884293" y="2174989"/>
                    </a:cubicBezTo>
                    <a:cubicBezTo>
                      <a:pt x="3886433" y="2182122"/>
                      <a:pt x="3881440" y="2191396"/>
                      <a:pt x="3886433" y="2204237"/>
                    </a:cubicBezTo>
                    <a:cubicBezTo>
                      <a:pt x="3889287" y="2210657"/>
                      <a:pt x="3887860" y="2223498"/>
                      <a:pt x="3888574" y="2237765"/>
                    </a:cubicBezTo>
                    <a:cubicBezTo>
                      <a:pt x="3901414" y="2228491"/>
                      <a:pt x="3912828" y="2222071"/>
                      <a:pt x="3917821" y="2222071"/>
                    </a:cubicBezTo>
                    <a:cubicBezTo>
                      <a:pt x="3930662" y="2222071"/>
                      <a:pt x="3943503" y="2244186"/>
                      <a:pt x="3958484" y="2244899"/>
                    </a:cubicBezTo>
                    <a:cubicBezTo>
                      <a:pt x="3972751" y="2245612"/>
                      <a:pt x="4039094" y="2201383"/>
                      <a:pt x="4039094" y="2194250"/>
                    </a:cubicBezTo>
                    <a:cubicBezTo>
                      <a:pt x="4039808" y="2187116"/>
                      <a:pt x="4078329" y="2150021"/>
                      <a:pt x="4096164" y="2130760"/>
                    </a:cubicBezTo>
                    <a:cubicBezTo>
                      <a:pt x="4113998" y="2111499"/>
                      <a:pt x="4138253" y="2083678"/>
                      <a:pt x="4147526" y="2061563"/>
                    </a:cubicBezTo>
                    <a:cubicBezTo>
                      <a:pt x="4153233" y="2048009"/>
                      <a:pt x="4178915" y="2022328"/>
                      <a:pt x="4184622" y="2011627"/>
                    </a:cubicBezTo>
                    <a:cubicBezTo>
                      <a:pt x="4191042" y="2000927"/>
                      <a:pt x="4195322" y="2000213"/>
                      <a:pt x="4206736" y="1975959"/>
                    </a:cubicBezTo>
                    <a:cubicBezTo>
                      <a:pt x="4218150" y="1951704"/>
                      <a:pt x="4218150" y="1887501"/>
                      <a:pt x="4221717" y="1883221"/>
                    </a:cubicBezTo>
                    <a:cubicBezTo>
                      <a:pt x="4225284" y="1878941"/>
                      <a:pt x="4223143" y="1868240"/>
                      <a:pt x="4228137" y="1861106"/>
                    </a:cubicBezTo>
                    <a:cubicBezTo>
                      <a:pt x="4233131" y="1854686"/>
                      <a:pt x="4230991" y="1844699"/>
                      <a:pt x="4240978" y="1836138"/>
                    </a:cubicBezTo>
                    <a:cubicBezTo>
                      <a:pt x="4251678" y="1827578"/>
                      <a:pt x="4249538" y="1819731"/>
                      <a:pt x="4246685" y="1812597"/>
                    </a:cubicBezTo>
                    <a:cubicBezTo>
                      <a:pt x="4243831" y="1806177"/>
                      <a:pt x="4247398" y="1790483"/>
                      <a:pt x="4244544" y="1786203"/>
                    </a:cubicBezTo>
                    <a:cubicBezTo>
                      <a:pt x="4241691" y="1781209"/>
                      <a:pt x="4242404" y="1779782"/>
                      <a:pt x="4248825" y="1775502"/>
                    </a:cubicBezTo>
                    <a:cubicBezTo>
                      <a:pt x="4255245" y="1771935"/>
                      <a:pt x="4244544" y="1762662"/>
                      <a:pt x="4235984" y="1758381"/>
                    </a:cubicBezTo>
                    <a:cubicBezTo>
                      <a:pt x="4227424" y="1754101"/>
                      <a:pt x="4216010" y="1750534"/>
                      <a:pt x="4214583" y="1740547"/>
                    </a:cubicBezTo>
                    <a:cubicBezTo>
                      <a:pt x="4213870" y="1730560"/>
                      <a:pt x="4198175" y="1718433"/>
                      <a:pt x="4186762" y="1719859"/>
                    </a:cubicBezTo>
                    <a:cubicBezTo>
                      <a:pt x="4175348" y="1721286"/>
                      <a:pt x="4153947" y="1713439"/>
                      <a:pt x="4156800" y="1721286"/>
                    </a:cubicBezTo>
                    <a:cubicBezTo>
                      <a:pt x="4159654" y="1728420"/>
                      <a:pt x="4156087" y="1734840"/>
                      <a:pt x="4150380" y="1733413"/>
                    </a:cubicBezTo>
                    <a:cubicBezTo>
                      <a:pt x="4144673" y="1731987"/>
                      <a:pt x="4141819" y="1736267"/>
                      <a:pt x="4135399" y="1746967"/>
                    </a:cubicBezTo>
                    <a:cubicBezTo>
                      <a:pt x="4128979" y="1757668"/>
                      <a:pt x="4104724" y="1758381"/>
                      <a:pt x="4115425" y="1748394"/>
                    </a:cubicBezTo>
                    <a:cubicBezTo>
                      <a:pt x="4126125" y="1738407"/>
                      <a:pt x="4111858" y="1737694"/>
                      <a:pt x="4113998" y="1727706"/>
                    </a:cubicBezTo>
                    <a:cubicBezTo>
                      <a:pt x="4116138" y="1717006"/>
                      <a:pt x="4124698" y="1707019"/>
                      <a:pt x="4113285" y="1713439"/>
                    </a:cubicBezTo>
                    <a:cubicBezTo>
                      <a:pt x="4101157" y="1719859"/>
                      <a:pt x="4101157" y="1736267"/>
                      <a:pt x="4091170" y="1738407"/>
                    </a:cubicBezTo>
                    <a:cubicBezTo>
                      <a:pt x="4081183" y="1740547"/>
                      <a:pt x="4084750" y="1710586"/>
                      <a:pt x="4086890" y="1702739"/>
                    </a:cubicBezTo>
                    <a:cubicBezTo>
                      <a:pt x="4089744" y="1694892"/>
                      <a:pt x="4069056" y="1703452"/>
                      <a:pt x="4046941" y="1702025"/>
                    </a:cubicBezTo>
                    <a:cubicBezTo>
                      <a:pt x="4024827" y="1700598"/>
                      <a:pt x="4030534" y="1685618"/>
                      <a:pt x="4048368" y="1676344"/>
                    </a:cubicBezTo>
                    <a:cubicBezTo>
                      <a:pt x="4066202" y="1667070"/>
                      <a:pt x="4062635" y="1658510"/>
                      <a:pt x="4071909" y="1654229"/>
                    </a:cubicBezTo>
                    <a:cubicBezTo>
                      <a:pt x="4080469" y="1650663"/>
                      <a:pt x="4103297" y="1635682"/>
                      <a:pt x="4116852" y="1627835"/>
                    </a:cubicBezTo>
                    <a:cubicBezTo>
                      <a:pt x="4130405" y="1619988"/>
                      <a:pt x="4133259" y="1611427"/>
                      <a:pt x="4136113" y="1602154"/>
                    </a:cubicBezTo>
                    <a:cubicBezTo>
                      <a:pt x="4138966" y="1592880"/>
                      <a:pt x="4163934" y="1582179"/>
                      <a:pt x="4186762" y="1564345"/>
                    </a:cubicBezTo>
                    <a:cubicBezTo>
                      <a:pt x="4208876" y="1546511"/>
                      <a:pt x="4220290" y="1535810"/>
                      <a:pt x="4225284" y="1525110"/>
                    </a:cubicBezTo>
                    <a:cubicBezTo>
                      <a:pt x="4230277" y="1514409"/>
                      <a:pt x="4263805" y="1500855"/>
                      <a:pt x="4264519" y="1492295"/>
                    </a:cubicBezTo>
                    <a:cubicBezTo>
                      <a:pt x="4265232" y="1483734"/>
                      <a:pt x="4303754" y="1463047"/>
                      <a:pt x="4330149" y="1458053"/>
                    </a:cubicBezTo>
                    <a:cubicBezTo>
                      <a:pt x="4356543" y="1453059"/>
                      <a:pt x="4398632" y="1459480"/>
                      <a:pt x="4406479" y="1467327"/>
                    </a:cubicBezTo>
                    <a:cubicBezTo>
                      <a:pt x="4414327" y="1475174"/>
                      <a:pt x="4420033" y="1472320"/>
                      <a:pt x="4424313" y="1466614"/>
                    </a:cubicBezTo>
                    <a:cubicBezTo>
                      <a:pt x="4429307" y="1461620"/>
                      <a:pt x="4439294" y="1463760"/>
                      <a:pt x="4457129" y="1465900"/>
                    </a:cubicBezTo>
                    <a:cubicBezTo>
                      <a:pt x="4474963" y="1468040"/>
                      <a:pt x="4479243" y="1457340"/>
                      <a:pt x="4490657" y="1460907"/>
                    </a:cubicBezTo>
                    <a:cubicBezTo>
                      <a:pt x="4502784" y="1464473"/>
                      <a:pt x="4512771" y="1466614"/>
                      <a:pt x="4519905" y="1452346"/>
                    </a:cubicBezTo>
                    <a:cubicBezTo>
                      <a:pt x="4527039" y="1438079"/>
                      <a:pt x="4561280" y="1440932"/>
                      <a:pt x="4569127" y="1446639"/>
                    </a:cubicBezTo>
                    <a:cubicBezTo>
                      <a:pt x="4576975" y="1452346"/>
                      <a:pt x="4583395" y="1460193"/>
                      <a:pt x="4595522" y="1451633"/>
                    </a:cubicBezTo>
                    <a:cubicBezTo>
                      <a:pt x="4607649" y="1443072"/>
                      <a:pt x="4607649" y="1462333"/>
                      <a:pt x="4619777" y="1463760"/>
                    </a:cubicBezTo>
                    <a:cubicBezTo>
                      <a:pt x="4631904" y="1465187"/>
                      <a:pt x="4624057" y="1475887"/>
                      <a:pt x="4613356" y="1474461"/>
                    </a:cubicBezTo>
                    <a:cubicBezTo>
                      <a:pt x="4602656" y="1473747"/>
                      <a:pt x="4589815" y="1479454"/>
                      <a:pt x="4601942" y="1486588"/>
                    </a:cubicBezTo>
                    <a:cubicBezTo>
                      <a:pt x="4614070" y="1493008"/>
                      <a:pt x="4627624" y="1480168"/>
                      <a:pt x="4637611" y="1481594"/>
                    </a:cubicBezTo>
                    <a:cubicBezTo>
                      <a:pt x="4646885" y="1482308"/>
                      <a:pt x="4661152" y="1483734"/>
                      <a:pt x="4674706" y="1475174"/>
                    </a:cubicBezTo>
                    <a:cubicBezTo>
                      <a:pt x="4687547" y="1466614"/>
                      <a:pt x="4691114" y="1481594"/>
                      <a:pt x="4699674" y="1474461"/>
                    </a:cubicBezTo>
                    <a:cubicBezTo>
                      <a:pt x="4708234" y="1467327"/>
                      <a:pt x="4726782" y="1465187"/>
                      <a:pt x="4736056" y="1465900"/>
                    </a:cubicBezTo>
                    <a:cubicBezTo>
                      <a:pt x="4745329" y="1466614"/>
                      <a:pt x="4737483" y="1455200"/>
                      <a:pt x="4721788" y="1455200"/>
                    </a:cubicBezTo>
                    <a:cubicBezTo>
                      <a:pt x="4706094" y="1455200"/>
                      <a:pt x="4706808" y="1446639"/>
                      <a:pt x="4718935" y="1425951"/>
                    </a:cubicBezTo>
                    <a:cubicBezTo>
                      <a:pt x="4731062" y="1404550"/>
                      <a:pt x="4755317" y="1393137"/>
                      <a:pt x="4770297" y="1380296"/>
                    </a:cubicBezTo>
                    <a:cubicBezTo>
                      <a:pt x="4785278" y="1367455"/>
                      <a:pt x="4795979" y="1373876"/>
                      <a:pt x="4795979" y="1365315"/>
                    </a:cubicBezTo>
                    <a:cubicBezTo>
                      <a:pt x="4795979" y="1356755"/>
                      <a:pt x="4803113" y="1333927"/>
                      <a:pt x="4814526" y="1333214"/>
                    </a:cubicBezTo>
                    <a:cubicBezTo>
                      <a:pt x="4825940" y="1332500"/>
                      <a:pt x="4854475" y="1338207"/>
                      <a:pt x="4872309" y="1328220"/>
                    </a:cubicBezTo>
                    <a:cubicBezTo>
                      <a:pt x="4890143" y="1318233"/>
                      <a:pt x="4888717" y="1335354"/>
                      <a:pt x="4895850" y="1338207"/>
                    </a:cubicBezTo>
                    <a:cubicBezTo>
                      <a:pt x="4902984" y="1341061"/>
                      <a:pt x="4912971" y="1323226"/>
                      <a:pt x="4921532" y="1328220"/>
                    </a:cubicBezTo>
                    <a:cubicBezTo>
                      <a:pt x="4930092" y="1333214"/>
                      <a:pt x="4909404" y="1346054"/>
                      <a:pt x="4904411" y="1361035"/>
                    </a:cubicBezTo>
                    <a:cubicBezTo>
                      <a:pt x="4899417" y="1376016"/>
                      <a:pt x="4915111" y="1370309"/>
                      <a:pt x="4924385" y="1374589"/>
                    </a:cubicBezTo>
                    <a:cubicBezTo>
                      <a:pt x="4932945" y="1378869"/>
                      <a:pt x="4912971" y="1385289"/>
                      <a:pt x="4915111" y="1388856"/>
                    </a:cubicBezTo>
                    <a:cubicBezTo>
                      <a:pt x="4917252" y="1393137"/>
                      <a:pt x="4935086" y="1393137"/>
                      <a:pt x="4957913" y="1370309"/>
                    </a:cubicBezTo>
                    <a:cubicBezTo>
                      <a:pt x="4980741" y="1347481"/>
                      <a:pt x="5001429" y="1341061"/>
                      <a:pt x="5015696" y="1342487"/>
                    </a:cubicBezTo>
                    <a:cubicBezTo>
                      <a:pt x="5029964" y="1343914"/>
                      <a:pt x="5022116" y="1329647"/>
                      <a:pt x="5022830" y="1308246"/>
                    </a:cubicBezTo>
                    <a:cubicBezTo>
                      <a:pt x="5023543" y="1286845"/>
                      <a:pt x="5068485" y="1280424"/>
                      <a:pt x="5082753" y="1286845"/>
                    </a:cubicBezTo>
                    <a:cubicBezTo>
                      <a:pt x="5097020" y="1293265"/>
                      <a:pt x="5096307" y="1298972"/>
                      <a:pt x="5082040" y="1295405"/>
                    </a:cubicBezTo>
                    <a:cubicBezTo>
                      <a:pt x="5067772" y="1291838"/>
                      <a:pt x="5054932" y="1303965"/>
                      <a:pt x="5055645" y="1321800"/>
                    </a:cubicBezTo>
                    <a:cubicBezTo>
                      <a:pt x="5056358" y="1339634"/>
                      <a:pt x="5043517" y="1345341"/>
                      <a:pt x="5049938" y="1351761"/>
                    </a:cubicBezTo>
                    <a:cubicBezTo>
                      <a:pt x="5056358" y="1358181"/>
                      <a:pt x="5039951" y="1360322"/>
                      <a:pt x="5039237" y="1367455"/>
                    </a:cubicBezTo>
                    <a:cubicBezTo>
                      <a:pt x="5038524" y="1374589"/>
                      <a:pt x="5039237" y="1380296"/>
                      <a:pt x="5028537" y="1383863"/>
                    </a:cubicBezTo>
                    <a:cubicBezTo>
                      <a:pt x="5018550" y="1386716"/>
                      <a:pt x="4983595" y="1390283"/>
                      <a:pt x="4982168" y="1403837"/>
                    </a:cubicBezTo>
                    <a:cubicBezTo>
                      <a:pt x="4981455" y="1417391"/>
                      <a:pt x="4962194" y="1418818"/>
                      <a:pt x="4953633" y="1435225"/>
                    </a:cubicBezTo>
                    <a:cubicBezTo>
                      <a:pt x="4945073" y="1451633"/>
                      <a:pt x="4910831" y="1461620"/>
                      <a:pt x="4888717" y="1495148"/>
                    </a:cubicBezTo>
                    <a:cubicBezTo>
                      <a:pt x="4866602" y="1528677"/>
                      <a:pt x="4830934" y="1528677"/>
                      <a:pt x="4830934" y="1534384"/>
                    </a:cubicBezTo>
                    <a:cubicBezTo>
                      <a:pt x="4830934" y="1540804"/>
                      <a:pt x="4806679" y="1540090"/>
                      <a:pt x="4798119" y="1540804"/>
                    </a:cubicBezTo>
                    <a:cubicBezTo>
                      <a:pt x="4789558" y="1541517"/>
                      <a:pt x="4805966" y="1562205"/>
                      <a:pt x="4785991" y="1583606"/>
                    </a:cubicBezTo>
                    <a:cubicBezTo>
                      <a:pt x="4766017" y="1605007"/>
                      <a:pt x="4753177" y="1634255"/>
                      <a:pt x="4753890" y="1664217"/>
                    </a:cubicBezTo>
                    <a:cubicBezTo>
                      <a:pt x="4754603" y="1693465"/>
                      <a:pt x="4764590" y="1779069"/>
                      <a:pt x="4773151" y="1794050"/>
                    </a:cubicBezTo>
                    <a:cubicBezTo>
                      <a:pt x="4781711" y="1809031"/>
                      <a:pt x="4776718" y="1846126"/>
                      <a:pt x="4783851" y="1853973"/>
                    </a:cubicBezTo>
                    <a:cubicBezTo>
                      <a:pt x="4790985" y="1861820"/>
                      <a:pt x="4788845" y="1874660"/>
                      <a:pt x="4793125" y="1879654"/>
                    </a:cubicBezTo>
                    <a:cubicBezTo>
                      <a:pt x="4798119" y="1884648"/>
                      <a:pt x="4816666" y="1858966"/>
                      <a:pt x="4830220" y="1848266"/>
                    </a:cubicBezTo>
                    <a:cubicBezTo>
                      <a:pt x="4843061" y="1837565"/>
                      <a:pt x="4838781" y="1833998"/>
                      <a:pt x="4848055" y="1828291"/>
                    </a:cubicBezTo>
                    <a:cubicBezTo>
                      <a:pt x="4856615" y="1822585"/>
                      <a:pt x="4853048" y="1799043"/>
                      <a:pt x="4855902" y="1792623"/>
                    </a:cubicBezTo>
                    <a:cubicBezTo>
                      <a:pt x="4858755" y="1786203"/>
                      <a:pt x="4874449" y="1783349"/>
                      <a:pt x="4879443" y="1776216"/>
                    </a:cubicBezTo>
                    <a:cubicBezTo>
                      <a:pt x="4884436" y="1769795"/>
                      <a:pt x="4897990" y="1773362"/>
                      <a:pt x="4905124" y="1771222"/>
                    </a:cubicBezTo>
                    <a:cubicBezTo>
                      <a:pt x="4912258" y="1768368"/>
                      <a:pt x="4904411" y="1751248"/>
                      <a:pt x="4902271" y="1741974"/>
                    </a:cubicBezTo>
                    <a:cubicBezTo>
                      <a:pt x="4899417" y="1731987"/>
                      <a:pt x="4923672" y="1718433"/>
                      <a:pt x="4935799" y="1709872"/>
                    </a:cubicBezTo>
                    <a:cubicBezTo>
                      <a:pt x="4947926" y="1701312"/>
                      <a:pt x="4963620" y="1715579"/>
                      <a:pt x="4977888" y="1702739"/>
                    </a:cubicBezTo>
                    <a:cubicBezTo>
                      <a:pt x="4992155" y="1689898"/>
                      <a:pt x="4977174" y="1674917"/>
                      <a:pt x="4971467" y="1667784"/>
                    </a:cubicBezTo>
                    <a:cubicBezTo>
                      <a:pt x="4966474" y="1661363"/>
                      <a:pt x="4985735" y="1628548"/>
                      <a:pt x="4996435" y="1624981"/>
                    </a:cubicBezTo>
                    <a:cubicBezTo>
                      <a:pt x="5007136" y="1622128"/>
                      <a:pt x="5012843" y="1632828"/>
                      <a:pt x="5023543" y="1623555"/>
                    </a:cubicBezTo>
                    <a:cubicBezTo>
                      <a:pt x="5034244" y="1614281"/>
                      <a:pt x="5014270" y="1599300"/>
                      <a:pt x="5007136" y="1600013"/>
                    </a:cubicBezTo>
                    <a:cubicBezTo>
                      <a:pt x="5000002" y="1600727"/>
                      <a:pt x="4997148" y="1573619"/>
                      <a:pt x="5014270" y="1560778"/>
                    </a:cubicBezTo>
                    <a:cubicBezTo>
                      <a:pt x="5031391" y="1547938"/>
                      <a:pt x="5024970" y="1545084"/>
                      <a:pt x="5013556" y="1542231"/>
                    </a:cubicBezTo>
                    <a:cubicBezTo>
                      <a:pt x="5002142" y="1539377"/>
                      <a:pt x="5000002" y="1542944"/>
                      <a:pt x="4991442" y="1543657"/>
                    </a:cubicBezTo>
                    <a:cubicBezTo>
                      <a:pt x="4982881" y="1544371"/>
                      <a:pt x="4973607" y="1525823"/>
                      <a:pt x="4987162" y="1507276"/>
                    </a:cubicBezTo>
                    <a:cubicBezTo>
                      <a:pt x="5000715" y="1489441"/>
                      <a:pt x="5013556" y="1490868"/>
                      <a:pt x="5016410" y="1475887"/>
                    </a:cubicBezTo>
                    <a:cubicBezTo>
                      <a:pt x="5019263" y="1460907"/>
                      <a:pt x="5038524" y="1439506"/>
                      <a:pt x="5042804" y="1431658"/>
                    </a:cubicBezTo>
                    <a:cubicBezTo>
                      <a:pt x="5047798" y="1423811"/>
                      <a:pt x="5066345" y="1431658"/>
                      <a:pt x="5073479" y="1430232"/>
                    </a:cubicBezTo>
                    <a:cubicBezTo>
                      <a:pt x="5080613" y="1428805"/>
                      <a:pt x="5078473" y="1444499"/>
                      <a:pt x="5087033" y="1436652"/>
                    </a:cubicBezTo>
                    <a:cubicBezTo>
                      <a:pt x="5095594" y="1428805"/>
                      <a:pt x="5110574" y="1403124"/>
                      <a:pt x="5121988" y="1403124"/>
                    </a:cubicBezTo>
                    <a:cubicBezTo>
                      <a:pt x="5134115" y="1403124"/>
                      <a:pt x="5126268" y="1422385"/>
                      <a:pt x="5129122" y="1433799"/>
                    </a:cubicBezTo>
                    <a:cubicBezTo>
                      <a:pt x="5131975" y="1445212"/>
                      <a:pt x="5139109" y="1430945"/>
                      <a:pt x="5161937" y="1415251"/>
                    </a:cubicBezTo>
                    <a:cubicBezTo>
                      <a:pt x="5184765" y="1399557"/>
                      <a:pt x="5234701" y="1400984"/>
                      <a:pt x="5249681" y="1408831"/>
                    </a:cubicBezTo>
                    <a:cubicBezTo>
                      <a:pt x="5264662" y="1415964"/>
                      <a:pt x="5267515" y="1433085"/>
                      <a:pt x="5275362" y="1430945"/>
                    </a:cubicBezTo>
                    <a:cubicBezTo>
                      <a:pt x="5288203" y="1428092"/>
                      <a:pt x="5277503" y="1413824"/>
                      <a:pt x="5289630" y="1410257"/>
                    </a:cubicBezTo>
                    <a:cubicBezTo>
                      <a:pt x="5301757" y="1406691"/>
                      <a:pt x="5323872" y="1393850"/>
                      <a:pt x="5340279" y="1381723"/>
                    </a:cubicBezTo>
                    <a:cubicBezTo>
                      <a:pt x="5356687" y="1369595"/>
                      <a:pt x="5352406" y="1378869"/>
                      <a:pt x="5360967" y="1367455"/>
                    </a:cubicBezTo>
                    <a:cubicBezTo>
                      <a:pt x="5369527" y="1356755"/>
                      <a:pt x="5378801" y="1361035"/>
                      <a:pt x="5380941" y="1353901"/>
                    </a:cubicBezTo>
                    <a:cubicBezTo>
                      <a:pt x="5383794" y="1346768"/>
                      <a:pt x="5407336" y="1334640"/>
                      <a:pt x="5440151" y="1327507"/>
                    </a:cubicBezTo>
                    <a:cubicBezTo>
                      <a:pt x="5472966" y="1320373"/>
                      <a:pt x="5515054" y="1298258"/>
                      <a:pt x="5513628" y="1291838"/>
                    </a:cubicBezTo>
                    <a:cubicBezTo>
                      <a:pt x="5511488" y="1285418"/>
                      <a:pt x="5525755" y="1281851"/>
                      <a:pt x="5527895" y="1288985"/>
                    </a:cubicBezTo>
                    <a:cubicBezTo>
                      <a:pt x="5529322" y="1295405"/>
                      <a:pt x="5542162" y="1293265"/>
                      <a:pt x="5559283" y="1296832"/>
                    </a:cubicBezTo>
                    <a:cubicBezTo>
                      <a:pt x="5576404" y="1300399"/>
                      <a:pt x="5584251" y="1307532"/>
                      <a:pt x="5597805" y="1293978"/>
                    </a:cubicBezTo>
                    <a:cubicBezTo>
                      <a:pt x="5611359" y="1280424"/>
                      <a:pt x="5596378" y="1276144"/>
                      <a:pt x="5597092" y="1265443"/>
                    </a:cubicBezTo>
                    <a:cubicBezTo>
                      <a:pt x="5597805" y="1254743"/>
                      <a:pt x="5573551" y="1244042"/>
                      <a:pt x="5577118" y="1233342"/>
                    </a:cubicBezTo>
                    <a:cubicBezTo>
                      <a:pt x="5579971" y="1222641"/>
                      <a:pt x="5559283" y="1193393"/>
                      <a:pt x="5553576" y="1199100"/>
                    </a:cubicBezTo>
                    <a:cubicBezTo>
                      <a:pt x="5547156" y="1204807"/>
                      <a:pt x="5532889" y="1194107"/>
                      <a:pt x="5532889" y="1186260"/>
                    </a:cubicBezTo>
                    <a:cubicBezTo>
                      <a:pt x="5532889" y="1177699"/>
                      <a:pt x="5532175" y="1168425"/>
                      <a:pt x="5522188" y="1174132"/>
                    </a:cubicBezTo>
                    <a:cubicBezTo>
                      <a:pt x="5512201" y="1180553"/>
                      <a:pt x="5495793" y="1176986"/>
                      <a:pt x="5492940" y="1167712"/>
                    </a:cubicBezTo>
                    <a:cubicBezTo>
                      <a:pt x="5490087" y="1158438"/>
                      <a:pt x="5512201" y="1151304"/>
                      <a:pt x="5527895" y="1157725"/>
                    </a:cubicBezTo>
                    <a:cubicBezTo>
                      <a:pt x="5543589" y="1164145"/>
                      <a:pt x="5538596" y="1169852"/>
                      <a:pt x="5546442" y="1174846"/>
                    </a:cubicBezTo>
                    <a:cubicBezTo>
                      <a:pt x="5554290" y="1179839"/>
                      <a:pt x="5575691" y="1177699"/>
                      <a:pt x="5586391" y="1171992"/>
                    </a:cubicBezTo>
                    <a:cubicBezTo>
                      <a:pt x="5597092" y="1166999"/>
                      <a:pt x="5627767" y="1157011"/>
                      <a:pt x="5632760" y="1148451"/>
                    </a:cubicBezTo>
                    <a:cubicBezTo>
                      <a:pt x="5637754" y="1139891"/>
                      <a:pt x="5632047" y="1135610"/>
                      <a:pt x="5642747" y="1130617"/>
                    </a:cubicBezTo>
                    <a:cubicBezTo>
                      <a:pt x="5653448" y="1125623"/>
                      <a:pt x="5645601" y="1114209"/>
                      <a:pt x="5636327" y="1109929"/>
                    </a:cubicBezTo>
                    <a:cubicBezTo>
                      <a:pt x="5627767" y="1104936"/>
                      <a:pt x="5629907" y="1092808"/>
                      <a:pt x="5639180" y="1092808"/>
                    </a:cubicBezTo>
                    <a:cubicBezTo>
                      <a:pt x="5648455" y="1092808"/>
                      <a:pt x="5645601" y="1082108"/>
                      <a:pt x="5652021" y="1081394"/>
                    </a:cubicBezTo>
                    <a:cubicBezTo>
                      <a:pt x="5658441" y="1080681"/>
                      <a:pt x="5659155" y="1086388"/>
                      <a:pt x="5670569" y="1080681"/>
                    </a:cubicBezTo>
                    <a:cubicBezTo>
                      <a:pt x="5681983" y="1074974"/>
                      <a:pt x="5671282" y="1089241"/>
                      <a:pt x="5665575" y="1099229"/>
                    </a:cubicBezTo>
                    <a:cubicBezTo>
                      <a:pt x="5660581" y="1109216"/>
                      <a:pt x="5676276" y="1117063"/>
                      <a:pt x="5677702" y="1122770"/>
                    </a:cubicBezTo>
                    <a:cubicBezTo>
                      <a:pt x="5679129" y="1128477"/>
                      <a:pt x="5701244" y="1130617"/>
                      <a:pt x="5714084" y="1123483"/>
                    </a:cubicBezTo>
                    <a:cubicBezTo>
                      <a:pt x="5726211" y="1117063"/>
                      <a:pt x="5766160" y="1132044"/>
                      <a:pt x="5769014" y="1141317"/>
                    </a:cubicBezTo>
                    <a:cubicBezTo>
                      <a:pt x="5771867" y="1151304"/>
                      <a:pt x="5777574" y="1163432"/>
                      <a:pt x="5793982" y="1171279"/>
                    </a:cubicBezTo>
                    <a:cubicBezTo>
                      <a:pt x="5810389" y="1179839"/>
                      <a:pt x="5825370" y="1176272"/>
                      <a:pt x="5828937" y="1183406"/>
                    </a:cubicBezTo>
                    <a:cubicBezTo>
                      <a:pt x="5831790" y="1191253"/>
                      <a:pt x="5838210" y="1195533"/>
                      <a:pt x="5847484" y="1193393"/>
                    </a:cubicBezTo>
                    <a:cubicBezTo>
                      <a:pt x="5856758" y="1191253"/>
                      <a:pt x="5861752" y="1201954"/>
                      <a:pt x="5868885" y="1195533"/>
                    </a:cubicBezTo>
                    <a:cubicBezTo>
                      <a:pt x="5875306" y="1189113"/>
                      <a:pt x="5879586" y="1199100"/>
                      <a:pt x="5888146" y="1191253"/>
                    </a:cubicBezTo>
                    <a:cubicBezTo>
                      <a:pt x="5896707" y="1183406"/>
                      <a:pt x="5868885" y="1178413"/>
                      <a:pt x="5872452" y="1171992"/>
                    </a:cubicBezTo>
                    <a:cubicBezTo>
                      <a:pt x="5876019" y="1165572"/>
                      <a:pt x="5881726" y="1176986"/>
                      <a:pt x="5889573" y="1176272"/>
                    </a:cubicBezTo>
                    <a:cubicBezTo>
                      <a:pt x="5897420" y="1175559"/>
                      <a:pt x="5887433" y="1160578"/>
                      <a:pt x="5893140" y="1159152"/>
                    </a:cubicBezTo>
                    <a:cubicBezTo>
                      <a:pt x="5898847" y="1157725"/>
                      <a:pt x="5893853" y="1126337"/>
                      <a:pt x="5888146" y="1124197"/>
                    </a:cubicBezTo>
                    <a:cubicBezTo>
                      <a:pt x="5881726" y="1122056"/>
                      <a:pt x="5887433" y="1111356"/>
                      <a:pt x="5898847" y="1119916"/>
                    </a:cubicBezTo>
                    <a:cubicBezTo>
                      <a:pt x="5910974" y="1128477"/>
                      <a:pt x="5929522" y="1128477"/>
                      <a:pt x="5938082" y="1128477"/>
                    </a:cubicBezTo>
                    <a:cubicBezTo>
                      <a:pt x="5946643" y="1128477"/>
                      <a:pt x="5938795" y="1119916"/>
                      <a:pt x="5929522" y="1118490"/>
                    </a:cubicBezTo>
                    <a:cubicBezTo>
                      <a:pt x="5920961" y="1117063"/>
                      <a:pt x="5930948" y="1109929"/>
                      <a:pt x="5937369" y="1115636"/>
                    </a:cubicBezTo>
                    <a:cubicBezTo>
                      <a:pt x="5943789" y="1121343"/>
                      <a:pt x="5955203" y="1124197"/>
                      <a:pt x="5956630" y="1117776"/>
                    </a:cubicBezTo>
                    <a:cubicBezTo>
                      <a:pt x="5957343" y="1111356"/>
                      <a:pt x="5963763" y="1097802"/>
                      <a:pt x="5974464" y="1098515"/>
                    </a:cubicBezTo>
                    <a:cubicBezTo>
                      <a:pt x="5993725" y="1089955"/>
                      <a:pt x="5997292" y="1083534"/>
                      <a:pt x="5986591" y="1079968"/>
                    </a:cubicBezTo>
                    <a:close/>
                    <a:moveTo>
                      <a:pt x="3092454" y="1761235"/>
                    </a:moveTo>
                    <a:cubicBezTo>
                      <a:pt x="3063206" y="1787629"/>
                      <a:pt x="3003996" y="1794050"/>
                      <a:pt x="3003996" y="1815451"/>
                    </a:cubicBezTo>
                    <a:cubicBezTo>
                      <a:pt x="3003996" y="1837565"/>
                      <a:pt x="2932659" y="1848266"/>
                      <a:pt x="2926239" y="1838992"/>
                    </a:cubicBezTo>
                    <a:cubicBezTo>
                      <a:pt x="2920532" y="1831145"/>
                      <a:pt x="2979028" y="1828291"/>
                      <a:pt x="2993296" y="1796903"/>
                    </a:cubicBezTo>
                    <a:cubicBezTo>
                      <a:pt x="3007563" y="1765515"/>
                      <a:pt x="3060352" y="1749821"/>
                      <a:pt x="3086747" y="1708446"/>
                    </a:cubicBezTo>
                    <a:cubicBezTo>
                      <a:pt x="3105294" y="1679197"/>
                      <a:pt x="3120989" y="1633542"/>
                      <a:pt x="3131689" y="1637109"/>
                    </a:cubicBezTo>
                    <a:cubicBezTo>
                      <a:pt x="3141676" y="1639249"/>
                      <a:pt x="3121702" y="1734127"/>
                      <a:pt x="3092454" y="1761235"/>
                    </a:cubicBezTo>
                    <a:close/>
                    <a:moveTo>
                      <a:pt x="3223714" y="541374"/>
                    </a:moveTo>
                    <a:cubicBezTo>
                      <a:pt x="3219433" y="549935"/>
                      <a:pt x="3197319" y="549935"/>
                      <a:pt x="3203026" y="557782"/>
                    </a:cubicBezTo>
                    <a:cubicBezTo>
                      <a:pt x="3213727" y="571336"/>
                      <a:pt x="3265089" y="564202"/>
                      <a:pt x="3266516" y="547081"/>
                    </a:cubicBezTo>
                    <a:cubicBezTo>
                      <a:pt x="3267229" y="531387"/>
                      <a:pt x="3227994" y="533527"/>
                      <a:pt x="3223714" y="541374"/>
                    </a:cubicBezTo>
                    <a:close/>
                    <a:moveTo>
                      <a:pt x="1334000" y="29175"/>
                    </a:moveTo>
                    <a:cubicBezTo>
                      <a:pt x="1358968" y="29175"/>
                      <a:pt x="1351834" y="13481"/>
                      <a:pt x="1368241" y="15621"/>
                    </a:cubicBezTo>
                    <a:cubicBezTo>
                      <a:pt x="1384649" y="17762"/>
                      <a:pt x="1406763" y="16335"/>
                      <a:pt x="1398203" y="6348"/>
                    </a:cubicBezTo>
                    <a:cubicBezTo>
                      <a:pt x="1389642" y="-4353"/>
                      <a:pt x="1329719" y="-73"/>
                      <a:pt x="1336140" y="8488"/>
                    </a:cubicBezTo>
                    <a:cubicBezTo>
                      <a:pt x="1342560" y="17048"/>
                      <a:pt x="1287631" y="13481"/>
                      <a:pt x="1288344" y="17048"/>
                    </a:cubicBezTo>
                    <a:cubicBezTo>
                      <a:pt x="1289771" y="22755"/>
                      <a:pt x="1309032" y="29175"/>
                      <a:pt x="1334000" y="29175"/>
                    </a:cubicBezTo>
                    <a:close/>
                    <a:moveTo>
                      <a:pt x="1204880" y="98372"/>
                    </a:moveTo>
                    <a:cubicBezTo>
                      <a:pt x="1204880" y="81965"/>
                      <a:pt x="1150664" y="99799"/>
                      <a:pt x="1161364" y="103366"/>
                    </a:cubicBezTo>
                    <a:cubicBezTo>
                      <a:pt x="1170638" y="106933"/>
                      <a:pt x="1204880" y="114780"/>
                      <a:pt x="1204880" y="98372"/>
                    </a:cubicBezTo>
                    <a:close/>
                    <a:moveTo>
                      <a:pt x="1338993" y="84818"/>
                    </a:moveTo>
                    <a:cubicBezTo>
                      <a:pt x="1341847" y="93379"/>
                      <a:pt x="1334000" y="94092"/>
                      <a:pt x="1313312" y="94092"/>
                    </a:cubicBezTo>
                    <a:cubicBezTo>
                      <a:pt x="1292624" y="94092"/>
                      <a:pt x="1281924" y="105506"/>
                      <a:pt x="1292624" y="114780"/>
                    </a:cubicBezTo>
                    <a:cubicBezTo>
                      <a:pt x="1304752" y="125480"/>
                      <a:pt x="1360394" y="121200"/>
                      <a:pt x="1369668" y="108359"/>
                    </a:cubicBezTo>
                    <a:cubicBezTo>
                      <a:pt x="1378942" y="96232"/>
                      <a:pt x="1403197" y="106219"/>
                      <a:pt x="1406763" y="94092"/>
                    </a:cubicBezTo>
                    <a:cubicBezTo>
                      <a:pt x="1410330" y="81965"/>
                      <a:pt x="1335426" y="76971"/>
                      <a:pt x="1338993" y="84818"/>
                    </a:cubicBezTo>
                    <a:close/>
                    <a:moveTo>
                      <a:pt x="1516622" y="65557"/>
                    </a:moveTo>
                    <a:cubicBezTo>
                      <a:pt x="1523756" y="56283"/>
                      <a:pt x="1503068" y="56283"/>
                      <a:pt x="1500928" y="47010"/>
                    </a:cubicBezTo>
                    <a:cubicBezTo>
                      <a:pt x="1498788" y="37736"/>
                      <a:pt x="1441005" y="35596"/>
                      <a:pt x="1443859" y="46296"/>
                    </a:cubicBezTo>
                    <a:cubicBezTo>
                      <a:pt x="1446712" y="56997"/>
                      <a:pt x="1403910" y="67697"/>
                      <a:pt x="1416750" y="78398"/>
                    </a:cubicBezTo>
                    <a:cubicBezTo>
                      <a:pt x="1441718" y="97659"/>
                      <a:pt x="1508775" y="74831"/>
                      <a:pt x="1516622" y="65557"/>
                    </a:cubicBezTo>
                    <a:close/>
                    <a:moveTo>
                      <a:pt x="1351121" y="48436"/>
                    </a:moveTo>
                    <a:cubicBezTo>
                      <a:pt x="1353974" y="26322"/>
                      <a:pt x="1317592" y="44156"/>
                      <a:pt x="1291198" y="32742"/>
                    </a:cubicBezTo>
                    <a:cubicBezTo>
                      <a:pt x="1264090" y="21328"/>
                      <a:pt x="1248395" y="22042"/>
                      <a:pt x="1266230" y="37736"/>
                    </a:cubicBezTo>
                    <a:cubicBezTo>
                      <a:pt x="1274790" y="44870"/>
                      <a:pt x="1219861" y="50577"/>
                      <a:pt x="1229134" y="59850"/>
                    </a:cubicBezTo>
                    <a:cubicBezTo>
                      <a:pt x="1248395" y="79825"/>
                      <a:pt x="1348267" y="70551"/>
                      <a:pt x="1351121" y="48436"/>
                    </a:cubicBezTo>
                    <a:close/>
                    <a:moveTo>
                      <a:pt x="1197033" y="624838"/>
                    </a:moveTo>
                    <a:cubicBezTo>
                      <a:pt x="1197746" y="635539"/>
                      <a:pt x="1192039" y="642673"/>
                      <a:pt x="1172065" y="642673"/>
                    </a:cubicBezTo>
                    <a:cubicBezTo>
                      <a:pt x="1152091" y="642673"/>
                      <a:pt x="1181339" y="654800"/>
                      <a:pt x="1183479" y="666214"/>
                    </a:cubicBezTo>
                    <a:cubicBezTo>
                      <a:pt x="1185619" y="677628"/>
                      <a:pt x="1163505" y="669067"/>
                      <a:pt x="1162791" y="686901"/>
                    </a:cubicBezTo>
                    <a:cubicBezTo>
                      <a:pt x="1162078" y="704736"/>
                      <a:pt x="1124269" y="686901"/>
                      <a:pt x="1119276" y="709729"/>
                    </a:cubicBezTo>
                    <a:cubicBezTo>
                      <a:pt x="1114282" y="732557"/>
                      <a:pt x="1137823" y="729704"/>
                      <a:pt x="1154231" y="730417"/>
                    </a:cubicBezTo>
                    <a:cubicBezTo>
                      <a:pt x="1170638" y="731130"/>
                      <a:pt x="1147810" y="746824"/>
                      <a:pt x="1160651" y="756098"/>
                    </a:cubicBezTo>
                    <a:cubicBezTo>
                      <a:pt x="1172778" y="765372"/>
                      <a:pt x="1182765" y="762519"/>
                      <a:pt x="1174205" y="744684"/>
                    </a:cubicBezTo>
                    <a:cubicBezTo>
                      <a:pt x="1165645" y="726850"/>
                      <a:pt x="1217721" y="751105"/>
                      <a:pt x="1202027" y="764659"/>
                    </a:cubicBezTo>
                    <a:cubicBezTo>
                      <a:pt x="1186332" y="778213"/>
                      <a:pt x="1226994" y="788200"/>
                      <a:pt x="1246969" y="789627"/>
                    </a:cubicBezTo>
                    <a:cubicBezTo>
                      <a:pt x="1266943" y="790340"/>
                      <a:pt x="1336853" y="806034"/>
                      <a:pt x="1338280" y="789627"/>
                    </a:cubicBezTo>
                    <a:cubicBezTo>
                      <a:pt x="1338993" y="778926"/>
                      <a:pt x="1312599" y="769652"/>
                      <a:pt x="1290484" y="746824"/>
                    </a:cubicBezTo>
                    <a:cubicBezTo>
                      <a:pt x="1268370" y="723997"/>
                      <a:pt x="1253389" y="686901"/>
                      <a:pt x="1278357" y="671207"/>
                    </a:cubicBezTo>
                    <a:cubicBezTo>
                      <a:pt x="1303325" y="655513"/>
                      <a:pt x="1281210" y="648380"/>
                      <a:pt x="1306178" y="630545"/>
                    </a:cubicBezTo>
                    <a:cubicBezTo>
                      <a:pt x="1331146" y="612711"/>
                      <a:pt x="1316879" y="596304"/>
                      <a:pt x="1337567" y="594164"/>
                    </a:cubicBezTo>
                    <a:cubicBezTo>
                      <a:pt x="1358254" y="592023"/>
                      <a:pt x="1335426" y="573476"/>
                      <a:pt x="1356114" y="570622"/>
                    </a:cubicBezTo>
                    <a:cubicBezTo>
                      <a:pt x="1376802" y="567769"/>
                      <a:pt x="1381082" y="544941"/>
                      <a:pt x="1378229" y="536381"/>
                    </a:cubicBezTo>
                    <a:cubicBezTo>
                      <a:pt x="1375375" y="527820"/>
                      <a:pt x="1400343" y="537094"/>
                      <a:pt x="1411757" y="524967"/>
                    </a:cubicBezTo>
                    <a:cubicBezTo>
                      <a:pt x="1423171" y="512839"/>
                      <a:pt x="1450279" y="520687"/>
                      <a:pt x="1458126" y="502852"/>
                    </a:cubicBezTo>
                    <a:cubicBezTo>
                      <a:pt x="1466686" y="485018"/>
                      <a:pt x="1585819" y="444356"/>
                      <a:pt x="1653589" y="429375"/>
                    </a:cubicBezTo>
                    <a:cubicBezTo>
                      <a:pt x="1721359" y="413681"/>
                      <a:pt x="1767728" y="385860"/>
                      <a:pt x="1744187" y="367312"/>
                    </a:cubicBezTo>
                    <a:cubicBezTo>
                      <a:pt x="1720646" y="348765"/>
                      <a:pt x="1652876" y="374446"/>
                      <a:pt x="1636468" y="388000"/>
                    </a:cubicBezTo>
                    <a:cubicBezTo>
                      <a:pt x="1620061" y="401554"/>
                      <a:pt x="1595806" y="392280"/>
                      <a:pt x="1579399" y="401554"/>
                    </a:cubicBezTo>
                    <a:cubicBezTo>
                      <a:pt x="1562991" y="410828"/>
                      <a:pt x="1527323" y="419388"/>
                      <a:pt x="1510202" y="407974"/>
                    </a:cubicBezTo>
                    <a:cubicBezTo>
                      <a:pt x="1492368" y="396560"/>
                      <a:pt x="1471680" y="421528"/>
                      <a:pt x="1458126" y="420102"/>
                    </a:cubicBezTo>
                    <a:cubicBezTo>
                      <a:pt x="1444572" y="419388"/>
                      <a:pt x="1428878" y="433656"/>
                      <a:pt x="1414610" y="432229"/>
                    </a:cubicBezTo>
                    <a:cubicBezTo>
                      <a:pt x="1400343" y="431515"/>
                      <a:pt x="1371095" y="443643"/>
                      <a:pt x="1368955" y="452203"/>
                    </a:cubicBezTo>
                    <a:cubicBezTo>
                      <a:pt x="1366815" y="460764"/>
                      <a:pt x="1341847" y="458623"/>
                      <a:pt x="1341847" y="468611"/>
                    </a:cubicBezTo>
                    <a:cubicBezTo>
                      <a:pt x="1341847" y="479311"/>
                      <a:pt x="1321872" y="488585"/>
                      <a:pt x="1311885" y="479311"/>
                    </a:cubicBezTo>
                    <a:cubicBezTo>
                      <a:pt x="1301185" y="470037"/>
                      <a:pt x="1289057" y="490012"/>
                      <a:pt x="1303325" y="502852"/>
                    </a:cubicBezTo>
                    <a:cubicBezTo>
                      <a:pt x="1317592" y="516406"/>
                      <a:pt x="1276217" y="517120"/>
                      <a:pt x="1283351" y="525680"/>
                    </a:cubicBezTo>
                    <a:cubicBezTo>
                      <a:pt x="1290484" y="534241"/>
                      <a:pt x="1267656" y="539234"/>
                      <a:pt x="1272650" y="548508"/>
                    </a:cubicBezTo>
                    <a:cubicBezTo>
                      <a:pt x="1277644" y="557782"/>
                      <a:pt x="1258383" y="560635"/>
                      <a:pt x="1242689" y="564202"/>
                    </a:cubicBezTo>
                    <a:cubicBezTo>
                      <a:pt x="1226994" y="567056"/>
                      <a:pt x="1219147" y="587743"/>
                      <a:pt x="1238408" y="589170"/>
                    </a:cubicBezTo>
                    <a:cubicBezTo>
                      <a:pt x="1258383" y="589883"/>
                      <a:pt x="1226994" y="593450"/>
                      <a:pt x="1229134" y="609144"/>
                    </a:cubicBezTo>
                    <a:cubicBezTo>
                      <a:pt x="1229848" y="624838"/>
                      <a:pt x="1195606" y="614138"/>
                      <a:pt x="1197033" y="624838"/>
                    </a:cubicBezTo>
                    <a:close/>
                  </a:path>
                </a:pathLst>
              </a:custGeom>
              <a:solidFill>
                <a:srgbClr val="F39200"/>
              </a:solidFill>
              <a:ln w="6350" cap="rnd">
                <a:solidFill>
                  <a:srgbClr val="FFFFFF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 dirty="0">
                  <a:solidFill>
                    <a:srgbClr val="F39200"/>
                  </a:solidFill>
                </a:endParaRPr>
              </a:p>
            </p:txBody>
          </p:sp>
          <p:sp>
            <p:nvSpPr>
              <p:cNvPr id="379" name="Полилиния: фигура 378">
                <a:extLst>
                  <a:ext uri="{FF2B5EF4-FFF2-40B4-BE49-F238E27FC236}">
                    <a16:creationId xmlns:a16="http://schemas.microsoft.com/office/drawing/2014/main" xmlns="" id="{093A39EF-C872-4B85-B79B-C9F24F7C1040}"/>
                  </a:ext>
                </a:extLst>
              </p:cNvPr>
              <p:cNvSpPr/>
              <p:nvPr/>
            </p:nvSpPr>
            <p:spPr>
              <a:xfrm>
                <a:off x="1904624" y="3827706"/>
                <a:ext cx="269066" cy="176622"/>
              </a:xfrm>
              <a:custGeom>
                <a:avLst/>
                <a:gdLst>
                  <a:gd name="connsiteX0" fmla="*/ 219844 w 269066"/>
                  <a:gd name="connsiteY0" fmla="*/ 144165 h 176622"/>
                  <a:gd name="connsiteX1" fmla="*/ 233398 w 269066"/>
                  <a:gd name="connsiteY1" fmla="*/ 154152 h 176622"/>
                  <a:gd name="connsiteX2" fmla="*/ 257653 w 269066"/>
                  <a:gd name="connsiteY2" fmla="*/ 161999 h 176622"/>
                  <a:gd name="connsiteX3" fmla="*/ 269067 w 269066"/>
                  <a:gd name="connsiteY3" fmla="*/ 159859 h 176622"/>
                  <a:gd name="connsiteX4" fmla="*/ 261933 w 269066"/>
                  <a:gd name="connsiteY4" fmla="*/ 112776 h 176622"/>
                  <a:gd name="connsiteX5" fmla="*/ 226978 w 269066"/>
                  <a:gd name="connsiteY5" fmla="*/ 90662 h 176622"/>
                  <a:gd name="connsiteX6" fmla="*/ 221271 w 269066"/>
                  <a:gd name="connsiteY6" fmla="*/ 59987 h 176622"/>
                  <a:gd name="connsiteX7" fmla="*/ 175616 w 269066"/>
                  <a:gd name="connsiteY7" fmla="*/ 62841 h 176622"/>
                  <a:gd name="connsiteX8" fmla="*/ 146367 w 269066"/>
                  <a:gd name="connsiteY8" fmla="*/ 57133 h 176622"/>
                  <a:gd name="connsiteX9" fmla="*/ 114266 w 269066"/>
                  <a:gd name="connsiteY9" fmla="*/ 55707 h 176622"/>
                  <a:gd name="connsiteX10" fmla="*/ 64330 w 269066"/>
                  <a:gd name="connsiteY10" fmla="*/ 51427 h 176622"/>
                  <a:gd name="connsiteX11" fmla="*/ 89298 w 269066"/>
                  <a:gd name="connsiteY11" fmla="*/ 30739 h 176622"/>
                  <a:gd name="connsiteX12" fmla="*/ 99998 w 269066"/>
                  <a:gd name="connsiteY12" fmla="*/ 30739 h 176622"/>
                  <a:gd name="connsiteX13" fmla="*/ 112126 w 269066"/>
                  <a:gd name="connsiteY13" fmla="*/ 2204 h 176622"/>
                  <a:gd name="connsiteX14" fmla="*/ 88584 w 269066"/>
                  <a:gd name="connsiteY14" fmla="*/ 7198 h 176622"/>
                  <a:gd name="connsiteX15" fmla="*/ 61477 w 269066"/>
                  <a:gd name="connsiteY15" fmla="*/ 13618 h 176622"/>
                  <a:gd name="connsiteX16" fmla="*/ 45069 w 269066"/>
                  <a:gd name="connsiteY16" fmla="*/ 32166 h 176622"/>
                  <a:gd name="connsiteX17" fmla="*/ 33655 w 269066"/>
                  <a:gd name="connsiteY17" fmla="*/ 52140 h 176622"/>
                  <a:gd name="connsiteX18" fmla="*/ 127 w 269066"/>
                  <a:gd name="connsiteY18" fmla="*/ 64267 h 176622"/>
                  <a:gd name="connsiteX19" fmla="*/ 22241 w 269066"/>
                  <a:gd name="connsiteY19" fmla="*/ 91375 h 176622"/>
                  <a:gd name="connsiteX20" fmla="*/ 26521 w 269066"/>
                  <a:gd name="connsiteY20" fmla="*/ 122763 h 176622"/>
                  <a:gd name="connsiteX21" fmla="*/ 12254 w 269066"/>
                  <a:gd name="connsiteY21" fmla="*/ 159145 h 176622"/>
                  <a:gd name="connsiteX22" fmla="*/ 28662 w 269066"/>
                  <a:gd name="connsiteY22" fmla="*/ 160572 h 176622"/>
                  <a:gd name="connsiteX23" fmla="*/ 65043 w 269066"/>
                  <a:gd name="connsiteY23" fmla="*/ 150585 h 176622"/>
                  <a:gd name="connsiteX24" fmla="*/ 98572 w 269066"/>
                  <a:gd name="connsiteY24" fmla="*/ 134177 h 176622"/>
                  <a:gd name="connsiteX25" fmla="*/ 130673 w 269066"/>
                  <a:gd name="connsiteY25" fmla="*/ 103502 h 176622"/>
                  <a:gd name="connsiteX26" fmla="*/ 144227 w 269066"/>
                  <a:gd name="connsiteY26" fmla="*/ 132751 h 176622"/>
                  <a:gd name="connsiteX27" fmla="*/ 145654 w 269066"/>
                  <a:gd name="connsiteY27" fmla="*/ 174126 h 176622"/>
                  <a:gd name="connsiteX28" fmla="*/ 162062 w 269066"/>
                  <a:gd name="connsiteY28" fmla="*/ 174839 h 176622"/>
                  <a:gd name="connsiteX29" fmla="*/ 180609 w 269066"/>
                  <a:gd name="connsiteY29" fmla="*/ 168419 h 176622"/>
                  <a:gd name="connsiteX30" fmla="*/ 219844 w 269066"/>
                  <a:gd name="connsiteY30" fmla="*/ 144165 h 1766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269066" h="176622">
                    <a:moveTo>
                      <a:pt x="219844" y="144165"/>
                    </a:moveTo>
                    <a:cubicBezTo>
                      <a:pt x="227691" y="149158"/>
                      <a:pt x="226265" y="154865"/>
                      <a:pt x="233398" y="154152"/>
                    </a:cubicBezTo>
                    <a:cubicBezTo>
                      <a:pt x="239105" y="153438"/>
                      <a:pt x="251946" y="156292"/>
                      <a:pt x="257653" y="161999"/>
                    </a:cubicBezTo>
                    <a:cubicBezTo>
                      <a:pt x="264073" y="160572"/>
                      <a:pt x="269067" y="159859"/>
                      <a:pt x="269067" y="159859"/>
                    </a:cubicBezTo>
                    <a:cubicBezTo>
                      <a:pt x="269067" y="159859"/>
                      <a:pt x="263360" y="123477"/>
                      <a:pt x="261933" y="112776"/>
                    </a:cubicBezTo>
                    <a:cubicBezTo>
                      <a:pt x="260506" y="101362"/>
                      <a:pt x="226978" y="90662"/>
                      <a:pt x="226978" y="90662"/>
                    </a:cubicBezTo>
                    <a:lnTo>
                      <a:pt x="221271" y="59987"/>
                    </a:lnTo>
                    <a:cubicBezTo>
                      <a:pt x="221271" y="59987"/>
                      <a:pt x="182749" y="65694"/>
                      <a:pt x="175616" y="62841"/>
                    </a:cubicBezTo>
                    <a:cubicBezTo>
                      <a:pt x="168482" y="59987"/>
                      <a:pt x="153501" y="67121"/>
                      <a:pt x="146367" y="57133"/>
                    </a:cubicBezTo>
                    <a:cubicBezTo>
                      <a:pt x="139234" y="47146"/>
                      <a:pt x="127106" y="64267"/>
                      <a:pt x="114266" y="55707"/>
                    </a:cubicBezTo>
                    <a:cubicBezTo>
                      <a:pt x="102139" y="47146"/>
                      <a:pt x="65757" y="58560"/>
                      <a:pt x="64330" y="51427"/>
                    </a:cubicBezTo>
                    <a:cubicBezTo>
                      <a:pt x="62903" y="44293"/>
                      <a:pt x="79311" y="29312"/>
                      <a:pt x="89298" y="30739"/>
                    </a:cubicBezTo>
                    <a:cubicBezTo>
                      <a:pt x="91438" y="30739"/>
                      <a:pt x="95718" y="31452"/>
                      <a:pt x="99998" y="30739"/>
                    </a:cubicBezTo>
                    <a:cubicBezTo>
                      <a:pt x="104279" y="23605"/>
                      <a:pt x="114979" y="5771"/>
                      <a:pt x="112126" y="2204"/>
                    </a:cubicBezTo>
                    <a:cubicBezTo>
                      <a:pt x="109272" y="-2789"/>
                      <a:pt x="96432" y="1491"/>
                      <a:pt x="88584" y="7198"/>
                    </a:cubicBezTo>
                    <a:cubicBezTo>
                      <a:pt x="80024" y="13618"/>
                      <a:pt x="65043" y="4344"/>
                      <a:pt x="61477" y="13618"/>
                    </a:cubicBezTo>
                    <a:cubicBezTo>
                      <a:pt x="58623" y="22892"/>
                      <a:pt x="54343" y="32166"/>
                      <a:pt x="45069" y="32166"/>
                    </a:cubicBezTo>
                    <a:cubicBezTo>
                      <a:pt x="35795" y="32166"/>
                      <a:pt x="42929" y="47860"/>
                      <a:pt x="33655" y="52140"/>
                    </a:cubicBezTo>
                    <a:cubicBezTo>
                      <a:pt x="24381" y="56420"/>
                      <a:pt x="2267" y="54993"/>
                      <a:pt x="127" y="64267"/>
                    </a:cubicBezTo>
                    <a:cubicBezTo>
                      <a:pt x="-2013" y="73541"/>
                      <a:pt x="23668" y="79961"/>
                      <a:pt x="22241" y="91375"/>
                    </a:cubicBezTo>
                    <a:cubicBezTo>
                      <a:pt x="20101" y="102789"/>
                      <a:pt x="35795" y="114916"/>
                      <a:pt x="26521" y="122763"/>
                    </a:cubicBezTo>
                    <a:cubicBezTo>
                      <a:pt x="18674" y="129184"/>
                      <a:pt x="11541" y="139171"/>
                      <a:pt x="12254" y="159145"/>
                    </a:cubicBezTo>
                    <a:cubicBezTo>
                      <a:pt x="18674" y="163426"/>
                      <a:pt x="25808" y="166992"/>
                      <a:pt x="28662" y="160572"/>
                    </a:cubicBezTo>
                    <a:cubicBezTo>
                      <a:pt x="34369" y="149158"/>
                      <a:pt x="65043" y="160572"/>
                      <a:pt x="65043" y="150585"/>
                    </a:cubicBezTo>
                    <a:cubicBezTo>
                      <a:pt x="65043" y="140598"/>
                      <a:pt x="98572" y="143451"/>
                      <a:pt x="98572" y="134177"/>
                    </a:cubicBezTo>
                    <a:cubicBezTo>
                      <a:pt x="98572" y="124190"/>
                      <a:pt x="117833" y="102076"/>
                      <a:pt x="130673" y="103502"/>
                    </a:cubicBezTo>
                    <a:cubicBezTo>
                      <a:pt x="142801" y="104929"/>
                      <a:pt x="129247" y="125617"/>
                      <a:pt x="144227" y="132751"/>
                    </a:cubicBezTo>
                    <a:cubicBezTo>
                      <a:pt x="159208" y="139884"/>
                      <a:pt x="137094" y="164852"/>
                      <a:pt x="145654" y="174126"/>
                    </a:cubicBezTo>
                    <a:cubicBezTo>
                      <a:pt x="148507" y="177693"/>
                      <a:pt x="154928" y="176980"/>
                      <a:pt x="162062" y="174839"/>
                    </a:cubicBezTo>
                    <a:cubicBezTo>
                      <a:pt x="167768" y="173413"/>
                      <a:pt x="174189" y="170559"/>
                      <a:pt x="180609" y="168419"/>
                    </a:cubicBezTo>
                    <a:cubicBezTo>
                      <a:pt x="195590" y="157005"/>
                      <a:pt x="214137" y="139884"/>
                      <a:pt x="219844" y="144165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6350" cap="rnd">
                <a:solidFill>
                  <a:srgbClr val="FFFFFF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380" name="Полилиния: фигура 379">
                <a:extLst>
                  <a:ext uri="{FF2B5EF4-FFF2-40B4-BE49-F238E27FC236}">
                    <a16:creationId xmlns:a16="http://schemas.microsoft.com/office/drawing/2014/main" xmlns="" id="{51C59AD1-4D34-40EB-B3E2-73FDC5E7B71F}"/>
                  </a:ext>
                </a:extLst>
              </p:cNvPr>
              <p:cNvSpPr/>
              <p:nvPr/>
            </p:nvSpPr>
            <p:spPr>
              <a:xfrm>
                <a:off x="1039434" y="3807334"/>
                <a:ext cx="118419" cy="99620"/>
              </a:xfrm>
              <a:custGeom>
                <a:avLst/>
                <a:gdLst>
                  <a:gd name="connsiteX0" fmla="*/ 111286 w 118419"/>
                  <a:gd name="connsiteY0" fmla="*/ 77506 h 99620"/>
                  <a:gd name="connsiteX1" fmla="*/ 89171 w 118419"/>
                  <a:gd name="connsiteY1" fmla="*/ 51825 h 99620"/>
                  <a:gd name="connsiteX2" fmla="*/ 77044 w 118419"/>
                  <a:gd name="connsiteY2" fmla="*/ 24003 h 99620"/>
                  <a:gd name="connsiteX3" fmla="*/ 67057 w 118419"/>
                  <a:gd name="connsiteY3" fmla="*/ 3315 h 99620"/>
                  <a:gd name="connsiteX4" fmla="*/ 35668 w 118419"/>
                  <a:gd name="connsiteY4" fmla="*/ 462 h 99620"/>
                  <a:gd name="connsiteX5" fmla="*/ 0 w 118419"/>
                  <a:gd name="connsiteY5" fmla="*/ 7596 h 99620"/>
                  <a:gd name="connsiteX6" fmla="*/ 7847 w 118419"/>
                  <a:gd name="connsiteY6" fmla="*/ 35417 h 99620"/>
                  <a:gd name="connsiteX7" fmla="*/ 34955 w 118419"/>
                  <a:gd name="connsiteY7" fmla="*/ 46831 h 99620"/>
                  <a:gd name="connsiteX8" fmla="*/ 41375 w 118419"/>
                  <a:gd name="connsiteY8" fmla="*/ 59672 h 99620"/>
                  <a:gd name="connsiteX9" fmla="*/ 44942 w 118419"/>
                  <a:gd name="connsiteY9" fmla="*/ 59672 h 99620"/>
                  <a:gd name="connsiteX10" fmla="*/ 54216 w 118419"/>
                  <a:gd name="connsiteY10" fmla="*/ 67519 h 99620"/>
                  <a:gd name="connsiteX11" fmla="*/ 71337 w 118419"/>
                  <a:gd name="connsiteY11" fmla="*/ 75366 h 99620"/>
                  <a:gd name="connsiteX12" fmla="*/ 87744 w 118419"/>
                  <a:gd name="connsiteY12" fmla="*/ 81073 h 99620"/>
                  <a:gd name="connsiteX13" fmla="*/ 95591 w 118419"/>
                  <a:gd name="connsiteY13" fmla="*/ 99620 h 99620"/>
                  <a:gd name="connsiteX14" fmla="*/ 118419 w 118419"/>
                  <a:gd name="connsiteY14" fmla="*/ 94627 h 99620"/>
                  <a:gd name="connsiteX15" fmla="*/ 111286 w 118419"/>
                  <a:gd name="connsiteY15" fmla="*/ 77506 h 996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118419" h="99620">
                    <a:moveTo>
                      <a:pt x="111286" y="77506"/>
                    </a:moveTo>
                    <a:cubicBezTo>
                      <a:pt x="111286" y="68945"/>
                      <a:pt x="89171" y="61812"/>
                      <a:pt x="89171" y="51825"/>
                    </a:cubicBezTo>
                    <a:cubicBezTo>
                      <a:pt x="89171" y="41124"/>
                      <a:pt x="74904" y="31850"/>
                      <a:pt x="77044" y="24003"/>
                    </a:cubicBezTo>
                    <a:cubicBezTo>
                      <a:pt x="78471" y="18296"/>
                      <a:pt x="71337" y="10449"/>
                      <a:pt x="67057" y="3315"/>
                    </a:cubicBezTo>
                    <a:cubicBezTo>
                      <a:pt x="57783" y="1175"/>
                      <a:pt x="44942" y="-965"/>
                      <a:pt x="35668" y="462"/>
                    </a:cubicBezTo>
                    <a:cubicBezTo>
                      <a:pt x="22828" y="1889"/>
                      <a:pt x="12841" y="5456"/>
                      <a:pt x="0" y="7596"/>
                    </a:cubicBezTo>
                    <a:cubicBezTo>
                      <a:pt x="7134" y="18296"/>
                      <a:pt x="2140" y="21150"/>
                      <a:pt x="7847" y="35417"/>
                    </a:cubicBezTo>
                    <a:cubicBezTo>
                      <a:pt x="14267" y="51111"/>
                      <a:pt x="29962" y="42551"/>
                      <a:pt x="34955" y="46831"/>
                    </a:cubicBezTo>
                    <a:cubicBezTo>
                      <a:pt x="37095" y="48258"/>
                      <a:pt x="39235" y="53965"/>
                      <a:pt x="41375" y="59672"/>
                    </a:cubicBezTo>
                    <a:cubicBezTo>
                      <a:pt x="42089" y="59672"/>
                      <a:pt x="43516" y="59672"/>
                      <a:pt x="44942" y="59672"/>
                    </a:cubicBezTo>
                    <a:cubicBezTo>
                      <a:pt x="50649" y="60385"/>
                      <a:pt x="52789" y="63952"/>
                      <a:pt x="54216" y="67519"/>
                    </a:cubicBezTo>
                    <a:cubicBezTo>
                      <a:pt x="61350" y="68945"/>
                      <a:pt x="67770" y="73939"/>
                      <a:pt x="71337" y="75366"/>
                    </a:cubicBezTo>
                    <a:cubicBezTo>
                      <a:pt x="75617" y="77506"/>
                      <a:pt x="78471" y="71085"/>
                      <a:pt x="87744" y="81073"/>
                    </a:cubicBezTo>
                    <a:cubicBezTo>
                      <a:pt x="95591" y="89633"/>
                      <a:pt x="96305" y="91773"/>
                      <a:pt x="95591" y="99620"/>
                    </a:cubicBezTo>
                    <a:cubicBezTo>
                      <a:pt x="103438" y="99620"/>
                      <a:pt x="111286" y="97480"/>
                      <a:pt x="118419" y="94627"/>
                    </a:cubicBezTo>
                    <a:cubicBezTo>
                      <a:pt x="114852" y="88206"/>
                      <a:pt x="111286" y="81073"/>
                      <a:pt x="111286" y="77506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6350" cap="rnd">
                <a:solidFill>
                  <a:srgbClr val="FFFFFF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381" name="Полилиния: фигура 380">
                <a:extLst>
                  <a:ext uri="{FF2B5EF4-FFF2-40B4-BE49-F238E27FC236}">
                    <a16:creationId xmlns:a16="http://schemas.microsoft.com/office/drawing/2014/main" xmlns="" id="{C25CD87D-A0C8-4BA7-8E48-DEFCD10A3AC0}"/>
                  </a:ext>
                </a:extLst>
              </p:cNvPr>
              <p:cNvSpPr/>
              <p:nvPr/>
            </p:nvSpPr>
            <p:spPr>
              <a:xfrm>
                <a:off x="1094363" y="3783542"/>
                <a:ext cx="168188" cy="142673"/>
              </a:xfrm>
              <a:custGeom>
                <a:avLst/>
                <a:gdLst>
                  <a:gd name="connsiteX0" fmla="*/ 164788 w 168188"/>
                  <a:gd name="connsiteY0" fmla="*/ 47082 h 142673"/>
                  <a:gd name="connsiteX1" fmla="*/ 133400 w 168188"/>
                  <a:gd name="connsiteY1" fmla="*/ 6420 h 142673"/>
                  <a:gd name="connsiteX2" fmla="*/ 110572 w 168188"/>
                  <a:gd name="connsiteY2" fmla="*/ 22828 h 142673"/>
                  <a:gd name="connsiteX3" fmla="*/ 94878 w 168188"/>
                  <a:gd name="connsiteY3" fmla="*/ 22828 h 142673"/>
                  <a:gd name="connsiteX4" fmla="*/ 68483 w 168188"/>
                  <a:gd name="connsiteY4" fmla="*/ 4280 h 142673"/>
                  <a:gd name="connsiteX5" fmla="*/ 57069 w 168188"/>
                  <a:gd name="connsiteY5" fmla="*/ 0 h 142673"/>
                  <a:gd name="connsiteX6" fmla="*/ 49936 w 168188"/>
                  <a:gd name="connsiteY6" fmla="*/ 12841 h 142673"/>
                  <a:gd name="connsiteX7" fmla="*/ 61350 w 168188"/>
                  <a:gd name="connsiteY7" fmla="*/ 28535 h 142673"/>
                  <a:gd name="connsiteX8" fmla="*/ 34242 w 168188"/>
                  <a:gd name="connsiteY8" fmla="*/ 26395 h 142673"/>
                  <a:gd name="connsiteX9" fmla="*/ 10701 w 168188"/>
                  <a:gd name="connsiteY9" fmla="*/ 19261 h 142673"/>
                  <a:gd name="connsiteX10" fmla="*/ 22114 w 168188"/>
                  <a:gd name="connsiteY10" fmla="*/ 47082 h 142673"/>
                  <a:gd name="connsiteX11" fmla="*/ 34242 w 168188"/>
                  <a:gd name="connsiteY11" fmla="*/ 74904 h 142673"/>
                  <a:gd name="connsiteX12" fmla="*/ 56356 w 168188"/>
                  <a:gd name="connsiteY12" fmla="*/ 100585 h 142673"/>
                  <a:gd name="connsiteX13" fmla="*/ 63490 w 168188"/>
                  <a:gd name="connsiteY13" fmla="*/ 118419 h 142673"/>
                  <a:gd name="connsiteX14" fmla="*/ 105579 w 168188"/>
                  <a:gd name="connsiteY14" fmla="*/ 92025 h 142673"/>
                  <a:gd name="connsiteX15" fmla="*/ 112712 w 168188"/>
                  <a:gd name="connsiteY15" fmla="*/ 124126 h 142673"/>
                  <a:gd name="connsiteX16" fmla="*/ 137680 w 168188"/>
                  <a:gd name="connsiteY16" fmla="*/ 142674 h 142673"/>
                  <a:gd name="connsiteX17" fmla="*/ 144101 w 168188"/>
                  <a:gd name="connsiteY17" fmla="*/ 121986 h 142673"/>
                  <a:gd name="connsiteX18" fmla="*/ 164788 w 168188"/>
                  <a:gd name="connsiteY18" fmla="*/ 47082 h 142673"/>
                  <a:gd name="connsiteX19" fmla="*/ 17121 w 168188"/>
                  <a:gd name="connsiteY19" fmla="*/ 98445 h 142673"/>
                  <a:gd name="connsiteX20" fmla="*/ 0 w 168188"/>
                  <a:gd name="connsiteY20" fmla="*/ 90598 h 142673"/>
                  <a:gd name="connsiteX21" fmla="*/ 11414 w 168188"/>
                  <a:gd name="connsiteY21" fmla="*/ 109145 h 142673"/>
                  <a:gd name="connsiteX22" fmla="*/ 34955 w 168188"/>
                  <a:gd name="connsiteY22" fmla="*/ 122699 h 142673"/>
                  <a:gd name="connsiteX23" fmla="*/ 40662 w 168188"/>
                  <a:gd name="connsiteY23" fmla="*/ 122699 h 142673"/>
                  <a:gd name="connsiteX24" fmla="*/ 32815 w 168188"/>
                  <a:gd name="connsiteY24" fmla="*/ 104152 h 142673"/>
                  <a:gd name="connsiteX25" fmla="*/ 17121 w 168188"/>
                  <a:gd name="connsiteY25" fmla="*/ 98445 h 1426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168188" h="142673">
                    <a:moveTo>
                      <a:pt x="164788" y="47082"/>
                    </a:moveTo>
                    <a:cubicBezTo>
                      <a:pt x="160508" y="39235"/>
                      <a:pt x="147667" y="23541"/>
                      <a:pt x="133400" y="6420"/>
                    </a:cubicBezTo>
                    <a:cubicBezTo>
                      <a:pt x="129120" y="19261"/>
                      <a:pt x="113426" y="15694"/>
                      <a:pt x="110572" y="22828"/>
                    </a:cubicBezTo>
                    <a:cubicBezTo>
                      <a:pt x="107719" y="30675"/>
                      <a:pt x="99872" y="21401"/>
                      <a:pt x="94878" y="22828"/>
                    </a:cubicBezTo>
                    <a:cubicBezTo>
                      <a:pt x="89884" y="24254"/>
                      <a:pt x="79184" y="5707"/>
                      <a:pt x="68483" y="4280"/>
                    </a:cubicBezTo>
                    <a:cubicBezTo>
                      <a:pt x="64917" y="3567"/>
                      <a:pt x="61350" y="2140"/>
                      <a:pt x="57069" y="0"/>
                    </a:cubicBezTo>
                    <a:cubicBezTo>
                      <a:pt x="52789" y="4993"/>
                      <a:pt x="48509" y="9987"/>
                      <a:pt x="49936" y="12841"/>
                    </a:cubicBezTo>
                    <a:cubicBezTo>
                      <a:pt x="52789" y="17834"/>
                      <a:pt x="66343" y="23541"/>
                      <a:pt x="61350" y="28535"/>
                    </a:cubicBezTo>
                    <a:cubicBezTo>
                      <a:pt x="56356" y="33528"/>
                      <a:pt x="39235" y="31388"/>
                      <a:pt x="34242" y="26395"/>
                    </a:cubicBezTo>
                    <a:cubicBezTo>
                      <a:pt x="29248" y="21401"/>
                      <a:pt x="13554" y="12841"/>
                      <a:pt x="10701" y="19261"/>
                    </a:cubicBezTo>
                    <a:cubicBezTo>
                      <a:pt x="7847" y="25681"/>
                      <a:pt x="24255" y="39235"/>
                      <a:pt x="22114" y="47082"/>
                    </a:cubicBezTo>
                    <a:cubicBezTo>
                      <a:pt x="19974" y="55643"/>
                      <a:pt x="34242" y="64917"/>
                      <a:pt x="34242" y="74904"/>
                    </a:cubicBezTo>
                    <a:cubicBezTo>
                      <a:pt x="34242" y="85604"/>
                      <a:pt x="56356" y="92738"/>
                      <a:pt x="56356" y="100585"/>
                    </a:cubicBezTo>
                    <a:cubicBezTo>
                      <a:pt x="56356" y="104865"/>
                      <a:pt x="59923" y="111999"/>
                      <a:pt x="63490" y="118419"/>
                    </a:cubicBezTo>
                    <a:cubicBezTo>
                      <a:pt x="80611" y="111286"/>
                      <a:pt x="94165" y="97731"/>
                      <a:pt x="105579" y="92025"/>
                    </a:cubicBezTo>
                    <a:cubicBezTo>
                      <a:pt x="121986" y="83464"/>
                      <a:pt x="115566" y="118419"/>
                      <a:pt x="112712" y="124126"/>
                    </a:cubicBezTo>
                    <a:cubicBezTo>
                      <a:pt x="110572" y="127693"/>
                      <a:pt x="124126" y="136967"/>
                      <a:pt x="137680" y="142674"/>
                    </a:cubicBezTo>
                    <a:cubicBezTo>
                      <a:pt x="136967" y="134827"/>
                      <a:pt x="139107" y="127693"/>
                      <a:pt x="144101" y="121986"/>
                    </a:cubicBezTo>
                    <a:cubicBezTo>
                      <a:pt x="161221" y="99872"/>
                      <a:pt x="174775" y="65630"/>
                      <a:pt x="164788" y="47082"/>
                    </a:cubicBezTo>
                    <a:close/>
                    <a:moveTo>
                      <a:pt x="17121" y="98445"/>
                    </a:moveTo>
                    <a:cubicBezTo>
                      <a:pt x="13554" y="97018"/>
                      <a:pt x="7134" y="92025"/>
                      <a:pt x="0" y="90598"/>
                    </a:cubicBezTo>
                    <a:cubicBezTo>
                      <a:pt x="2140" y="97018"/>
                      <a:pt x="2140" y="104865"/>
                      <a:pt x="11414" y="109145"/>
                    </a:cubicBezTo>
                    <a:cubicBezTo>
                      <a:pt x="26395" y="116279"/>
                      <a:pt x="4280" y="119132"/>
                      <a:pt x="34955" y="122699"/>
                    </a:cubicBezTo>
                    <a:cubicBezTo>
                      <a:pt x="37095" y="122699"/>
                      <a:pt x="39235" y="122699"/>
                      <a:pt x="40662" y="122699"/>
                    </a:cubicBezTo>
                    <a:cubicBezTo>
                      <a:pt x="41375" y="114852"/>
                      <a:pt x="41375" y="112712"/>
                      <a:pt x="32815" y="104152"/>
                    </a:cubicBezTo>
                    <a:cubicBezTo>
                      <a:pt x="24255" y="94878"/>
                      <a:pt x="21401" y="100585"/>
                      <a:pt x="17121" y="98445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6350" cap="rnd">
                <a:solidFill>
                  <a:srgbClr val="FFFFFF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382" name="Полилиния: фигура 381">
                <a:extLst>
                  <a:ext uri="{FF2B5EF4-FFF2-40B4-BE49-F238E27FC236}">
                    <a16:creationId xmlns:a16="http://schemas.microsoft.com/office/drawing/2014/main" xmlns="" id="{A80E15B3-C698-42D1-BAF7-540230E7CA5F}"/>
                  </a:ext>
                </a:extLst>
              </p:cNvPr>
              <p:cNvSpPr/>
              <p:nvPr/>
            </p:nvSpPr>
            <p:spPr>
              <a:xfrm>
                <a:off x="1654990" y="3931143"/>
                <a:ext cx="497299" cy="355268"/>
              </a:xfrm>
              <a:custGeom>
                <a:avLst/>
                <a:gdLst>
                  <a:gd name="connsiteX0" fmla="*/ 483032 w 497299"/>
                  <a:gd name="connsiteY0" fmla="*/ 50002 h 355268"/>
                  <a:gd name="connsiteX1" fmla="*/ 469477 w 497299"/>
                  <a:gd name="connsiteY1" fmla="*/ 40015 h 355268"/>
                  <a:gd name="connsiteX2" fmla="*/ 430956 w 497299"/>
                  <a:gd name="connsiteY2" fmla="*/ 64982 h 355268"/>
                  <a:gd name="connsiteX3" fmla="*/ 412408 w 497299"/>
                  <a:gd name="connsiteY3" fmla="*/ 71403 h 355268"/>
                  <a:gd name="connsiteX4" fmla="*/ 395287 w 497299"/>
                  <a:gd name="connsiteY4" fmla="*/ 70690 h 355268"/>
                  <a:gd name="connsiteX5" fmla="*/ 393861 w 497299"/>
                  <a:gd name="connsiteY5" fmla="*/ 29314 h 355268"/>
                  <a:gd name="connsiteX6" fmla="*/ 380307 w 497299"/>
                  <a:gd name="connsiteY6" fmla="*/ 66 h 355268"/>
                  <a:gd name="connsiteX7" fmla="*/ 348205 w 497299"/>
                  <a:gd name="connsiteY7" fmla="*/ 30741 h 355268"/>
                  <a:gd name="connsiteX8" fmla="*/ 314677 w 497299"/>
                  <a:gd name="connsiteY8" fmla="*/ 47148 h 355268"/>
                  <a:gd name="connsiteX9" fmla="*/ 278295 w 497299"/>
                  <a:gd name="connsiteY9" fmla="*/ 57135 h 355268"/>
                  <a:gd name="connsiteX10" fmla="*/ 247620 w 497299"/>
                  <a:gd name="connsiteY10" fmla="*/ 48575 h 355268"/>
                  <a:gd name="connsiteX11" fmla="*/ 218372 w 497299"/>
                  <a:gd name="connsiteY11" fmla="*/ 38588 h 355268"/>
                  <a:gd name="connsiteX12" fmla="*/ 189124 w 497299"/>
                  <a:gd name="connsiteY12" fmla="*/ 32881 h 355268"/>
                  <a:gd name="connsiteX13" fmla="*/ 161302 w 497299"/>
                  <a:gd name="connsiteY13" fmla="*/ 49288 h 355268"/>
                  <a:gd name="connsiteX14" fmla="*/ 140615 w 497299"/>
                  <a:gd name="connsiteY14" fmla="*/ 84244 h 355268"/>
                  <a:gd name="connsiteX15" fmla="*/ 90679 w 497299"/>
                  <a:gd name="connsiteY15" fmla="*/ 113492 h 355268"/>
                  <a:gd name="connsiteX16" fmla="*/ 60004 w 497299"/>
                  <a:gd name="connsiteY16" fmla="*/ 124905 h 355268"/>
                  <a:gd name="connsiteX17" fmla="*/ 35036 w 497299"/>
                  <a:gd name="connsiteY17" fmla="*/ 117772 h 355268"/>
                  <a:gd name="connsiteX18" fmla="*/ 20055 w 497299"/>
                  <a:gd name="connsiteY18" fmla="*/ 134179 h 355268"/>
                  <a:gd name="connsiteX19" fmla="*/ 6501 w 497299"/>
                  <a:gd name="connsiteY19" fmla="*/ 162001 h 355268"/>
                  <a:gd name="connsiteX20" fmla="*/ 2221 w 497299"/>
                  <a:gd name="connsiteY20" fmla="*/ 192675 h 355268"/>
                  <a:gd name="connsiteX21" fmla="*/ 2221 w 497299"/>
                  <a:gd name="connsiteY21" fmla="*/ 229771 h 355268"/>
                  <a:gd name="connsiteX22" fmla="*/ 7928 w 497299"/>
                  <a:gd name="connsiteY22" fmla="*/ 269719 h 355268"/>
                  <a:gd name="connsiteX23" fmla="*/ 42883 w 497299"/>
                  <a:gd name="connsiteY23" fmla="*/ 287554 h 355268"/>
                  <a:gd name="connsiteX24" fmla="*/ 6501 w 497299"/>
                  <a:gd name="connsiteY24" fmla="*/ 337489 h 355268"/>
                  <a:gd name="connsiteX25" fmla="*/ 13635 w 497299"/>
                  <a:gd name="connsiteY25" fmla="*/ 348903 h 355268"/>
                  <a:gd name="connsiteX26" fmla="*/ 67851 w 497299"/>
                  <a:gd name="connsiteY26" fmla="*/ 354610 h 355268"/>
                  <a:gd name="connsiteX27" fmla="*/ 209098 w 497299"/>
                  <a:gd name="connsiteY27" fmla="*/ 336776 h 355268"/>
                  <a:gd name="connsiteX28" fmla="*/ 206244 w 497299"/>
                  <a:gd name="connsiteY28" fmla="*/ 301821 h 355268"/>
                  <a:gd name="connsiteX29" fmla="*/ 234066 w 497299"/>
                  <a:gd name="connsiteY29" fmla="*/ 285413 h 355268"/>
                  <a:gd name="connsiteX30" fmla="*/ 257607 w 497299"/>
                  <a:gd name="connsiteY30" fmla="*/ 278993 h 355268"/>
                  <a:gd name="connsiteX31" fmla="*/ 294702 w 497299"/>
                  <a:gd name="connsiteY31" fmla="*/ 266866 h 355268"/>
                  <a:gd name="connsiteX32" fmla="*/ 311110 w 497299"/>
                  <a:gd name="connsiteY32" fmla="*/ 251172 h 355268"/>
                  <a:gd name="connsiteX33" fmla="*/ 322524 w 497299"/>
                  <a:gd name="connsiteY33" fmla="*/ 214076 h 355268"/>
                  <a:gd name="connsiteX34" fmla="*/ 346065 w 497299"/>
                  <a:gd name="connsiteY34" fmla="*/ 199809 h 355268"/>
                  <a:gd name="connsiteX35" fmla="*/ 334651 w 497299"/>
                  <a:gd name="connsiteY35" fmla="*/ 176981 h 355268"/>
                  <a:gd name="connsiteX36" fmla="*/ 373886 w 497299"/>
                  <a:gd name="connsiteY36" fmla="*/ 177695 h 355268"/>
                  <a:gd name="connsiteX37" fmla="*/ 376740 w 497299"/>
                  <a:gd name="connsiteY37" fmla="*/ 149873 h 355268"/>
                  <a:gd name="connsiteX38" fmla="*/ 393147 w 497299"/>
                  <a:gd name="connsiteY38" fmla="*/ 124905 h 355268"/>
                  <a:gd name="connsiteX39" fmla="*/ 386727 w 497299"/>
                  <a:gd name="connsiteY39" fmla="*/ 104218 h 355268"/>
                  <a:gd name="connsiteX40" fmla="*/ 391720 w 497299"/>
                  <a:gd name="connsiteY40" fmla="*/ 86384 h 355268"/>
                  <a:gd name="connsiteX41" fmla="*/ 396714 w 497299"/>
                  <a:gd name="connsiteY41" fmla="*/ 84244 h 355268"/>
                  <a:gd name="connsiteX42" fmla="*/ 414548 w 497299"/>
                  <a:gd name="connsiteY42" fmla="*/ 77823 h 355268"/>
                  <a:gd name="connsiteX43" fmla="*/ 461631 w 497299"/>
                  <a:gd name="connsiteY43" fmla="*/ 63556 h 355268"/>
                  <a:gd name="connsiteX44" fmla="*/ 497299 w 497299"/>
                  <a:gd name="connsiteY44" fmla="*/ 52855 h 355268"/>
                  <a:gd name="connsiteX45" fmla="*/ 483032 w 497299"/>
                  <a:gd name="connsiteY45" fmla="*/ 50002 h 3552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</a:cxnLst>
                <a:rect l="l" t="t" r="r" b="b"/>
                <a:pathLst>
                  <a:path w="497299" h="355268">
                    <a:moveTo>
                      <a:pt x="483032" y="50002"/>
                    </a:moveTo>
                    <a:cubicBezTo>
                      <a:pt x="475898" y="50715"/>
                      <a:pt x="477325" y="45008"/>
                      <a:pt x="469477" y="40015"/>
                    </a:cubicBezTo>
                    <a:cubicBezTo>
                      <a:pt x="463057" y="36448"/>
                      <a:pt x="444510" y="52855"/>
                      <a:pt x="430956" y="64982"/>
                    </a:cubicBezTo>
                    <a:cubicBezTo>
                      <a:pt x="424535" y="67123"/>
                      <a:pt x="418115" y="69263"/>
                      <a:pt x="412408" y="71403"/>
                    </a:cubicBezTo>
                    <a:cubicBezTo>
                      <a:pt x="404561" y="73543"/>
                      <a:pt x="398854" y="74256"/>
                      <a:pt x="395287" y="70690"/>
                    </a:cubicBezTo>
                    <a:cubicBezTo>
                      <a:pt x="386727" y="60702"/>
                      <a:pt x="408841" y="35734"/>
                      <a:pt x="393861" y="29314"/>
                    </a:cubicBezTo>
                    <a:cubicBezTo>
                      <a:pt x="378880" y="22180"/>
                      <a:pt x="392434" y="1493"/>
                      <a:pt x="380307" y="66"/>
                    </a:cubicBezTo>
                    <a:cubicBezTo>
                      <a:pt x="368179" y="-1361"/>
                      <a:pt x="348205" y="20754"/>
                      <a:pt x="348205" y="30741"/>
                    </a:cubicBezTo>
                    <a:cubicBezTo>
                      <a:pt x="348205" y="40728"/>
                      <a:pt x="314677" y="37875"/>
                      <a:pt x="314677" y="47148"/>
                    </a:cubicBezTo>
                    <a:cubicBezTo>
                      <a:pt x="314677" y="57135"/>
                      <a:pt x="284002" y="45722"/>
                      <a:pt x="278295" y="57135"/>
                    </a:cubicBezTo>
                    <a:cubicBezTo>
                      <a:pt x="272588" y="68549"/>
                      <a:pt x="257607" y="48575"/>
                      <a:pt x="247620" y="48575"/>
                    </a:cubicBezTo>
                    <a:cubicBezTo>
                      <a:pt x="237633" y="48575"/>
                      <a:pt x="231212" y="35021"/>
                      <a:pt x="218372" y="38588"/>
                    </a:cubicBezTo>
                    <a:cubicBezTo>
                      <a:pt x="206244" y="42868"/>
                      <a:pt x="199111" y="34308"/>
                      <a:pt x="189124" y="32881"/>
                    </a:cubicBezTo>
                    <a:cubicBezTo>
                      <a:pt x="179137" y="31454"/>
                      <a:pt x="172716" y="53569"/>
                      <a:pt x="161302" y="49288"/>
                    </a:cubicBezTo>
                    <a:cubicBezTo>
                      <a:pt x="149888" y="45008"/>
                      <a:pt x="144895" y="69976"/>
                      <a:pt x="140615" y="84244"/>
                    </a:cubicBezTo>
                    <a:cubicBezTo>
                      <a:pt x="136334" y="97797"/>
                      <a:pt x="89252" y="97797"/>
                      <a:pt x="90679" y="113492"/>
                    </a:cubicBezTo>
                    <a:cubicBezTo>
                      <a:pt x="92105" y="128472"/>
                      <a:pt x="62857" y="134179"/>
                      <a:pt x="60004" y="124905"/>
                    </a:cubicBezTo>
                    <a:cubicBezTo>
                      <a:pt x="57150" y="114918"/>
                      <a:pt x="39316" y="120625"/>
                      <a:pt x="35036" y="117772"/>
                    </a:cubicBezTo>
                    <a:cubicBezTo>
                      <a:pt x="30756" y="114918"/>
                      <a:pt x="18629" y="120625"/>
                      <a:pt x="20055" y="134179"/>
                    </a:cubicBezTo>
                    <a:cubicBezTo>
                      <a:pt x="21482" y="147733"/>
                      <a:pt x="7928" y="156294"/>
                      <a:pt x="6501" y="162001"/>
                    </a:cubicBezTo>
                    <a:cubicBezTo>
                      <a:pt x="5074" y="167708"/>
                      <a:pt x="-3486" y="184115"/>
                      <a:pt x="2221" y="192675"/>
                    </a:cubicBezTo>
                    <a:cubicBezTo>
                      <a:pt x="7928" y="201236"/>
                      <a:pt x="-4913" y="214790"/>
                      <a:pt x="2221" y="229771"/>
                    </a:cubicBezTo>
                    <a:cubicBezTo>
                      <a:pt x="9355" y="244751"/>
                      <a:pt x="5074" y="264726"/>
                      <a:pt x="7928" y="269719"/>
                    </a:cubicBezTo>
                    <a:cubicBezTo>
                      <a:pt x="10781" y="275426"/>
                      <a:pt x="37176" y="272573"/>
                      <a:pt x="42883" y="287554"/>
                    </a:cubicBezTo>
                    <a:cubicBezTo>
                      <a:pt x="48590" y="302534"/>
                      <a:pt x="7928" y="328929"/>
                      <a:pt x="6501" y="337489"/>
                    </a:cubicBezTo>
                    <a:cubicBezTo>
                      <a:pt x="5788" y="341056"/>
                      <a:pt x="9355" y="344623"/>
                      <a:pt x="13635" y="348903"/>
                    </a:cubicBezTo>
                    <a:cubicBezTo>
                      <a:pt x="29329" y="349617"/>
                      <a:pt x="49303" y="351757"/>
                      <a:pt x="67851" y="354610"/>
                    </a:cubicBezTo>
                    <a:cubicBezTo>
                      <a:pt x="90679" y="358890"/>
                      <a:pt x="206958" y="341056"/>
                      <a:pt x="209098" y="336776"/>
                    </a:cubicBezTo>
                    <a:cubicBezTo>
                      <a:pt x="211238" y="332496"/>
                      <a:pt x="204818" y="306814"/>
                      <a:pt x="206244" y="301821"/>
                    </a:cubicBezTo>
                    <a:cubicBezTo>
                      <a:pt x="206958" y="296827"/>
                      <a:pt x="221939" y="283987"/>
                      <a:pt x="234066" y="285413"/>
                    </a:cubicBezTo>
                    <a:cubicBezTo>
                      <a:pt x="246193" y="286840"/>
                      <a:pt x="257607" y="288267"/>
                      <a:pt x="257607" y="278993"/>
                    </a:cubicBezTo>
                    <a:cubicBezTo>
                      <a:pt x="257607" y="269719"/>
                      <a:pt x="291849" y="258305"/>
                      <a:pt x="294702" y="266866"/>
                    </a:cubicBezTo>
                    <a:cubicBezTo>
                      <a:pt x="297556" y="275426"/>
                      <a:pt x="310396" y="271859"/>
                      <a:pt x="311110" y="251172"/>
                    </a:cubicBezTo>
                    <a:cubicBezTo>
                      <a:pt x="311823" y="230484"/>
                      <a:pt x="310396" y="214790"/>
                      <a:pt x="322524" y="214076"/>
                    </a:cubicBezTo>
                    <a:cubicBezTo>
                      <a:pt x="334651" y="213363"/>
                      <a:pt x="347491" y="205516"/>
                      <a:pt x="346065" y="199809"/>
                    </a:cubicBezTo>
                    <a:cubicBezTo>
                      <a:pt x="345351" y="193389"/>
                      <a:pt x="330371" y="181262"/>
                      <a:pt x="334651" y="176981"/>
                    </a:cubicBezTo>
                    <a:cubicBezTo>
                      <a:pt x="338931" y="172701"/>
                      <a:pt x="369606" y="187682"/>
                      <a:pt x="373886" y="177695"/>
                    </a:cubicBezTo>
                    <a:cubicBezTo>
                      <a:pt x="378166" y="168421"/>
                      <a:pt x="371746" y="157720"/>
                      <a:pt x="376740" y="149873"/>
                    </a:cubicBezTo>
                    <a:cubicBezTo>
                      <a:pt x="381733" y="141313"/>
                      <a:pt x="394574" y="133466"/>
                      <a:pt x="393147" y="124905"/>
                    </a:cubicBezTo>
                    <a:cubicBezTo>
                      <a:pt x="392434" y="116345"/>
                      <a:pt x="393861" y="111351"/>
                      <a:pt x="386727" y="104218"/>
                    </a:cubicBezTo>
                    <a:cubicBezTo>
                      <a:pt x="379593" y="97084"/>
                      <a:pt x="382447" y="87810"/>
                      <a:pt x="391720" y="86384"/>
                    </a:cubicBezTo>
                    <a:cubicBezTo>
                      <a:pt x="393147" y="86384"/>
                      <a:pt x="395287" y="85670"/>
                      <a:pt x="396714" y="84244"/>
                    </a:cubicBezTo>
                    <a:cubicBezTo>
                      <a:pt x="403848" y="82817"/>
                      <a:pt x="410268" y="81390"/>
                      <a:pt x="414548" y="77823"/>
                    </a:cubicBezTo>
                    <a:cubicBezTo>
                      <a:pt x="427389" y="67836"/>
                      <a:pt x="452357" y="59989"/>
                      <a:pt x="461631" y="63556"/>
                    </a:cubicBezTo>
                    <a:cubicBezTo>
                      <a:pt x="469477" y="66409"/>
                      <a:pt x="486599" y="64269"/>
                      <a:pt x="497299" y="52855"/>
                    </a:cubicBezTo>
                    <a:cubicBezTo>
                      <a:pt x="495159" y="50715"/>
                      <a:pt x="487312" y="49288"/>
                      <a:pt x="483032" y="50002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6350" cap="rnd">
                <a:solidFill>
                  <a:srgbClr val="FFFFFF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383" name="Полилиния: фигура 382">
                <a:extLst>
                  <a:ext uri="{FF2B5EF4-FFF2-40B4-BE49-F238E27FC236}">
                    <a16:creationId xmlns:a16="http://schemas.microsoft.com/office/drawing/2014/main" xmlns="" id="{24DA1289-D377-40AD-B5F3-3968E9AEB220}"/>
                  </a:ext>
                </a:extLst>
              </p:cNvPr>
              <p:cNvSpPr/>
              <p:nvPr/>
            </p:nvSpPr>
            <p:spPr>
              <a:xfrm>
                <a:off x="1672192" y="3985425"/>
                <a:ext cx="582108" cy="524326"/>
              </a:xfrm>
              <a:custGeom>
                <a:avLst/>
                <a:gdLst>
                  <a:gd name="connsiteX0" fmla="*/ 550721 w 582108"/>
                  <a:gd name="connsiteY0" fmla="*/ 54216 h 524326"/>
                  <a:gd name="connsiteX1" fmla="*/ 532887 w 582108"/>
                  <a:gd name="connsiteY1" fmla="*/ 27821 h 524326"/>
                  <a:gd name="connsiteX2" fmla="*/ 500785 w 582108"/>
                  <a:gd name="connsiteY2" fmla="*/ 2140 h 524326"/>
                  <a:gd name="connsiteX3" fmla="*/ 490084 w 582108"/>
                  <a:gd name="connsiteY3" fmla="*/ 4280 h 524326"/>
                  <a:gd name="connsiteX4" fmla="*/ 483664 w 582108"/>
                  <a:gd name="connsiteY4" fmla="*/ 0 h 524326"/>
                  <a:gd name="connsiteX5" fmla="*/ 447996 w 582108"/>
                  <a:gd name="connsiteY5" fmla="*/ 10701 h 524326"/>
                  <a:gd name="connsiteX6" fmla="*/ 400913 w 582108"/>
                  <a:gd name="connsiteY6" fmla="*/ 24968 h 524326"/>
                  <a:gd name="connsiteX7" fmla="*/ 383079 w 582108"/>
                  <a:gd name="connsiteY7" fmla="*/ 31388 h 524326"/>
                  <a:gd name="connsiteX8" fmla="*/ 378085 w 582108"/>
                  <a:gd name="connsiteY8" fmla="*/ 33528 h 524326"/>
                  <a:gd name="connsiteX9" fmla="*/ 373092 w 582108"/>
                  <a:gd name="connsiteY9" fmla="*/ 51363 h 524326"/>
                  <a:gd name="connsiteX10" fmla="*/ 379512 w 582108"/>
                  <a:gd name="connsiteY10" fmla="*/ 72050 h 524326"/>
                  <a:gd name="connsiteX11" fmla="*/ 363105 w 582108"/>
                  <a:gd name="connsiteY11" fmla="*/ 97018 h 524326"/>
                  <a:gd name="connsiteX12" fmla="*/ 360251 w 582108"/>
                  <a:gd name="connsiteY12" fmla="*/ 124840 h 524326"/>
                  <a:gd name="connsiteX13" fmla="*/ 321016 w 582108"/>
                  <a:gd name="connsiteY13" fmla="*/ 124126 h 524326"/>
                  <a:gd name="connsiteX14" fmla="*/ 332430 w 582108"/>
                  <a:gd name="connsiteY14" fmla="*/ 146954 h 524326"/>
                  <a:gd name="connsiteX15" fmla="*/ 308889 w 582108"/>
                  <a:gd name="connsiteY15" fmla="*/ 161221 h 524326"/>
                  <a:gd name="connsiteX16" fmla="*/ 297475 w 582108"/>
                  <a:gd name="connsiteY16" fmla="*/ 198317 h 524326"/>
                  <a:gd name="connsiteX17" fmla="*/ 281067 w 582108"/>
                  <a:gd name="connsiteY17" fmla="*/ 214011 h 524326"/>
                  <a:gd name="connsiteX18" fmla="*/ 243972 w 582108"/>
                  <a:gd name="connsiteY18" fmla="*/ 226138 h 524326"/>
                  <a:gd name="connsiteX19" fmla="*/ 220431 w 582108"/>
                  <a:gd name="connsiteY19" fmla="*/ 232558 h 524326"/>
                  <a:gd name="connsiteX20" fmla="*/ 192610 w 582108"/>
                  <a:gd name="connsiteY20" fmla="*/ 248966 h 524326"/>
                  <a:gd name="connsiteX21" fmla="*/ 195463 w 582108"/>
                  <a:gd name="connsiteY21" fmla="*/ 283921 h 524326"/>
                  <a:gd name="connsiteX22" fmla="*/ 54216 w 582108"/>
                  <a:gd name="connsiteY22" fmla="*/ 301755 h 524326"/>
                  <a:gd name="connsiteX23" fmla="*/ 0 w 582108"/>
                  <a:gd name="connsiteY23" fmla="*/ 296048 h 524326"/>
                  <a:gd name="connsiteX24" fmla="*/ 16408 w 582108"/>
                  <a:gd name="connsiteY24" fmla="*/ 314596 h 524326"/>
                  <a:gd name="connsiteX25" fmla="*/ 52789 w 582108"/>
                  <a:gd name="connsiteY25" fmla="*/ 345270 h 524326"/>
                  <a:gd name="connsiteX26" fmla="*/ 69197 w 582108"/>
                  <a:gd name="connsiteY26" fmla="*/ 383793 h 524326"/>
                  <a:gd name="connsiteX27" fmla="*/ 77757 w 582108"/>
                  <a:gd name="connsiteY27" fmla="*/ 410187 h 524326"/>
                  <a:gd name="connsiteX28" fmla="*/ 45656 w 582108"/>
                  <a:gd name="connsiteY28" fmla="*/ 420174 h 524326"/>
                  <a:gd name="connsiteX29" fmla="*/ 23541 w 582108"/>
                  <a:gd name="connsiteY29" fmla="*/ 456556 h 524326"/>
                  <a:gd name="connsiteX30" fmla="*/ 24255 w 582108"/>
                  <a:gd name="connsiteY30" fmla="*/ 465117 h 524326"/>
                  <a:gd name="connsiteX31" fmla="*/ 89885 w 582108"/>
                  <a:gd name="connsiteY31" fmla="*/ 460123 h 524326"/>
                  <a:gd name="connsiteX32" fmla="*/ 116993 w 582108"/>
                  <a:gd name="connsiteY32" fmla="*/ 455843 h 524326"/>
                  <a:gd name="connsiteX33" fmla="*/ 173349 w 582108"/>
                  <a:gd name="connsiteY33" fmla="*/ 455129 h 524326"/>
                  <a:gd name="connsiteX34" fmla="*/ 201170 w 582108"/>
                  <a:gd name="connsiteY34" fmla="*/ 463690 h 524326"/>
                  <a:gd name="connsiteX35" fmla="*/ 217577 w 582108"/>
                  <a:gd name="connsiteY35" fmla="*/ 482951 h 524326"/>
                  <a:gd name="connsiteX36" fmla="*/ 224711 w 582108"/>
                  <a:gd name="connsiteY36" fmla="*/ 507205 h 524326"/>
                  <a:gd name="connsiteX37" fmla="*/ 255386 w 582108"/>
                  <a:gd name="connsiteY37" fmla="*/ 520759 h 524326"/>
                  <a:gd name="connsiteX38" fmla="*/ 261093 w 582108"/>
                  <a:gd name="connsiteY38" fmla="*/ 524326 h 524326"/>
                  <a:gd name="connsiteX39" fmla="*/ 263233 w 582108"/>
                  <a:gd name="connsiteY39" fmla="*/ 521473 h 524326"/>
                  <a:gd name="connsiteX40" fmla="*/ 295335 w 582108"/>
                  <a:gd name="connsiteY40" fmla="*/ 499358 h 524326"/>
                  <a:gd name="connsiteX41" fmla="*/ 328863 w 582108"/>
                  <a:gd name="connsiteY41" fmla="*/ 497932 h 524326"/>
                  <a:gd name="connsiteX42" fmla="*/ 355258 w 582108"/>
                  <a:gd name="connsiteY42" fmla="*/ 490798 h 524326"/>
                  <a:gd name="connsiteX43" fmla="*/ 343130 w 582108"/>
                  <a:gd name="connsiteY43" fmla="*/ 458696 h 524326"/>
                  <a:gd name="connsiteX44" fmla="*/ 328150 w 582108"/>
                  <a:gd name="connsiteY44" fmla="*/ 422314 h 524326"/>
                  <a:gd name="connsiteX45" fmla="*/ 306035 w 582108"/>
                  <a:gd name="connsiteY45" fmla="*/ 397346 h 524326"/>
                  <a:gd name="connsiteX46" fmla="*/ 332430 w 582108"/>
                  <a:gd name="connsiteY46" fmla="*/ 363818 h 524326"/>
                  <a:gd name="connsiteX47" fmla="*/ 358825 w 582108"/>
                  <a:gd name="connsiteY47" fmla="*/ 366672 h 524326"/>
                  <a:gd name="connsiteX48" fmla="*/ 382366 w 582108"/>
                  <a:gd name="connsiteY48" fmla="*/ 365245 h 524326"/>
                  <a:gd name="connsiteX49" fmla="*/ 401627 w 582108"/>
                  <a:gd name="connsiteY49" fmla="*/ 338850 h 524326"/>
                  <a:gd name="connsiteX50" fmla="*/ 430875 w 582108"/>
                  <a:gd name="connsiteY50" fmla="*/ 321016 h 524326"/>
                  <a:gd name="connsiteX51" fmla="*/ 444429 w 582108"/>
                  <a:gd name="connsiteY51" fmla="*/ 283921 h 524326"/>
                  <a:gd name="connsiteX52" fmla="*/ 465117 w 582108"/>
                  <a:gd name="connsiteY52" fmla="*/ 267513 h 524326"/>
                  <a:gd name="connsiteX53" fmla="*/ 481524 w 582108"/>
                  <a:gd name="connsiteY53" fmla="*/ 248252 h 524326"/>
                  <a:gd name="connsiteX54" fmla="*/ 488658 w 582108"/>
                  <a:gd name="connsiteY54" fmla="*/ 221858 h 524326"/>
                  <a:gd name="connsiteX55" fmla="*/ 506492 w 582108"/>
                  <a:gd name="connsiteY55" fmla="*/ 195463 h 524326"/>
                  <a:gd name="connsiteX56" fmla="*/ 490084 w 582108"/>
                  <a:gd name="connsiteY56" fmla="*/ 180482 h 524326"/>
                  <a:gd name="connsiteX57" fmla="*/ 469397 w 582108"/>
                  <a:gd name="connsiteY57" fmla="*/ 146954 h 524326"/>
                  <a:gd name="connsiteX58" fmla="*/ 463690 w 582108"/>
                  <a:gd name="connsiteY58" fmla="*/ 113426 h 524326"/>
                  <a:gd name="connsiteX59" fmla="*/ 481524 w 582108"/>
                  <a:gd name="connsiteY59" fmla="*/ 94165 h 524326"/>
                  <a:gd name="connsiteX60" fmla="*/ 534313 w 582108"/>
                  <a:gd name="connsiteY60" fmla="*/ 104152 h 524326"/>
                  <a:gd name="connsiteX61" fmla="*/ 569268 w 582108"/>
                  <a:gd name="connsiteY61" fmla="*/ 90598 h 524326"/>
                  <a:gd name="connsiteX62" fmla="*/ 582109 w 582108"/>
                  <a:gd name="connsiteY62" fmla="*/ 69197 h 524326"/>
                  <a:gd name="connsiteX63" fmla="*/ 550721 w 582108"/>
                  <a:gd name="connsiteY63" fmla="*/ 54216 h 5243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</a:cxnLst>
                <a:rect l="l" t="t" r="r" b="b"/>
                <a:pathLst>
                  <a:path w="582108" h="524326">
                    <a:moveTo>
                      <a:pt x="550721" y="54216"/>
                    </a:moveTo>
                    <a:cubicBezTo>
                      <a:pt x="534313" y="46369"/>
                      <a:pt x="532887" y="32102"/>
                      <a:pt x="532887" y="27821"/>
                    </a:cubicBezTo>
                    <a:cubicBezTo>
                      <a:pt x="532887" y="23541"/>
                      <a:pt x="514339" y="12127"/>
                      <a:pt x="500785" y="2140"/>
                    </a:cubicBezTo>
                    <a:cubicBezTo>
                      <a:pt x="499358" y="2140"/>
                      <a:pt x="495078" y="2853"/>
                      <a:pt x="490084" y="4280"/>
                    </a:cubicBezTo>
                    <a:cubicBezTo>
                      <a:pt x="488658" y="2853"/>
                      <a:pt x="485804" y="1427"/>
                      <a:pt x="483664" y="0"/>
                    </a:cubicBezTo>
                    <a:cubicBezTo>
                      <a:pt x="472964" y="11414"/>
                      <a:pt x="455843" y="13554"/>
                      <a:pt x="447996" y="10701"/>
                    </a:cubicBezTo>
                    <a:cubicBezTo>
                      <a:pt x="438722" y="7134"/>
                      <a:pt x="413754" y="14981"/>
                      <a:pt x="400913" y="24968"/>
                    </a:cubicBezTo>
                    <a:cubicBezTo>
                      <a:pt x="395920" y="28535"/>
                      <a:pt x="390213" y="29962"/>
                      <a:pt x="383079" y="31388"/>
                    </a:cubicBezTo>
                    <a:cubicBezTo>
                      <a:pt x="380939" y="32815"/>
                      <a:pt x="379512" y="33528"/>
                      <a:pt x="378085" y="33528"/>
                    </a:cubicBezTo>
                    <a:cubicBezTo>
                      <a:pt x="368812" y="34242"/>
                      <a:pt x="365958" y="44229"/>
                      <a:pt x="373092" y="51363"/>
                    </a:cubicBezTo>
                    <a:cubicBezTo>
                      <a:pt x="380226" y="58496"/>
                      <a:pt x="378085" y="63490"/>
                      <a:pt x="379512" y="72050"/>
                    </a:cubicBezTo>
                    <a:cubicBezTo>
                      <a:pt x="380226" y="80611"/>
                      <a:pt x="368098" y="88458"/>
                      <a:pt x="363105" y="97018"/>
                    </a:cubicBezTo>
                    <a:cubicBezTo>
                      <a:pt x="358111" y="105579"/>
                      <a:pt x="363818" y="115566"/>
                      <a:pt x="360251" y="124840"/>
                    </a:cubicBezTo>
                    <a:cubicBezTo>
                      <a:pt x="355971" y="134113"/>
                      <a:pt x="325296" y="119846"/>
                      <a:pt x="321016" y="124126"/>
                    </a:cubicBezTo>
                    <a:cubicBezTo>
                      <a:pt x="316736" y="128406"/>
                      <a:pt x="331003" y="140534"/>
                      <a:pt x="332430" y="146954"/>
                    </a:cubicBezTo>
                    <a:cubicBezTo>
                      <a:pt x="333143" y="153374"/>
                      <a:pt x="321016" y="160508"/>
                      <a:pt x="308889" y="161221"/>
                    </a:cubicBezTo>
                    <a:cubicBezTo>
                      <a:pt x="296761" y="161935"/>
                      <a:pt x="298188" y="177629"/>
                      <a:pt x="297475" y="198317"/>
                    </a:cubicBezTo>
                    <a:cubicBezTo>
                      <a:pt x="296761" y="219004"/>
                      <a:pt x="283921" y="221858"/>
                      <a:pt x="281067" y="214011"/>
                    </a:cubicBezTo>
                    <a:cubicBezTo>
                      <a:pt x="278214" y="205450"/>
                      <a:pt x="243972" y="216864"/>
                      <a:pt x="243972" y="226138"/>
                    </a:cubicBezTo>
                    <a:cubicBezTo>
                      <a:pt x="243972" y="235412"/>
                      <a:pt x="232558" y="233272"/>
                      <a:pt x="220431" y="232558"/>
                    </a:cubicBezTo>
                    <a:cubicBezTo>
                      <a:pt x="208304" y="231845"/>
                      <a:pt x="193323" y="243972"/>
                      <a:pt x="192610" y="248966"/>
                    </a:cubicBezTo>
                    <a:cubicBezTo>
                      <a:pt x="191896" y="253959"/>
                      <a:pt x="197603" y="280354"/>
                      <a:pt x="195463" y="283921"/>
                    </a:cubicBezTo>
                    <a:cubicBezTo>
                      <a:pt x="193323" y="288201"/>
                      <a:pt x="77044" y="306035"/>
                      <a:pt x="54216" y="301755"/>
                    </a:cubicBezTo>
                    <a:cubicBezTo>
                      <a:pt x="36382" y="298188"/>
                      <a:pt x="15694" y="296761"/>
                      <a:pt x="0" y="296048"/>
                    </a:cubicBezTo>
                    <a:cubicBezTo>
                      <a:pt x="5707" y="301755"/>
                      <a:pt x="14267" y="308175"/>
                      <a:pt x="16408" y="314596"/>
                    </a:cubicBezTo>
                    <a:cubicBezTo>
                      <a:pt x="20688" y="326723"/>
                      <a:pt x="35668" y="338137"/>
                      <a:pt x="52789" y="345270"/>
                    </a:cubicBezTo>
                    <a:cubicBezTo>
                      <a:pt x="69197" y="352404"/>
                      <a:pt x="61350" y="381652"/>
                      <a:pt x="69197" y="383793"/>
                    </a:cubicBezTo>
                    <a:cubicBezTo>
                      <a:pt x="77757" y="386646"/>
                      <a:pt x="88458" y="408760"/>
                      <a:pt x="77757" y="410187"/>
                    </a:cubicBezTo>
                    <a:cubicBezTo>
                      <a:pt x="66343" y="411614"/>
                      <a:pt x="57070" y="414467"/>
                      <a:pt x="45656" y="420174"/>
                    </a:cubicBezTo>
                    <a:cubicBezTo>
                      <a:pt x="34242" y="425881"/>
                      <a:pt x="22114" y="439435"/>
                      <a:pt x="23541" y="456556"/>
                    </a:cubicBezTo>
                    <a:cubicBezTo>
                      <a:pt x="23541" y="458696"/>
                      <a:pt x="24255" y="461550"/>
                      <a:pt x="24255" y="465117"/>
                    </a:cubicBezTo>
                    <a:cubicBezTo>
                      <a:pt x="52789" y="465830"/>
                      <a:pt x="86318" y="464403"/>
                      <a:pt x="89885" y="460123"/>
                    </a:cubicBezTo>
                    <a:cubicBezTo>
                      <a:pt x="95591" y="453703"/>
                      <a:pt x="109145" y="450849"/>
                      <a:pt x="116993" y="455843"/>
                    </a:cubicBezTo>
                    <a:cubicBezTo>
                      <a:pt x="124840" y="460836"/>
                      <a:pt x="159795" y="462976"/>
                      <a:pt x="173349" y="455129"/>
                    </a:cubicBezTo>
                    <a:cubicBezTo>
                      <a:pt x="190470" y="445855"/>
                      <a:pt x="201170" y="455129"/>
                      <a:pt x="201170" y="463690"/>
                    </a:cubicBezTo>
                    <a:cubicBezTo>
                      <a:pt x="201883" y="472250"/>
                      <a:pt x="209730" y="475817"/>
                      <a:pt x="217577" y="482951"/>
                    </a:cubicBezTo>
                    <a:cubicBezTo>
                      <a:pt x="225425" y="490084"/>
                      <a:pt x="219718" y="498645"/>
                      <a:pt x="224711" y="507205"/>
                    </a:cubicBezTo>
                    <a:cubicBezTo>
                      <a:pt x="229705" y="515766"/>
                      <a:pt x="240405" y="513626"/>
                      <a:pt x="255386" y="520759"/>
                    </a:cubicBezTo>
                    <a:cubicBezTo>
                      <a:pt x="257526" y="521473"/>
                      <a:pt x="258953" y="522899"/>
                      <a:pt x="261093" y="524326"/>
                    </a:cubicBezTo>
                    <a:cubicBezTo>
                      <a:pt x="261806" y="522899"/>
                      <a:pt x="262520" y="522186"/>
                      <a:pt x="263233" y="521473"/>
                    </a:cubicBezTo>
                    <a:cubicBezTo>
                      <a:pt x="271794" y="511485"/>
                      <a:pt x="273220" y="495078"/>
                      <a:pt x="295335" y="499358"/>
                    </a:cubicBezTo>
                    <a:cubicBezTo>
                      <a:pt x="317449" y="503638"/>
                      <a:pt x="316022" y="495078"/>
                      <a:pt x="328863" y="497932"/>
                    </a:cubicBezTo>
                    <a:cubicBezTo>
                      <a:pt x="340990" y="500785"/>
                      <a:pt x="349551" y="499358"/>
                      <a:pt x="355258" y="490798"/>
                    </a:cubicBezTo>
                    <a:cubicBezTo>
                      <a:pt x="360965" y="482237"/>
                      <a:pt x="349551" y="465830"/>
                      <a:pt x="343130" y="458696"/>
                    </a:cubicBezTo>
                    <a:cubicBezTo>
                      <a:pt x="335997" y="451563"/>
                      <a:pt x="326723" y="436582"/>
                      <a:pt x="328150" y="422314"/>
                    </a:cubicBezTo>
                    <a:cubicBezTo>
                      <a:pt x="329576" y="408760"/>
                      <a:pt x="306035" y="408760"/>
                      <a:pt x="306035" y="397346"/>
                    </a:cubicBezTo>
                    <a:cubicBezTo>
                      <a:pt x="306035" y="385933"/>
                      <a:pt x="328150" y="368098"/>
                      <a:pt x="332430" y="363818"/>
                    </a:cubicBezTo>
                    <a:cubicBezTo>
                      <a:pt x="336710" y="359538"/>
                      <a:pt x="354544" y="375232"/>
                      <a:pt x="358825" y="366672"/>
                    </a:cubicBezTo>
                    <a:cubicBezTo>
                      <a:pt x="363105" y="358111"/>
                      <a:pt x="375232" y="363818"/>
                      <a:pt x="382366" y="365245"/>
                    </a:cubicBezTo>
                    <a:cubicBezTo>
                      <a:pt x="389499" y="366672"/>
                      <a:pt x="400200" y="351691"/>
                      <a:pt x="401627" y="338850"/>
                    </a:cubicBezTo>
                    <a:cubicBezTo>
                      <a:pt x="403053" y="326723"/>
                      <a:pt x="426595" y="325296"/>
                      <a:pt x="430875" y="321016"/>
                    </a:cubicBezTo>
                    <a:cubicBezTo>
                      <a:pt x="435155" y="316736"/>
                      <a:pt x="442289" y="288914"/>
                      <a:pt x="444429" y="283921"/>
                    </a:cubicBezTo>
                    <a:cubicBezTo>
                      <a:pt x="447282" y="278214"/>
                      <a:pt x="465117" y="282494"/>
                      <a:pt x="465117" y="267513"/>
                    </a:cubicBezTo>
                    <a:cubicBezTo>
                      <a:pt x="465117" y="252532"/>
                      <a:pt x="473677" y="249679"/>
                      <a:pt x="481524" y="248252"/>
                    </a:cubicBezTo>
                    <a:cubicBezTo>
                      <a:pt x="490084" y="246826"/>
                      <a:pt x="487231" y="233272"/>
                      <a:pt x="488658" y="221858"/>
                    </a:cubicBezTo>
                    <a:cubicBezTo>
                      <a:pt x="490084" y="210444"/>
                      <a:pt x="495791" y="198317"/>
                      <a:pt x="506492" y="195463"/>
                    </a:cubicBezTo>
                    <a:cubicBezTo>
                      <a:pt x="517906" y="192610"/>
                      <a:pt x="502212" y="177629"/>
                      <a:pt x="490084" y="180482"/>
                    </a:cubicBezTo>
                    <a:cubicBezTo>
                      <a:pt x="477957" y="183336"/>
                      <a:pt x="469397" y="146954"/>
                      <a:pt x="469397" y="146954"/>
                    </a:cubicBezTo>
                    <a:cubicBezTo>
                      <a:pt x="469397" y="146954"/>
                      <a:pt x="470823" y="117706"/>
                      <a:pt x="463690" y="113426"/>
                    </a:cubicBezTo>
                    <a:cubicBezTo>
                      <a:pt x="456556" y="109146"/>
                      <a:pt x="466543" y="94165"/>
                      <a:pt x="481524" y="94165"/>
                    </a:cubicBezTo>
                    <a:cubicBezTo>
                      <a:pt x="496505" y="94165"/>
                      <a:pt x="524326" y="110572"/>
                      <a:pt x="534313" y="104152"/>
                    </a:cubicBezTo>
                    <a:cubicBezTo>
                      <a:pt x="544301" y="97018"/>
                      <a:pt x="563561" y="92738"/>
                      <a:pt x="569268" y="90598"/>
                    </a:cubicBezTo>
                    <a:cubicBezTo>
                      <a:pt x="573548" y="88458"/>
                      <a:pt x="579256" y="74904"/>
                      <a:pt x="582109" y="69197"/>
                    </a:cubicBezTo>
                    <a:cubicBezTo>
                      <a:pt x="572122" y="64203"/>
                      <a:pt x="561421" y="59210"/>
                      <a:pt x="550721" y="54216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6350" cap="rnd">
                <a:solidFill>
                  <a:srgbClr val="FFFFFF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384" name="Полилиния: фигура 383">
                <a:extLst>
                  <a:ext uri="{FF2B5EF4-FFF2-40B4-BE49-F238E27FC236}">
                    <a16:creationId xmlns:a16="http://schemas.microsoft.com/office/drawing/2014/main" xmlns="" id="{F4BC7A23-A303-45C7-9FB8-97CB85FFA504}"/>
                  </a:ext>
                </a:extLst>
              </p:cNvPr>
              <p:cNvSpPr/>
              <p:nvPr/>
            </p:nvSpPr>
            <p:spPr>
              <a:xfrm>
                <a:off x="2836613" y="5163036"/>
                <a:ext cx="1612010" cy="570255"/>
              </a:xfrm>
              <a:custGeom>
                <a:avLst/>
                <a:gdLst>
                  <a:gd name="connsiteX0" fmla="*/ 113936 w 1612010"/>
                  <a:gd name="connsiteY0" fmla="*/ 239853 h 570255"/>
                  <a:gd name="connsiteX1" fmla="*/ 130344 w 1612010"/>
                  <a:gd name="connsiteY1" fmla="*/ 259827 h 570255"/>
                  <a:gd name="connsiteX2" fmla="*/ 113936 w 1612010"/>
                  <a:gd name="connsiteY2" fmla="*/ 239853 h 570255"/>
                  <a:gd name="connsiteX3" fmla="*/ 453500 w 1612010"/>
                  <a:gd name="connsiteY3" fmla="*/ 303343 h 570255"/>
                  <a:gd name="connsiteX4" fmla="*/ 434952 w 1612010"/>
                  <a:gd name="connsiteY4" fmla="*/ 311903 h 570255"/>
                  <a:gd name="connsiteX5" fmla="*/ 453500 w 1612010"/>
                  <a:gd name="connsiteY5" fmla="*/ 303343 h 570255"/>
                  <a:gd name="connsiteX6" fmla="*/ 63287 w 1612010"/>
                  <a:gd name="connsiteY6" fmla="*/ 150682 h 570255"/>
                  <a:gd name="connsiteX7" fmla="*/ 85402 w 1612010"/>
                  <a:gd name="connsiteY7" fmla="*/ 178503 h 570255"/>
                  <a:gd name="connsiteX8" fmla="*/ 63287 w 1612010"/>
                  <a:gd name="connsiteY8" fmla="*/ 150682 h 570255"/>
                  <a:gd name="connsiteX9" fmla="*/ 847279 w 1612010"/>
                  <a:gd name="connsiteY9" fmla="*/ 328311 h 570255"/>
                  <a:gd name="connsiteX10" fmla="*/ 857980 w 1612010"/>
                  <a:gd name="connsiteY10" fmla="*/ 365406 h 570255"/>
                  <a:gd name="connsiteX11" fmla="*/ 862260 w 1612010"/>
                  <a:gd name="connsiteY11" fmla="*/ 406068 h 570255"/>
                  <a:gd name="connsiteX12" fmla="*/ 880094 w 1612010"/>
                  <a:gd name="connsiteY12" fmla="*/ 371826 h 570255"/>
                  <a:gd name="connsiteX13" fmla="*/ 875814 w 1612010"/>
                  <a:gd name="connsiteY13" fmla="*/ 307623 h 570255"/>
                  <a:gd name="connsiteX14" fmla="*/ 898642 w 1612010"/>
                  <a:gd name="connsiteY14" fmla="*/ 321890 h 570255"/>
                  <a:gd name="connsiteX15" fmla="*/ 916476 w 1612010"/>
                  <a:gd name="connsiteY15" fmla="*/ 356845 h 570255"/>
                  <a:gd name="connsiteX16" fmla="*/ 948578 w 1612010"/>
                  <a:gd name="connsiteY16" fmla="*/ 361125 h 570255"/>
                  <a:gd name="connsiteX17" fmla="*/ 950718 w 1612010"/>
                  <a:gd name="connsiteY17" fmla="*/ 334017 h 570255"/>
                  <a:gd name="connsiteX18" fmla="*/ 943584 w 1612010"/>
                  <a:gd name="connsiteY18" fmla="*/ 293355 h 570255"/>
                  <a:gd name="connsiteX19" fmla="*/ 932170 w 1612010"/>
                  <a:gd name="connsiteY19" fmla="*/ 264107 h 570255"/>
                  <a:gd name="connsiteX20" fmla="*/ 984960 w 1612010"/>
                  <a:gd name="connsiteY20" fmla="*/ 225585 h 570255"/>
                  <a:gd name="connsiteX21" fmla="*/ 913623 w 1612010"/>
                  <a:gd name="connsiteY21" fmla="*/ 246273 h 570255"/>
                  <a:gd name="connsiteX22" fmla="*/ 870107 w 1612010"/>
                  <a:gd name="connsiteY22" fmla="*/ 212031 h 570255"/>
                  <a:gd name="connsiteX23" fmla="*/ 986386 w 1612010"/>
                  <a:gd name="connsiteY23" fmla="*/ 186350 h 570255"/>
                  <a:gd name="connsiteX24" fmla="*/ 1047736 w 1612010"/>
                  <a:gd name="connsiteY24" fmla="*/ 149968 h 570255"/>
                  <a:gd name="connsiteX25" fmla="*/ 1010641 w 1612010"/>
                  <a:gd name="connsiteY25" fmla="*/ 164236 h 570255"/>
                  <a:gd name="connsiteX26" fmla="*/ 922183 w 1612010"/>
                  <a:gd name="connsiteY26" fmla="*/ 154962 h 570255"/>
                  <a:gd name="connsiteX27" fmla="*/ 879381 w 1612010"/>
                  <a:gd name="connsiteY27" fmla="*/ 172796 h 570255"/>
                  <a:gd name="connsiteX28" fmla="*/ 854413 w 1612010"/>
                  <a:gd name="connsiteY28" fmla="*/ 224872 h 570255"/>
                  <a:gd name="connsiteX29" fmla="*/ 826592 w 1612010"/>
                  <a:gd name="connsiteY29" fmla="*/ 292642 h 570255"/>
                  <a:gd name="connsiteX30" fmla="*/ 847279 w 1612010"/>
                  <a:gd name="connsiteY30" fmla="*/ 328311 h 570255"/>
                  <a:gd name="connsiteX31" fmla="*/ 372889 w 1612010"/>
                  <a:gd name="connsiteY31" fmla="*/ 355418 h 570255"/>
                  <a:gd name="connsiteX32" fmla="*/ 377883 w 1612010"/>
                  <a:gd name="connsiteY32" fmla="*/ 319037 h 570255"/>
                  <a:gd name="connsiteX33" fmla="*/ 392150 w 1612010"/>
                  <a:gd name="connsiteY33" fmla="*/ 310476 h 570255"/>
                  <a:gd name="connsiteX34" fmla="*/ 392864 w 1612010"/>
                  <a:gd name="connsiteY34" fmla="*/ 288362 h 570255"/>
                  <a:gd name="connsiteX35" fmla="*/ 363615 w 1612010"/>
                  <a:gd name="connsiteY35" fmla="*/ 260540 h 570255"/>
                  <a:gd name="connsiteX36" fmla="*/ 359335 w 1612010"/>
                  <a:gd name="connsiteY36" fmla="*/ 276235 h 570255"/>
                  <a:gd name="connsiteX37" fmla="*/ 372889 w 1612010"/>
                  <a:gd name="connsiteY37" fmla="*/ 292642 h 570255"/>
                  <a:gd name="connsiteX38" fmla="*/ 350775 w 1612010"/>
                  <a:gd name="connsiteY38" fmla="*/ 286222 h 570255"/>
                  <a:gd name="connsiteX39" fmla="*/ 328660 w 1612010"/>
                  <a:gd name="connsiteY39" fmla="*/ 267674 h 570255"/>
                  <a:gd name="connsiteX40" fmla="*/ 297272 w 1612010"/>
                  <a:gd name="connsiteY40" fmla="*/ 236286 h 570255"/>
                  <a:gd name="connsiteX41" fmla="*/ 290138 w 1612010"/>
                  <a:gd name="connsiteY41" fmla="*/ 211318 h 570255"/>
                  <a:gd name="connsiteX42" fmla="*/ 272304 w 1612010"/>
                  <a:gd name="connsiteY42" fmla="*/ 179216 h 570255"/>
                  <a:gd name="connsiteX43" fmla="*/ 253757 w 1612010"/>
                  <a:gd name="connsiteY43" fmla="*/ 163522 h 570255"/>
                  <a:gd name="connsiteX44" fmla="*/ 235923 w 1612010"/>
                  <a:gd name="connsiteY44" fmla="*/ 145688 h 570255"/>
                  <a:gd name="connsiteX45" fmla="*/ 213808 w 1612010"/>
                  <a:gd name="connsiteY45" fmla="*/ 134988 h 570255"/>
                  <a:gd name="connsiteX46" fmla="*/ 186700 w 1612010"/>
                  <a:gd name="connsiteY46" fmla="*/ 123574 h 570255"/>
                  <a:gd name="connsiteX47" fmla="*/ 156739 w 1612010"/>
                  <a:gd name="connsiteY47" fmla="*/ 93612 h 570255"/>
                  <a:gd name="connsiteX48" fmla="*/ 97529 w 1612010"/>
                  <a:gd name="connsiteY48" fmla="*/ 40823 h 570255"/>
                  <a:gd name="connsiteX49" fmla="*/ 46880 w 1612010"/>
                  <a:gd name="connsiteY49" fmla="*/ 17282 h 570255"/>
                  <a:gd name="connsiteX50" fmla="*/ 1224 w 1612010"/>
                  <a:gd name="connsiteY50" fmla="*/ 3728 h 570255"/>
                  <a:gd name="connsiteX51" fmla="*/ 49020 w 1612010"/>
                  <a:gd name="connsiteY51" fmla="*/ 71498 h 570255"/>
                  <a:gd name="connsiteX52" fmla="*/ 96816 w 1612010"/>
                  <a:gd name="connsiteY52" fmla="*/ 121434 h 570255"/>
                  <a:gd name="connsiteX53" fmla="*/ 135337 w 1612010"/>
                  <a:gd name="connsiteY53" fmla="*/ 192057 h 570255"/>
                  <a:gd name="connsiteX54" fmla="*/ 189554 w 1612010"/>
                  <a:gd name="connsiteY54" fmla="*/ 272668 h 570255"/>
                  <a:gd name="connsiteX55" fmla="*/ 240203 w 1612010"/>
                  <a:gd name="connsiteY55" fmla="*/ 332591 h 570255"/>
                  <a:gd name="connsiteX56" fmla="*/ 303693 w 1612010"/>
                  <a:gd name="connsiteY56" fmla="*/ 387520 h 570255"/>
                  <a:gd name="connsiteX57" fmla="*/ 321527 w 1612010"/>
                  <a:gd name="connsiteY57" fmla="*/ 405354 h 570255"/>
                  <a:gd name="connsiteX58" fmla="*/ 358622 w 1612010"/>
                  <a:gd name="connsiteY58" fmla="*/ 406068 h 570255"/>
                  <a:gd name="connsiteX59" fmla="*/ 372889 w 1612010"/>
                  <a:gd name="connsiteY59" fmla="*/ 355418 h 570255"/>
                  <a:gd name="connsiteX60" fmla="*/ 1166155 w 1612010"/>
                  <a:gd name="connsiteY60" fmla="*/ 189204 h 570255"/>
                  <a:gd name="connsiteX61" fmla="*/ 1178283 w 1612010"/>
                  <a:gd name="connsiteY61" fmla="*/ 163522 h 570255"/>
                  <a:gd name="connsiteX62" fmla="*/ 1157595 w 1612010"/>
                  <a:gd name="connsiteY62" fmla="*/ 154248 h 570255"/>
                  <a:gd name="connsiteX63" fmla="*/ 1134054 w 1612010"/>
                  <a:gd name="connsiteY63" fmla="*/ 140695 h 570255"/>
                  <a:gd name="connsiteX64" fmla="*/ 1152601 w 1612010"/>
                  <a:gd name="connsiteY64" fmla="*/ 217738 h 570255"/>
                  <a:gd name="connsiteX65" fmla="*/ 1166155 w 1612010"/>
                  <a:gd name="connsiteY65" fmla="*/ 189204 h 570255"/>
                  <a:gd name="connsiteX66" fmla="*/ 1080551 w 1612010"/>
                  <a:gd name="connsiteY66" fmla="*/ 319037 h 570255"/>
                  <a:gd name="connsiteX67" fmla="*/ 1123353 w 1612010"/>
                  <a:gd name="connsiteY67" fmla="*/ 330451 h 570255"/>
                  <a:gd name="connsiteX68" fmla="*/ 1080551 w 1612010"/>
                  <a:gd name="connsiteY68" fmla="*/ 319037 h 570255"/>
                  <a:gd name="connsiteX69" fmla="*/ 998514 w 1612010"/>
                  <a:gd name="connsiteY69" fmla="*/ 494525 h 570255"/>
                  <a:gd name="connsiteX70" fmla="*/ 923610 w 1612010"/>
                  <a:gd name="connsiteY70" fmla="*/ 500946 h 570255"/>
                  <a:gd name="connsiteX71" fmla="*/ 857980 w 1612010"/>
                  <a:gd name="connsiteY71" fmla="*/ 510220 h 570255"/>
                  <a:gd name="connsiteX72" fmla="*/ 915049 w 1612010"/>
                  <a:gd name="connsiteY72" fmla="*/ 520920 h 570255"/>
                  <a:gd name="connsiteX73" fmla="*/ 986386 w 1612010"/>
                  <a:gd name="connsiteY73" fmla="*/ 505226 h 570255"/>
                  <a:gd name="connsiteX74" fmla="*/ 998514 w 1612010"/>
                  <a:gd name="connsiteY74" fmla="*/ 494525 h 570255"/>
                  <a:gd name="connsiteX75" fmla="*/ 1221085 w 1612010"/>
                  <a:gd name="connsiteY75" fmla="*/ 304769 h 570255"/>
                  <a:gd name="connsiteX76" fmla="*/ 1152601 w 1612010"/>
                  <a:gd name="connsiteY76" fmla="*/ 316897 h 570255"/>
                  <a:gd name="connsiteX77" fmla="*/ 1200397 w 1612010"/>
                  <a:gd name="connsiteY77" fmla="*/ 324030 h 570255"/>
                  <a:gd name="connsiteX78" fmla="*/ 1245339 w 1612010"/>
                  <a:gd name="connsiteY78" fmla="*/ 339724 h 570255"/>
                  <a:gd name="connsiteX79" fmla="*/ 1221085 w 1612010"/>
                  <a:gd name="connsiteY79" fmla="*/ 304769 h 570255"/>
                  <a:gd name="connsiteX80" fmla="*/ 673931 w 1612010"/>
                  <a:gd name="connsiteY80" fmla="*/ 483112 h 570255"/>
                  <a:gd name="connsiteX81" fmla="*/ 612581 w 1612010"/>
                  <a:gd name="connsiteY81" fmla="*/ 473838 h 570255"/>
                  <a:gd name="connsiteX82" fmla="*/ 647536 w 1612010"/>
                  <a:gd name="connsiteY82" fmla="*/ 449583 h 570255"/>
                  <a:gd name="connsiteX83" fmla="*/ 606161 w 1612010"/>
                  <a:gd name="connsiteY83" fmla="*/ 448870 h 570255"/>
                  <a:gd name="connsiteX84" fmla="*/ 533397 w 1612010"/>
                  <a:gd name="connsiteY84" fmla="*/ 440309 h 570255"/>
                  <a:gd name="connsiteX85" fmla="*/ 458493 w 1612010"/>
                  <a:gd name="connsiteY85" fmla="*/ 423902 h 570255"/>
                  <a:gd name="connsiteX86" fmla="*/ 376456 w 1612010"/>
                  <a:gd name="connsiteY86" fmla="*/ 419622 h 570255"/>
                  <a:gd name="connsiteX87" fmla="*/ 360049 w 1612010"/>
                  <a:gd name="connsiteY87" fmla="*/ 440309 h 570255"/>
                  <a:gd name="connsiteX88" fmla="*/ 385730 w 1612010"/>
                  <a:gd name="connsiteY88" fmla="*/ 445303 h 570255"/>
                  <a:gd name="connsiteX89" fmla="*/ 404277 w 1612010"/>
                  <a:gd name="connsiteY89" fmla="*/ 465277 h 570255"/>
                  <a:gd name="connsiteX90" fmla="*/ 466341 w 1612010"/>
                  <a:gd name="connsiteY90" fmla="*/ 470271 h 570255"/>
                  <a:gd name="connsiteX91" fmla="*/ 532684 w 1612010"/>
                  <a:gd name="connsiteY91" fmla="*/ 486678 h 570255"/>
                  <a:gd name="connsiteX92" fmla="*/ 619715 w 1612010"/>
                  <a:gd name="connsiteY92" fmla="*/ 500946 h 570255"/>
                  <a:gd name="connsiteX93" fmla="*/ 666084 w 1612010"/>
                  <a:gd name="connsiteY93" fmla="*/ 503086 h 570255"/>
                  <a:gd name="connsiteX94" fmla="*/ 707459 w 1612010"/>
                  <a:gd name="connsiteY94" fmla="*/ 503799 h 570255"/>
                  <a:gd name="connsiteX95" fmla="*/ 673931 w 1612010"/>
                  <a:gd name="connsiteY95" fmla="*/ 483112 h 570255"/>
                  <a:gd name="connsiteX96" fmla="*/ 1490738 w 1612010"/>
                  <a:gd name="connsiteY96" fmla="*/ 256974 h 570255"/>
                  <a:gd name="connsiteX97" fmla="*/ 1459350 w 1612010"/>
                  <a:gd name="connsiteY97" fmla="*/ 284795 h 570255"/>
                  <a:gd name="connsiteX98" fmla="*/ 1402281 w 1612010"/>
                  <a:gd name="connsiteY98" fmla="*/ 321177 h 570255"/>
                  <a:gd name="connsiteX99" fmla="*/ 1365185 w 1612010"/>
                  <a:gd name="connsiteY99" fmla="*/ 234146 h 570255"/>
                  <a:gd name="connsiteX100" fmla="*/ 1285288 w 1612010"/>
                  <a:gd name="connsiteY100" fmla="*/ 223445 h 570255"/>
                  <a:gd name="connsiteX101" fmla="*/ 1255326 w 1612010"/>
                  <a:gd name="connsiteY101" fmla="*/ 246273 h 570255"/>
                  <a:gd name="connsiteX102" fmla="*/ 1273874 w 1612010"/>
                  <a:gd name="connsiteY102" fmla="*/ 255547 h 570255"/>
                  <a:gd name="connsiteX103" fmla="*/ 1293848 w 1612010"/>
                  <a:gd name="connsiteY103" fmla="*/ 279088 h 570255"/>
                  <a:gd name="connsiteX104" fmla="*/ 1350205 w 1612010"/>
                  <a:gd name="connsiteY104" fmla="*/ 281942 h 570255"/>
                  <a:gd name="connsiteX105" fmla="*/ 1347351 w 1612010"/>
                  <a:gd name="connsiteY105" fmla="*/ 292642 h 570255"/>
                  <a:gd name="connsiteX106" fmla="*/ 1317389 w 1612010"/>
                  <a:gd name="connsiteY106" fmla="*/ 297636 h 570255"/>
                  <a:gd name="connsiteX107" fmla="*/ 1296702 w 1612010"/>
                  <a:gd name="connsiteY107" fmla="*/ 302629 h 570255"/>
                  <a:gd name="connsiteX108" fmla="*/ 1318816 w 1612010"/>
                  <a:gd name="connsiteY108" fmla="*/ 334017 h 570255"/>
                  <a:gd name="connsiteX109" fmla="*/ 1342357 w 1612010"/>
                  <a:gd name="connsiteY109" fmla="*/ 334017 h 570255"/>
                  <a:gd name="connsiteX110" fmla="*/ 1378739 w 1612010"/>
                  <a:gd name="connsiteY110" fmla="*/ 344718 h 570255"/>
                  <a:gd name="connsiteX111" fmla="*/ 1410127 w 1612010"/>
                  <a:gd name="connsiteY111" fmla="*/ 361125 h 570255"/>
                  <a:gd name="connsiteX112" fmla="*/ 1508572 w 1612010"/>
                  <a:gd name="connsiteY112" fmla="*/ 395367 h 570255"/>
                  <a:gd name="connsiteX113" fmla="*/ 1528547 w 1612010"/>
                  <a:gd name="connsiteY113" fmla="*/ 436029 h 570255"/>
                  <a:gd name="connsiteX114" fmla="*/ 1527833 w 1612010"/>
                  <a:gd name="connsiteY114" fmla="*/ 467417 h 570255"/>
                  <a:gd name="connsiteX115" fmla="*/ 1494305 w 1612010"/>
                  <a:gd name="connsiteY115" fmla="*/ 495239 h 570255"/>
                  <a:gd name="connsiteX116" fmla="*/ 1574916 w 1612010"/>
                  <a:gd name="connsiteY116" fmla="*/ 490958 h 570255"/>
                  <a:gd name="connsiteX117" fmla="*/ 1612011 w 1612010"/>
                  <a:gd name="connsiteY117" fmla="*/ 520207 h 570255"/>
                  <a:gd name="connsiteX118" fmla="*/ 1612011 w 1612010"/>
                  <a:gd name="connsiteY118" fmla="*/ 298349 h 570255"/>
                  <a:gd name="connsiteX119" fmla="*/ 1490738 w 1612010"/>
                  <a:gd name="connsiteY119" fmla="*/ 256974 h 570255"/>
                  <a:gd name="connsiteX120" fmla="*/ 1041316 w 1612010"/>
                  <a:gd name="connsiteY120" fmla="*/ 520207 h 570255"/>
                  <a:gd name="connsiteX121" fmla="*/ 1029902 w 1612010"/>
                  <a:gd name="connsiteY121" fmla="*/ 525200 h 570255"/>
                  <a:gd name="connsiteX122" fmla="*/ 1024908 w 1612010"/>
                  <a:gd name="connsiteY122" fmla="*/ 535187 h 570255"/>
                  <a:gd name="connsiteX123" fmla="*/ 1013495 w 1612010"/>
                  <a:gd name="connsiteY123" fmla="*/ 528767 h 570255"/>
                  <a:gd name="connsiteX124" fmla="*/ 997087 w 1612010"/>
                  <a:gd name="connsiteY124" fmla="*/ 568716 h 570255"/>
                  <a:gd name="connsiteX125" fmla="*/ 1041316 w 1612010"/>
                  <a:gd name="connsiteY125" fmla="*/ 543748 h 570255"/>
                  <a:gd name="connsiteX126" fmla="*/ 1046309 w 1612010"/>
                  <a:gd name="connsiteY126" fmla="*/ 538041 h 570255"/>
                  <a:gd name="connsiteX127" fmla="*/ 1049876 w 1612010"/>
                  <a:gd name="connsiteY127" fmla="*/ 535187 h 570255"/>
                  <a:gd name="connsiteX128" fmla="*/ 1053443 w 1612010"/>
                  <a:gd name="connsiteY128" fmla="*/ 533047 h 570255"/>
                  <a:gd name="connsiteX129" fmla="*/ 1041316 w 1612010"/>
                  <a:gd name="connsiteY129" fmla="*/ 520207 h 570255"/>
                  <a:gd name="connsiteX130" fmla="*/ 752401 w 1612010"/>
                  <a:gd name="connsiteY130" fmla="*/ 252694 h 570255"/>
                  <a:gd name="connsiteX131" fmla="*/ 773089 w 1612010"/>
                  <a:gd name="connsiteY131" fmla="*/ 198477 h 570255"/>
                  <a:gd name="connsiteX132" fmla="*/ 825878 w 1612010"/>
                  <a:gd name="connsiteY132" fmla="*/ 168516 h 570255"/>
                  <a:gd name="connsiteX133" fmla="*/ 802337 w 1612010"/>
                  <a:gd name="connsiteY133" fmla="*/ 140695 h 570255"/>
                  <a:gd name="connsiteX134" fmla="*/ 790923 w 1612010"/>
                  <a:gd name="connsiteY134" fmla="*/ 112873 h 570255"/>
                  <a:gd name="connsiteX135" fmla="*/ 779509 w 1612010"/>
                  <a:gd name="connsiteY135" fmla="*/ 81485 h 570255"/>
                  <a:gd name="connsiteX136" fmla="*/ 781650 w 1612010"/>
                  <a:gd name="connsiteY136" fmla="*/ 55804 h 570255"/>
                  <a:gd name="connsiteX137" fmla="*/ 786643 w 1612010"/>
                  <a:gd name="connsiteY137" fmla="*/ 52950 h 570255"/>
                  <a:gd name="connsiteX138" fmla="*/ 770236 w 1612010"/>
                  <a:gd name="connsiteY138" fmla="*/ 47243 h 570255"/>
                  <a:gd name="connsiteX139" fmla="*/ 716020 w 1612010"/>
                  <a:gd name="connsiteY139" fmla="*/ 70071 h 570255"/>
                  <a:gd name="connsiteX140" fmla="*/ 695332 w 1612010"/>
                  <a:gd name="connsiteY140" fmla="*/ 101459 h 570255"/>
                  <a:gd name="connsiteX141" fmla="*/ 684631 w 1612010"/>
                  <a:gd name="connsiteY141" fmla="*/ 134988 h 570255"/>
                  <a:gd name="connsiteX142" fmla="*/ 653243 w 1612010"/>
                  <a:gd name="connsiteY142" fmla="*/ 155675 h 570255"/>
                  <a:gd name="connsiteX143" fmla="*/ 619715 w 1612010"/>
                  <a:gd name="connsiteY143" fmla="*/ 149255 h 570255"/>
                  <a:gd name="connsiteX144" fmla="*/ 584760 w 1612010"/>
                  <a:gd name="connsiteY144" fmla="*/ 163522 h 570255"/>
                  <a:gd name="connsiteX145" fmla="*/ 539104 w 1612010"/>
                  <a:gd name="connsiteY145" fmla="*/ 167803 h 570255"/>
                  <a:gd name="connsiteX146" fmla="*/ 509856 w 1612010"/>
                  <a:gd name="connsiteY146" fmla="*/ 153535 h 570255"/>
                  <a:gd name="connsiteX147" fmla="*/ 499156 w 1612010"/>
                  <a:gd name="connsiteY147" fmla="*/ 130707 h 570255"/>
                  <a:gd name="connsiteX148" fmla="*/ 494875 w 1612010"/>
                  <a:gd name="connsiteY148" fmla="*/ 129994 h 570255"/>
                  <a:gd name="connsiteX149" fmla="*/ 472047 w 1612010"/>
                  <a:gd name="connsiteY149" fmla="*/ 178503 h 570255"/>
                  <a:gd name="connsiteX150" fmla="*/ 490595 w 1612010"/>
                  <a:gd name="connsiteY150" fmla="*/ 227012 h 570255"/>
                  <a:gd name="connsiteX151" fmla="*/ 520557 w 1612010"/>
                  <a:gd name="connsiteY151" fmla="*/ 261967 h 570255"/>
                  <a:gd name="connsiteX152" fmla="*/ 554085 w 1612010"/>
                  <a:gd name="connsiteY152" fmla="*/ 308336 h 570255"/>
                  <a:gd name="connsiteX153" fmla="*/ 581906 w 1612010"/>
                  <a:gd name="connsiteY153" fmla="*/ 321890 h 570255"/>
                  <a:gd name="connsiteX154" fmla="*/ 628989 w 1612010"/>
                  <a:gd name="connsiteY154" fmla="*/ 316897 h 570255"/>
                  <a:gd name="connsiteX155" fmla="*/ 673931 w 1612010"/>
                  <a:gd name="connsiteY155" fmla="*/ 337584 h 570255"/>
                  <a:gd name="connsiteX156" fmla="*/ 724580 w 1612010"/>
                  <a:gd name="connsiteY156" fmla="*/ 329024 h 570255"/>
                  <a:gd name="connsiteX157" fmla="*/ 752401 w 1612010"/>
                  <a:gd name="connsiteY157" fmla="*/ 252694 h 570255"/>
                  <a:gd name="connsiteX158" fmla="*/ 830159 w 1612010"/>
                  <a:gd name="connsiteY158" fmla="*/ 543034 h 570255"/>
                  <a:gd name="connsiteX159" fmla="*/ 861547 w 1612010"/>
                  <a:gd name="connsiteY159" fmla="*/ 558729 h 570255"/>
                  <a:gd name="connsiteX160" fmla="*/ 895075 w 1612010"/>
                  <a:gd name="connsiteY160" fmla="*/ 560869 h 570255"/>
                  <a:gd name="connsiteX161" fmla="*/ 830159 w 1612010"/>
                  <a:gd name="connsiteY161" fmla="*/ 543034 h 570255"/>
                  <a:gd name="connsiteX162" fmla="*/ 778796 w 1612010"/>
                  <a:gd name="connsiteY162" fmla="*/ 492385 h 570255"/>
                  <a:gd name="connsiteX163" fmla="*/ 746694 w 1612010"/>
                  <a:gd name="connsiteY163" fmla="*/ 496665 h 570255"/>
                  <a:gd name="connsiteX164" fmla="*/ 730287 w 1612010"/>
                  <a:gd name="connsiteY164" fmla="*/ 515213 h 570255"/>
                  <a:gd name="connsiteX165" fmla="*/ 780936 w 1612010"/>
                  <a:gd name="connsiteY165" fmla="*/ 523774 h 570255"/>
                  <a:gd name="connsiteX166" fmla="*/ 830872 w 1612010"/>
                  <a:gd name="connsiteY166" fmla="*/ 509506 h 570255"/>
                  <a:gd name="connsiteX167" fmla="*/ 778796 w 1612010"/>
                  <a:gd name="connsiteY167" fmla="*/ 492385 h 5702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</a:cxnLst>
                <a:rect l="l" t="t" r="r" b="b"/>
                <a:pathLst>
                  <a:path w="1612010" h="570255">
                    <a:moveTo>
                      <a:pt x="113936" y="239853"/>
                    </a:moveTo>
                    <a:cubicBezTo>
                      <a:pt x="111796" y="244846"/>
                      <a:pt x="123210" y="265534"/>
                      <a:pt x="130344" y="259827"/>
                    </a:cubicBezTo>
                    <a:cubicBezTo>
                      <a:pt x="138191" y="253407"/>
                      <a:pt x="121070" y="223445"/>
                      <a:pt x="113936" y="239853"/>
                    </a:cubicBezTo>
                    <a:close/>
                    <a:moveTo>
                      <a:pt x="453500" y="303343"/>
                    </a:moveTo>
                    <a:cubicBezTo>
                      <a:pt x="453500" y="294069"/>
                      <a:pt x="426392" y="298349"/>
                      <a:pt x="434952" y="311903"/>
                    </a:cubicBezTo>
                    <a:cubicBezTo>
                      <a:pt x="443513" y="325457"/>
                      <a:pt x="453500" y="312616"/>
                      <a:pt x="453500" y="303343"/>
                    </a:cubicBezTo>
                    <a:close/>
                    <a:moveTo>
                      <a:pt x="63287" y="150682"/>
                    </a:moveTo>
                    <a:cubicBezTo>
                      <a:pt x="61147" y="161382"/>
                      <a:pt x="72561" y="191344"/>
                      <a:pt x="85402" y="178503"/>
                    </a:cubicBezTo>
                    <a:cubicBezTo>
                      <a:pt x="97529" y="166376"/>
                      <a:pt x="65427" y="140695"/>
                      <a:pt x="63287" y="150682"/>
                    </a:cubicBezTo>
                    <a:close/>
                    <a:moveTo>
                      <a:pt x="847279" y="328311"/>
                    </a:moveTo>
                    <a:cubicBezTo>
                      <a:pt x="862974" y="329024"/>
                      <a:pt x="860833" y="351852"/>
                      <a:pt x="857980" y="365406"/>
                    </a:cubicBezTo>
                    <a:cubicBezTo>
                      <a:pt x="855127" y="378960"/>
                      <a:pt x="848706" y="411061"/>
                      <a:pt x="862260" y="406068"/>
                    </a:cubicBezTo>
                    <a:cubicBezTo>
                      <a:pt x="878668" y="399647"/>
                      <a:pt x="889368" y="378960"/>
                      <a:pt x="880094" y="371826"/>
                    </a:cubicBezTo>
                    <a:cubicBezTo>
                      <a:pt x="870821" y="364692"/>
                      <a:pt x="871534" y="319037"/>
                      <a:pt x="875814" y="307623"/>
                    </a:cubicBezTo>
                    <a:cubicBezTo>
                      <a:pt x="880094" y="296209"/>
                      <a:pt x="907916" y="304769"/>
                      <a:pt x="898642" y="321890"/>
                    </a:cubicBezTo>
                    <a:cubicBezTo>
                      <a:pt x="889368" y="339724"/>
                      <a:pt x="916476" y="337584"/>
                      <a:pt x="916476" y="356845"/>
                    </a:cubicBezTo>
                    <a:cubicBezTo>
                      <a:pt x="916476" y="376819"/>
                      <a:pt x="932170" y="366119"/>
                      <a:pt x="948578" y="361125"/>
                    </a:cubicBezTo>
                    <a:cubicBezTo>
                      <a:pt x="964985" y="356132"/>
                      <a:pt x="962132" y="346858"/>
                      <a:pt x="950718" y="334017"/>
                    </a:cubicBezTo>
                    <a:cubicBezTo>
                      <a:pt x="939304" y="321890"/>
                      <a:pt x="959278" y="304056"/>
                      <a:pt x="943584" y="293355"/>
                    </a:cubicBezTo>
                    <a:cubicBezTo>
                      <a:pt x="927890" y="282655"/>
                      <a:pt x="917903" y="267674"/>
                      <a:pt x="932170" y="264107"/>
                    </a:cubicBezTo>
                    <a:cubicBezTo>
                      <a:pt x="946438" y="261254"/>
                      <a:pt x="989953" y="236286"/>
                      <a:pt x="984960" y="225585"/>
                    </a:cubicBezTo>
                    <a:cubicBezTo>
                      <a:pt x="979966" y="214885"/>
                      <a:pt x="918616" y="227726"/>
                      <a:pt x="913623" y="246273"/>
                    </a:cubicBezTo>
                    <a:cubicBezTo>
                      <a:pt x="908629" y="264821"/>
                      <a:pt x="865114" y="244133"/>
                      <a:pt x="870107" y="212031"/>
                    </a:cubicBezTo>
                    <a:cubicBezTo>
                      <a:pt x="875101" y="179930"/>
                      <a:pt x="961418" y="174936"/>
                      <a:pt x="986386" y="186350"/>
                    </a:cubicBezTo>
                    <a:cubicBezTo>
                      <a:pt x="1011354" y="197764"/>
                      <a:pt x="1038462" y="167803"/>
                      <a:pt x="1047736" y="149968"/>
                    </a:cubicBezTo>
                    <a:cubicBezTo>
                      <a:pt x="1057010" y="132134"/>
                      <a:pt x="1027762" y="152822"/>
                      <a:pt x="1010641" y="164236"/>
                    </a:cubicBezTo>
                    <a:cubicBezTo>
                      <a:pt x="992807" y="175649"/>
                      <a:pt x="946438" y="163522"/>
                      <a:pt x="922183" y="154962"/>
                    </a:cubicBezTo>
                    <a:cubicBezTo>
                      <a:pt x="898642" y="146401"/>
                      <a:pt x="899356" y="169229"/>
                      <a:pt x="879381" y="172796"/>
                    </a:cubicBezTo>
                    <a:cubicBezTo>
                      <a:pt x="859407" y="175649"/>
                      <a:pt x="863687" y="219878"/>
                      <a:pt x="854413" y="224872"/>
                    </a:cubicBezTo>
                    <a:cubicBezTo>
                      <a:pt x="845139" y="229866"/>
                      <a:pt x="845139" y="261967"/>
                      <a:pt x="826592" y="292642"/>
                    </a:cubicBezTo>
                    <a:cubicBezTo>
                      <a:pt x="806618" y="323317"/>
                      <a:pt x="831585" y="327597"/>
                      <a:pt x="847279" y="328311"/>
                    </a:cubicBezTo>
                    <a:close/>
                    <a:moveTo>
                      <a:pt x="372889" y="355418"/>
                    </a:moveTo>
                    <a:cubicBezTo>
                      <a:pt x="372176" y="341151"/>
                      <a:pt x="377883" y="326170"/>
                      <a:pt x="377883" y="319037"/>
                    </a:cubicBezTo>
                    <a:cubicBezTo>
                      <a:pt x="377883" y="311903"/>
                      <a:pt x="382876" y="309049"/>
                      <a:pt x="392150" y="310476"/>
                    </a:cubicBezTo>
                    <a:cubicBezTo>
                      <a:pt x="401424" y="312616"/>
                      <a:pt x="400711" y="290502"/>
                      <a:pt x="392864" y="288362"/>
                    </a:cubicBezTo>
                    <a:cubicBezTo>
                      <a:pt x="385730" y="286222"/>
                      <a:pt x="381450" y="260540"/>
                      <a:pt x="363615" y="260540"/>
                    </a:cubicBezTo>
                    <a:cubicBezTo>
                      <a:pt x="345781" y="260540"/>
                      <a:pt x="349348" y="274808"/>
                      <a:pt x="359335" y="276235"/>
                    </a:cubicBezTo>
                    <a:cubicBezTo>
                      <a:pt x="370036" y="276948"/>
                      <a:pt x="375743" y="285508"/>
                      <a:pt x="372889" y="292642"/>
                    </a:cubicBezTo>
                    <a:cubicBezTo>
                      <a:pt x="370036" y="299776"/>
                      <a:pt x="365755" y="285508"/>
                      <a:pt x="350775" y="286222"/>
                    </a:cubicBezTo>
                    <a:cubicBezTo>
                      <a:pt x="336507" y="286935"/>
                      <a:pt x="345781" y="268387"/>
                      <a:pt x="328660" y="267674"/>
                    </a:cubicBezTo>
                    <a:cubicBezTo>
                      <a:pt x="312253" y="266961"/>
                      <a:pt x="315106" y="236286"/>
                      <a:pt x="297272" y="236286"/>
                    </a:cubicBezTo>
                    <a:cubicBezTo>
                      <a:pt x="279438" y="236286"/>
                      <a:pt x="278725" y="222018"/>
                      <a:pt x="290138" y="211318"/>
                    </a:cubicBezTo>
                    <a:cubicBezTo>
                      <a:pt x="301552" y="200617"/>
                      <a:pt x="272304" y="191344"/>
                      <a:pt x="272304" y="179216"/>
                    </a:cubicBezTo>
                    <a:cubicBezTo>
                      <a:pt x="272304" y="167089"/>
                      <a:pt x="253757" y="174223"/>
                      <a:pt x="253757" y="163522"/>
                    </a:cubicBezTo>
                    <a:cubicBezTo>
                      <a:pt x="253757" y="152822"/>
                      <a:pt x="245196" y="158529"/>
                      <a:pt x="235923" y="145688"/>
                    </a:cubicBezTo>
                    <a:cubicBezTo>
                      <a:pt x="226649" y="133561"/>
                      <a:pt x="222368" y="144975"/>
                      <a:pt x="213808" y="134988"/>
                    </a:cubicBezTo>
                    <a:cubicBezTo>
                      <a:pt x="205248" y="125714"/>
                      <a:pt x="193834" y="120720"/>
                      <a:pt x="186700" y="123574"/>
                    </a:cubicBezTo>
                    <a:cubicBezTo>
                      <a:pt x="179566" y="126427"/>
                      <a:pt x="163159" y="110020"/>
                      <a:pt x="156739" y="93612"/>
                    </a:cubicBezTo>
                    <a:cubicBezTo>
                      <a:pt x="151745" y="80058"/>
                      <a:pt x="103949" y="58657"/>
                      <a:pt x="97529" y="40823"/>
                    </a:cubicBezTo>
                    <a:cubicBezTo>
                      <a:pt x="91109" y="22989"/>
                      <a:pt x="74701" y="15855"/>
                      <a:pt x="46880" y="17282"/>
                    </a:cubicBezTo>
                    <a:cubicBezTo>
                      <a:pt x="19058" y="17995"/>
                      <a:pt x="7644" y="-9826"/>
                      <a:pt x="1224" y="3728"/>
                    </a:cubicBezTo>
                    <a:cubicBezTo>
                      <a:pt x="-7336" y="21562"/>
                      <a:pt x="31186" y="60797"/>
                      <a:pt x="49020" y="71498"/>
                    </a:cubicBezTo>
                    <a:cubicBezTo>
                      <a:pt x="66854" y="82198"/>
                      <a:pt x="76128" y="119294"/>
                      <a:pt x="96816" y="121434"/>
                    </a:cubicBezTo>
                    <a:cubicBezTo>
                      <a:pt x="117503" y="123574"/>
                      <a:pt x="119643" y="189204"/>
                      <a:pt x="135337" y="192057"/>
                    </a:cubicBezTo>
                    <a:cubicBezTo>
                      <a:pt x="151031" y="194910"/>
                      <a:pt x="183846" y="246273"/>
                      <a:pt x="189554" y="272668"/>
                    </a:cubicBezTo>
                    <a:cubicBezTo>
                      <a:pt x="194547" y="299776"/>
                      <a:pt x="228789" y="313330"/>
                      <a:pt x="240203" y="332591"/>
                    </a:cubicBezTo>
                    <a:cubicBezTo>
                      <a:pt x="251616" y="352565"/>
                      <a:pt x="297272" y="379673"/>
                      <a:pt x="303693" y="387520"/>
                    </a:cubicBezTo>
                    <a:cubicBezTo>
                      <a:pt x="310113" y="396081"/>
                      <a:pt x="315820" y="414628"/>
                      <a:pt x="321527" y="405354"/>
                    </a:cubicBezTo>
                    <a:cubicBezTo>
                      <a:pt x="326520" y="396081"/>
                      <a:pt x="348635" y="405354"/>
                      <a:pt x="358622" y="406068"/>
                    </a:cubicBezTo>
                    <a:cubicBezTo>
                      <a:pt x="370749" y="408208"/>
                      <a:pt x="373603" y="369686"/>
                      <a:pt x="372889" y="355418"/>
                    </a:cubicBezTo>
                    <a:close/>
                    <a:moveTo>
                      <a:pt x="1166155" y="189204"/>
                    </a:moveTo>
                    <a:cubicBezTo>
                      <a:pt x="1188983" y="191344"/>
                      <a:pt x="1178283" y="177790"/>
                      <a:pt x="1178283" y="163522"/>
                    </a:cubicBezTo>
                    <a:cubicBezTo>
                      <a:pt x="1178283" y="149255"/>
                      <a:pt x="1157595" y="161382"/>
                      <a:pt x="1157595" y="154248"/>
                    </a:cubicBezTo>
                    <a:cubicBezTo>
                      <a:pt x="1157595" y="147115"/>
                      <a:pt x="1150461" y="117867"/>
                      <a:pt x="1134054" y="140695"/>
                    </a:cubicBezTo>
                    <a:cubicBezTo>
                      <a:pt x="1117646" y="163522"/>
                      <a:pt x="1139761" y="219878"/>
                      <a:pt x="1152601" y="217738"/>
                    </a:cubicBezTo>
                    <a:cubicBezTo>
                      <a:pt x="1164015" y="215598"/>
                      <a:pt x="1142614" y="187064"/>
                      <a:pt x="1166155" y="189204"/>
                    </a:cubicBezTo>
                    <a:close/>
                    <a:moveTo>
                      <a:pt x="1080551" y="319037"/>
                    </a:moveTo>
                    <a:cubicBezTo>
                      <a:pt x="1084831" y="335444"/>
                      <a:pt x="1114793" y="344718"/>
                      <a:pt x="1123353" y="330451"/>
                    </a:cubicBezTo>
                    <a:cubicBezTo>
                      <a:pt x="1131200" y="316183"/>
                      <a:pt x="1075558" y="299776"/>
                      <a:pt x="1080551" y="319037"/>
                    </a:cubicBezTo>
                    <a:close/>
                    <a:moveTo>
                      <a:pt x="998514" y="494525"/>
                    </a:moveTo>
                    <a:cubicBezTo>
                      <a:pt x="970692" y="490245"/>
                      <a:pt x="952145" y="510933"/>
                      <a:pt x="923610" y="500946"/>
                    </a:cubicBezTo>
                    <a:cubicBezTo>
                      <a:pt x="895789" y="490958"/>
                      <a:pt x="853700" y="500946"/>
                      <a:pt x="857980" y="510220"/>
                    </a:cubicBezTo>
                    <a:cubicBezTo>
                      <a:pt x="862260" y="518780"/>
                      <a:pt x="887228" y="519493"/>
                      <a:pt x="915049" y="520920"/>
                    </a:cubicBezTo>
                    <a:cubicBezTo>
                      <a:pt x="942871" y="521633"/>
                      <a:pt x="967839" y="506653"/>
                      <a:pt x="986386" y="505226"/>
                    </a:cubicBezTo>
                    <a:cubicBezTo>
                      <a:pt x="1005647" y="503799"/>
                      <a:pt x="1027048" y="498806"/>
                      <a:pt x="998514" y="494525"/>
                    </a:cubicBezTo>
                    <a:close/>
                    <a:moveTo>
                      <a:pt x="1221085" y="304769"/>
                    </a:moveTo>
                    <a:cubicBezTo>
                      <a:pt x="1193977" y="296209"/>
                      <a:pt x="1148321" y="303343"/>
                      <a:pt x="1152601" y="316897"/>
                    </a:cubicBezTo>
                    <a:cubicBezTo>
                      <a:pt x="1156881" y="329024"/>
                      <a:pt x="1178283" y="324030"/>
                      <a:pt x="1200397" y="324030"/>
                    </a:cubicBezTo>
                    <a:cubicBezTo>
                      <a:pt x="1222512" y="324030"/>
                      <a:pt x="1233925" y="339724"/>
                      <a:pt x="1245339" y="339724"/>
                    </a:cubicBezTo>
                    <a:cubicBezTo>
                      <a:pt x="1256040" y="339724"/>
                      <a:pt x="1247479" y="312616"/>
                      <a:pt x="1221085" y="304769"/>
                    </a:cubicBezTo>
                    <a:close/>
                    <a:moveTo>
                      <a:pt x="673931" y="483112"/>
                    </a:moveTo>
                    <a:cubicBezTo>
                      <a:pt x="673218" y="470984"/>
                      <a:pt x="632555" y="482398"/>
                      <a:pt x="612581" y="473838"/>
                    </a:cubicBezTo>
                    <a:cubicBezTo>
                      <a:pt x="592607" y="465277"/>
                      <a:pt x="634696" y="458144"/>
                      <a:pt x="647536" y="449583"/>
                    </a:cubicBezTo>
                    <a:cubicBezTo>
                      <a:pt x="661090" y="441023"/>
                      <a:pt x="638976" y="438169"/>
                      <a:pt x="606161" y="448870"/>
                    </a:cubicBezTo>
                    <a:cubicBezTo>
                      <a:pt x="572632" y="459571"/>
                      <a:pt x="534824" y="426042"/>
                      <a:pt x="533397" y="440309"/>
                    </a:cubicBezTo>
                    <a:cubicBezTo>
                      <a:pt x="532684" y="454577"/>
                      <a:pt x="473474" y="433889"/>
                      <a:pt x="458493" y="423902"/>
                    </a:cubicBezTo>
                    <a:cubicBezTo>
                      <a:pt x="444226" y="413202"/>
                      <a:pt x="387870" y="399647"/>
                      <a:pt x="376456" y="419622"/>
                    </a:cubicBezTo>
                    <a:cubicBezTo>
                      <a:pt x="365042" y="439596"/>
                      <a:pt x="355055" y="421762"/>
                      <a:pt x="360049" y="440309"/>
                    </a:cubicBezTo>
                    <a:cubicBezTo>
                      <a:pt x="362902" y="452437"/>
                      <a:pt x="376456" y="445303"/>
                      <a:pt x="385730" y="445303"/>
                    </a:cubicBezTo>
                    <a:cubicBezTo>
                      <a:pt x="395004" y="445303"/>
                      <a:pt x="390723" y="463137"/>
                      <a:pt x="404277" y="465277"/>
                    </a:cubicBezTo>
                    <a:cubicBezTo>
                      <a:pt x="417832" y="467417"/>
                      <a:pt x="462774" y="479545"/>
                      <a:pt x="466341" y="470271"/>
                    </a:cubicBezTo>
                    <a:cubicBezTo>
                      <a:pt x="470621" y="460997"/>
                      <a:pt x="511996" y="470271"/>
                      <a:pt x="532684" y="486678"/>
                    </a:cubicBezTo>
                    <a:cubicBezTo>
                      <a:pt x="553372" y="503086"/>
                      <a:pt x="601167" y="504513"/>
                      <a:pt x="619715" y="500946"/>
                    </a:cubicBezTo>
                    <a:cubicBezTo>
                      <a:pt x="638262" y="498092"/>
                      <a:pt x="658950" y="513073"/>
                      <a:pt x="666084" y="503086"/>
                    </a:cubicBezTo>
                    <a:cubicBezTo>
                      <a:pt x="673218" y="493099"/>
                      <a:pt x="686771" y="519493"/>
                      <a:pt x="707459" y="503799"/>
                    </a:cubicBezTo>
                    <a:cubicBezTo>
                      <a:pt x="729574" y="489532"/>
                      <a:pt x="674644" y="495239"/>
                      <a:pt x="673931" y="483112"/>
                    </a:cubicBezTo>
                    <a:close/>
                    <a:moveTo>
                      <a:pt x="1490738" y="256974"/>
                    </a:moveTo>
                    <a:cubicBezTo>
                      <a:pt x="1475044" y="257687"/>
                      <a:pt x="1472904" y="284795"/>
                      <a:pt x="1459350" y="284795"/>
                    </a:cubicBezTo>
                    <a:cubicBezTo>
                      <a:pt x="1445796" y="284795"/>
                      <a:pt x="1427248" y="312616"/>
                      <a:pt x="1402281" y="321177"/>
                    </a:cubicBezTo>
                    <a:cubicBezTo>
                      <a:pt x="1377313" y="329737"/>
                      <a:pt x="1376599" y="249840"/>
                      <a:pt x="1365185" y="234146"/>
                    </a:cubicBezTo>
                    <a:cubicBezTo>
                      <a:pt x="1353772" y="218452"/>
                      <a:pt x="1291708" y="206325"/>
                      <a:pt x="1285288" y="223445"/>
                    </a:cubicBezTo>
                    <a:cubicBezTo>
                      <a:pt x="1278868" y="241279"/>
                      <a:pt x="1257467" y="232006"/>
                      <a:pt x="1255326" y="246273"/>
                    </a:cubicBezTo>
                    <a:cubicBezTo>
                      <a:pt x="1253186" y="259827"/>
                      <a:pt x="1260320" y="255547"/>
                      <a:pt x="1273874" y="255547"/>
                    </a:cubicBezTo>
                    <a:cubicBezTo>
                      <a:pt x="1287428" y="255547"/>
                      <a:pt x="1287428" y="266247"/>
                      <a:pt x="1293848" y="279088"/>
                    </a:cubicBezTo>
                    <a:cubicBezTo>
                      <a:pt x="1300269" y="292642"/>
                      <a:pt x="1337364" y="283368"/>
                      <a:pt x="1350205" y="281942"/>
                    </a:cubicBezTo>
                    <a:cubicBezTo>
                      <a:pt x="1362332" y="281228"/>
                      <a:pt x="1364472" y="298349"/>
                      <a:pt x="1347351" y="292642"/>
                    </a:cubicBezTo>
                    <a:cubicBezTo>
                      <a:pt x="1329517" y="286222"/>
                      <a:pt x="1329517" y="301203"/>
                      <a:pt x="1317389" y="297636"/>
                    </a:cubicBezTo>
                    <a:cubicBezTo>
                      <a:pt x="1305262" y="294782"/>
                      <a:pt x="1288142" y="295496"/>
                      <a:pt x="1296702" y="302629"/>
                    </a:cubicBezTo>
                    <a:cubicBezTo>
                      <a:pt x="1305262" y="309763"/>
                      <a:pt x="1318816" y="316897"/>
                      <a:pt x="1318816" y="334017"/>
                    </a:cubicBezTo>
                    <a:cubicBezTo>
                      <a:pt x="1318816" y="350425"/>
                      <a:pt x="1342357" y="347572"/>
                      <a:pt x="1342357" y="334017"/>
                    </a:cubicBezTo>
                    <a:cubicBezTo>
                      <a:pt x="1342357" y="320464"/>
                      <a:pt x="1354485" y="338298"/>
                      <a:pt x="1378739" y="344718"/>
                    </a:cubicBezTo>
                    <a:cubicBezTo>
                      <a:pt x="1402281" y="351138"/>
                      <a:pt x="1385873" y="360412"/>
                      <a:pt x="1410127" y="361125"/>
                    </a:cubicBezTo>
                    <a:cubicBezTo>
                      <a:pt x="1433668" y="361839"/>
                      <a:pt x="1487885" y="379673"/>
                      <a:pt x="1508572" y="395367"/>
                    </a:cubicBezTo>
                    <a:cubicBezTo>
                      <a:pt x="1529260" y="411061"/>
                      <a:pt x="1514993" y="421048"/>
                      <a:pt x="1528547" y="436029"/>
                    </a:cubicBezTo>
                    <a:cubicBezTo>
                      <a:pt x="1542101" y="450296"/>
                      <a:pt x="1546381" y="467417"/>
                      <a:pt x="1527833" y="467417"/>
                    </a:cubicBezTo>
                    <a:cubicBezTo>
                      <a:pt x="1509286" y="467417"/>
                      <a:pt x="1489312" y="485965"/>
                      <a:pt x="1494305" y="495239"/>
                    </a:cubicBezTo>
                    <a:cubicBezTo>
                      <a:pt x="1499299" y="504513"/>
                      <a:pt x="1560648" y="490958"/>
                      <a:pt x="1574916" y="490958"/>
                    </a:cubicBezTo>
                    <a:cubicBezTo>
                      <a:pt x="1584190" y="490958"/>
                      <a:pt x="1594176" y="508080"/>
                      <a:pt x="1612011" y="520207"/>
                    </a:cubicBezTo>
                    <a:lnTo>
                      <a:pt x="1612011" y="298349"/>
                    </a:lnTo>
                    <a:cubicBezTo>
                      <a:pt x="1566355" y="284082"/>
                      <a:pt x="1503579" y="255547"/>
                      <a:pt x="1490738" y="256974"/>
                    </a:cubicBezTo>
                    <a:close/>
                    <a:moveTo>
                      <a:pt x="1041316" y="520207"/>
                    </a:moveTo>
                    <a:cubicBezTo>
                      <a:pt x="1038462" y="522347"/>
                      <a:pt x="1034182" y="523774"/>
                      <a:pt x="1029902" y="525200"/>
                    </a:cubicBezTo>
                    <a:cubicBezTo>
                      <a:pt x="1028475" y="528767"/>
                      <a:pt x="1027048" y="533047"/>
                      <a:pt x="1024908" y="535187"/>
                    </a:cubicBezTo>
                    <a:cubicBezTo>
                      <a:pt x="1022055" y="537327"/>
                      <a:pt x="1017061" y="533047"/>
                      <a:pt x="1013495" y="528767"/>
                    </a:cubicBezTo>
                    <a:cubicBezTo>
                      <a:pt x="993520" y="537327"/>
                      <a:pt x="982820" y="560869"/>
                      <a:pt x="997087" y="568716"/>
                    </a:cubicBezTo>
                    <a:cubicBezTo>
                      <a:pt x="1010641" y="575850"/>
                      <a:pt x="1029902" y="556589"/>
                      <a:pt x="1041316" y="543748"/>
                    </a:cubicBezTo>
                    <a:cubicBezTo>
                      <a:pt x="1043456" y="541608"/>
                      <a:pt x="1044882" y="539467"/>
                      <a:pt x="1046309" y="538041"/>
                    </a:cubicBezTo>
                    <a:cubicBezTo>
                      <a:pt x="1047023" y="537327"/>
                      <a:pt x="1048449" y="535901"/>
                      <a:pt x="1049876" y="535187"/>
                    </a:cubicBezTo>
                    <a:cubicBezTo>
                      <a:pt x="1050590" y="534474"/>
                      <a:pt x="1052016" y="533761"/>
                      <a:pt x="1053443" y="533047"/>
                    </a:cubicBezTo>
                    <a:cubicBezTo>
                      <a:pt x="1049163" y="527341"/>
                      <a:pt x="1044882" y="522347"/>
                      <a:pt x="1041316" y="520207"/>
                    </a:cubicBezTo>
                    <a:close/>
                    <a:moveTo>
                      <a:pt x="752401" y="252694"/>
                    </a:moveTo>
                    <a:cubicBezTo>
                      <a:pt x="770949" y="241279"/>
                      <a:pt x="775229" y="219165"/>
                      <a:pt x="773089" y="198477"/>
                    </a:cubicBezTo>
                    <a:cubicBezTo>
                      <a:pt x="770949" y="177790"/>
                      <a:pt x="818745" y="176363"/>
                      <a:pt x="825878" y="168516"/>
                    </a:cubicBezTo>
                    <a:cubicBezTo>
                      <a:pt x="833012" y="159956"/>
                      <a:pt x="815178" y="146401"/>
                      <a:pt x="802337" y="140695"/>
                    </a:cubicBezTo>
                    <a:cubicBezTo>
                      <a:pt x="788783" y="134274"/>
                      <a:pt x="800197" y="120720"/>
                      <a:pt x="790923" y="112873"/>
                    </a:cubicBezTo>
                    <a:cubicBezTo>
                      <a:pt x="781650" y="104313"/>
                      <a:pt x="765955" y="82911"/>
                      <a:pt x="779509" y="81485"/>
                    </a:cubicBezTo>
                    <a:cubicBezTo>
                      <a:pt x="793063" y="80771"/>
                      <a:pt x="770236" y="61510"/>
                      <a:pt x="781650" y="55804"/>
                    </a:cubicBezTo>
                    <a:cubicBezTo>
                      <a:pt x="783076" y="55090"/>
                      <a:pt x="785216" y="54377"/>
                      <a:pt x="786643" y="52950"/>
                    </a:cubicBezTo>
                    <a:cubicBezTo>
                      <a:pt x="779509" y="49383"/>
                      <a:pt x="773803" y="47243"/>
                      <a:pt x="770236" y="47243"/>
                    </a:cubicBezTo>
                    <a:cubicBezTo>
                      <a:pt x="753828" y="47243"/>
                      <a:pt x="713880" y="42963"/>
                      <a:pt x="716020" y="70071"/>
                    </a:cubicBezTo>
                    <a:cubicBezTo>
                      <a:pt x="718160" y="97179"/>
                      <a:pt x="693192" y="86478"/>
                      <a:pt x="695332" y="101459"/>
                    </a:cubicBezTo>
                    <a:cubicBezTo>
                      <a:pt x="697472" y="115727"/>
                      <a:pt x="683205" y="115727"/>
                      <a:pt x="684631" y="134988"/>
                    </a:cubicBezTo>
                    <a:cubicBezTo>
                      <a:pt x="686771" y="153535"/>
                      <a:pt x="674644" y="145688"/>
                      <a:pt x="653243" y="155675"/>
                    </a:cubicBezTo>
                    <a:cubicBezTo>
                      <a:pt x="632555" y="166376"/>
                      <a:pt x="641116" y="149255"/>
                      <a:pt x="619715" y="149255"/>
                    </a:cubicBezTo>
                    <a:cubicBezTo>
                      <a:pt x="599027" y="149255"/>
                      <a:pt x="596887" y="159956"/>
                      <a:pt x="584760" y="163522"/>
                    </a:cubicBezTo>
                    <a:cubicBezTo>
                      <a:pt x="572632" y="167803"/>
                      <a:pt x="547665" y="161382"/>
                      <a:pt x="539104" y="167803"/>
                    </a:cubicBezTo>
                    <a:cubicBezTo>
                      <a:pt x="530544" y="174223"/>
                      <a:pt x="518416" y="153535"/>
                      <a:pt x="509856" y="153535"/>
                    </a:cubicBezTo>
                    <a:cubicBezTo>
                      <a:pt x="505576" y="153535"/>
                      <a:pt x="502009" y="142121"/>
                      <a:pt x="499156" y="130707"/>
                    </a:cubicBezTo>
                    <a:cubicBezTo>
                      <a:pt x="497729" y="130707"/>
                      <a:pt x="496302" y="129994"/>
                      <a:pt x="494875" y="129994"/>
                    </a:cubicBezTo>
                    <a:cubicBezTo>
                      <a:pt x="481321" y="130707"/>
                      <a:pt x="459207" y="166376"/>
                      <a:pt x="472047" y="178503"/>
                    </a:cubicBezTo>
                    <a:cubicBezTo>
                      <a:pt x="487742" y="192770"/>
                      <a:pt x="483461" y="215598"/>
                      <a:pt x="490595" y="227012"/>
                    </a:cubicBezTo>
                    <a:cubicBezTo>
                      <a:pt x="497729" y="238426"/>
                      <a:pt x="520557" y="240566"/>
                      <a:pt x="520557" y="261967"/>
                    </a:cubicBezTo>
                    <a:cubicBezTo>
                      <a:pt x="520557" y="284082"/>
                      <a:pt x="540531" y="318323"/>
                      <a:pt x="554085" y="308336"/>
                    </a:cubicBezTo>
                    <a:cubicBezTo>
                      <a:pt x="567639" y="299063"/>
                      <a:pt x="577626" y="312616"/>
                      <a:pt x="581906" y="321890"/>
                    </a:cubicBezTo>
                    <a:cubicBezTo>
                      <a:pt x="586186" y="331164"/>
                      <a:pt x="618288" y="314756"/>
                      <a:pt x="628989" y="316897"/>
                    </a:cubicBezTo>
                    <a:cubicBezTo>
                      <a:pt x="639689" y="319037"/>
                      <a:pt x="671791" y="325457"/>
                      <a:pt x="673931" y="337584"/>
                    </a:cubicBezTo>
                    <a:cubicBezTo>
                      <a:pt x="676071" y="349712"/>
                      <a:pt x="705319" y="336871"/>
                      <a:pt x="724580" y="329024"/>
                    </a:cubicBezTo>
                    <a:cubicBezTo>
                      <a:pt x="745268" y="323317"/>
                      <a:pt x="733854" y="264107"/>
                      <a:pt x="752401" y="252694"/>
                    </a:cubicBezTo>
                    <a:close/>
                    <a:moveTo>
                      <a:pt x="830159" y="543034"/>
                    </a:moveTo>
                    <a:cubicBezTo>
                      <a:pt x="836579" y="552308"/>
                      <a:pt x="853700" y="552308"/>
                      <a:pt x="861547" y="558729"/>
                    </a:cubicBezTo>
                    <a:cubicBezTo>
                      <a:pt x="868681" y="565149"/>
                      <a:pt x="895075" y="578703"/>
                      <a:pt x="895075" y="560869"/>
                    </a:cubicBezTo>
                    <a:cubicBezTo>
                      <a:pt x="895075" y="543034"/>
                      <a:pt x="823738" y="533047"/>
                      <a:pt x="830159" y="543034"/>
                    </a:cubicBezTo>
                    <a:close/>
                    <a:moveTo>
                      <a:pt x="778796" y="492385"/>
                    </a:moveTo>
                    <a:cubicBezTo>
                      <a:pt x="774516" y="501659"/>
                      <a:pt x="756682" y="503799"/>
                      <a:pt x="746694" y="496665"/>
                    </a:cubicBezTo>
                    <a:cubicBezTo>
                      <a:pt x="735994" y="489532"/>
                      <a:pt x="723153" y="506653"/>
                      <a:pt x="730287" y="515213"/>
                    </a:cubicBezTo>
                    <a:cubicBezTo>
                      <a:pt x="733140" y="519493"/>
                      <a:pt x="755255" y="535901"/>
                      <a:pt x="780936" y="523774"/>
                    </a:cubicBezTo>
                    <a:cubicBezTo>
                      <a:pt x="806618" y="511646"/>
                      <a:pt x="824452" y="523060"/>
                      <a:pt x="830872" y="509506"/>
                    </a:cubicBezTo>
                    <a:cubicBezTo>
                      <a:pt x="836579" y="495239"/>
                      <a:pt x="783076" y="483112"/>
                      <a:pt x="778796" y="492385"/>
                    </a:cubicBezTo>
                    <a:close/>
                  </a:path>
                </a:pathLst>
              </a:custGeom>
              <a:solidFill>
                <a:srgbClr val="FF6699"/>
              </a:solidFill>
              <a:ln w="6350" cap="rnd">
                <a:solidFill>
                  <a:srgbClr val="FFFFFF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</p:grpSp>
        <p:sp>
          <p:nvSpPr>
            <p:cNvPr id="342" name="Прямоугольник 341">
              <a:extLst>
                <a:ext uri="{FF2B5EF4-FFF2-40B4-BE49-F238E27FC236}">
                  <a16:creationId xmlns:a16="http://schemas.microsoft.com/office/drawing/2014/main" xmlns="" id="{AC0B72A3-946B-4EC5-B2F4-AEDD201FC2C6}"/>
                </a:ext>
              </a:extLst>
            </p:cNvPr>
            <p:cNvSpPr/>
            <p:nvPr/>
          </p:nvSpPr>
          <p:spPr>
            <a:xfrm>
              <a:off x="1348388" y="3040177"/>
              <a:ext cx="583813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  <a:latin typeface="Akrobat Black" panose="00000A00000000000000" pitchFamily="50" charset="-52"/>
                </a:rPr>
                <a:t>Surgut</a:t>
              </a:r>
              <a:endParaRPr lang="ru-RU" sz="1200" dirty="0">
                <a:solidFill>
                  <a:schemeClr val="bg1"/>
                </a:solidFill>
                <a:latin typeface="Akrobat Black" panose="00000A00000000000000" pitchFamily="50" charset="-52"/>
              </a:endParaRPr>
            </a:p>
          </p:txBody>
        </p:sp>
        <p:sp>
          <p:nvSpPr>
            <p:cNvPr id="343" name="Прямоугольник 342">
              <a:extLst>
                <a:ext uri="{FF2B5EF4-FFF2-40B4-BE49-F238E27FC236}">
                  <a16:creationId xmlns:a16="http://schemas.microsoft.com/office/drawing/2014/main" xmlns="" id="{AD309F63-82BD-49B4-BBCD-AF85859E59DB}"/>
                </a:ext>
              </a:extLst>
            </p:cNvPr>
            <p:cNvSpPr/>
            <p:nvPr/>
          </p:nvSpPr>
          <p:spPr>
            <a:xfrm>
              <a:off x="2820839" y="4018000"/>
              <a:ext cx="542135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  <a:latin typeface="Akrobat Black" panose="00000A00000000000000" pitchFamily="50" charset="-52"/>
                </a:rPr>
                <a:t>China</a:t>
              </a:r>
              <a:endParaRPr lang="ru-RU" sz="1200" dirty="0">
                <a:solidFill>
                  <a:schemeClr val="bg1"/>
                </a:solidFill>
                <a:latin typeface="Akrobat Black" panose="00000A00000000000000" pitchFamily="50" charset="-52"/>
              </a:endParaRPr>
            </a:p>
          </p:txBody>
        </p:sp>
        <p:sp>
          <p:nvSpPr>
            <p:cNvPr id="344" name="Прямоугольник 343">
              <a:extLst>
                <a:ext uri="{FF2B5EF4-FFF2-40B4-BE49-F238E27FC236}">
                  <a16:creationId xmlns:a16="http://schemas.microsoft.com/office/drawing/2014/main" xmlns="" id="{6B67711E-A3B2-4B58-8D8B-B6CF9EF3E085}"/>
                </a:ext>
              </a:extLst>
            </p:cNvPr>
            <p:cNvSpPr/>
            <p:nvPr/>
          </p:nvSpPr>
          <p:spPr>
            <a:xfrm>
              <a:off x="2319909" y="5425029"/>
              <a:ext cx="482824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200" dirty="0">
                  <a:solidFill>
                    <a:srgbClr val="FF6699"/>
                  </a:solidFill>
                  <a:latin typeface="Akrobat Black" panose="00000A00000000000000" pitchFamily="50" charset="-52"/>
                </a:rPr>
                <a:t>Bali</a:t>
              </a:r>
              <a:endParaRPr lang="ru-RU" sz="1200" dirty="0">
                <a:solidFill>
                  <a:srgbClr val="FF6699"/>
                </a:solidFill>
                <a:latin typeface="Akrobat Black" panose="00000A00000000000000" pitchFamily="50" charset="-52"/>
              </a:endParaRPr>
            </a:p>
          </p:txBody>
        </p:sp>
        <p:sp>
          <p:nvSpPr>
            <p:cNvPr id="345" name="Дуга 344">
              <a:extLst>
                <a:ext uri="{FF2B5EF4-FFF2-40B4-BE49-F238E27FC236}">
                  <a16:creationId xmlns:a16="http://schemas.microsoft.com/office/drawing/2014/main" xmlns="" id="{3C0FF457-9BEC-42CF-AECE-18568C5AB75E}"/>
                </a:ext>
              </a:extLst>
            </p:cNvPr>
            <p:cNvSpPr/>
            <p:nvPr/>
          </p:nvSpPr>
          <p:spPr>
            <a:xfrm>
              <a:off x="1347096" y="3198247"/>
              <a:ext cx="1414077" cy="2168356"/>
            </a:xfrm>
            <a:prstGeom prst="arc">
              <a:avLst>
                <a:gd name="adj1" fmla="val 16396714"/>
                <a:gd name="adj2" fmla="val 21173096"/>
              </a:avLst>
            </a:prstGeom>
            <a:ln w="12700">
              <a:solidFill>
                <a:srgbClr val="7DDA60"/>
              </a:solidFill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46" name="Дуга 345">
              <a:extLst>
                <a:ext uri="{FF2B5EF4-FFF2-40B4-BE49-F238E27FC236}">
                  <a16:creationId xmlns:a16="http://schemas.microsoft.com/office/drawing/2014/main" xmlns="" id="{9B4CFA15-073A-49FD-958D-BD934D7A917F}"/>
                </a:ext>
              </a:extLst>
            </p:cNvPr>
            <p:cNvSpPr/>
            <p:nvPr/>
          </p:nvSpPr>
          <p:spPr>
            <a:xfrm rot="2344909">
              <a:off x="1885553" y="4783586"/>
              <a:ext cx="1161760" cy="735100"/>
            </a:xfrm>
            <a:prstGeom prst="arc">
              <a:avLst>
                <a:gd name="adj1" fmla="val 18104332"/>
                <a:gd name="adj2" fmla="val 21123016"/>
              </a:avLst>
            </a:prstGeom>
            <a:ln w="12700">
              <a:solidFill>
                <a:srgbClr val="FF6699"/>
              </a:solidFill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47" name="Прямоугольник 346">
              <a:extLst>
                <a:ext uri="{FF2B5EF4-FFF2-40B4-BE49-F238E27FC236}">
                  <a16:creationId xmlns:a16="http://schemas.microsoft.com/office/drawing/2014/main" xmlns="" id="{2CEC969F-61BE-4711-B50E-C934FD2B187D}"/>
                </a:ext>
              </a:extLst>
            </p:cNvPr>
            <p:cNvSpPr/>
            <p:nvPr/>
          </p:nvSpPr>
          <p:spPr>
            <a:xfrm>
              <a:off x="2864087" y="4802605"/>
              <a:ext cx="692818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200" dirty="0">
                  <a:solidFill>
                    <a:srgbClr val="FF5050"/>
                  </a:solidFill>
                  <a:latin typeface="Akrobat Black" panose="00000A00000000000000" pitchFamily="50" charset="-52"/>
                </a:rPr>
                <a:t>Thailand</a:t>
              </a:r>
              <a:endParaRPr lang="ru-RU" sz="1200" dirty="0">
                <a:solidFill>
                  <a:srgbClr val="FF5050"/>
                </a:solidFill>
                <a:latin typeface="Akrobat Black" panose="00000A00000000000000" pitchFamily="50" charset="-52"/>
              </a:endParaRPr>
            </a:p>
          </p:txBody>
        </p:sp>
        <p:sp>
          <p:nvSpPr>
            <p:cNvPr id="351" name="Полилиния: фигура 350">
              <a:extLst>
                <a:ext uri="{FF2B5EF4-FFF2-40B4-BE49-F238E27FC236}">
                  <a16:creationId xmlns:a16="http://schemas.microsoft.com/office/drawing/2014/main" xmlns="" id="{49BA2769-D0FD-401F-8A8E-B2DFC0532EA2}"/>
                </a:ext>
              </a:extLst>
            </p:cNvPr>
            <p:cNvSpPr/>
            <p:nvPr/>
          </p:nvSpPr>
          <p:spPr>
            <a:xfrm>
              <a:off x="652611" y="3881378"/>
              <a:ext cx="89120" cy="69850"/>
            </a:xfrm>
            <a:custGeom>
              <a:avLst/>
              <a:gdLst>
                <a:gd name="connsiteX0" fmla="*/ 89120 w 89120"/>
                <a:gd name="connsiteY0" fmla="*/ 12700 h 69850"/>
                <a:gd name="connsiteX1" fmla="*/ 89120 w 89120"/>
                <a:gd name="connsiteY1" fmla="*/ 12700 h 69850"/>
                <a:gd name="connsiteX2" fmla="*/ 31970 w 89120"/>
                <a:gd name="connsiteY2" fmla="*/ 0 h 69850"/>
                <a:gd name="connsiteX3" fmla="*/ 220 w 89120"/>
                <a:gd name="connsiteY3" fmla="*/ 69850 h 69850"/>
                <a:gd name="connsiteX4" fmla="*/ 89120 w 89120"/>
                <a:gd name="connsiteY4" fmla="*/ 12700 h 69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120" h="69850">
                  <a:moveTo>
                    <a:pt x="89120" y="12700"/>
                  </a:moveTo>
                  <a:lnTo>
                    <a:pt x="89120" y="12700"/>
                  </a:lnTo>
                  <a:lnTo>
                    <a:pt x="31970" y="0"/>
                  </a:lnTo>
                  <a:cubicBezTo>
                    <a:pt x="-4701" y="51340"/>
                    <a:pt x="220" y="26242"/>
                    <a:pt x="220" y="69850"/>
                  </a:cubicBezTo>
                  <a:lnTo>
                    <a:pt x="89120" y="12700"/>
                  </a:lnTo>
                  <a:close/>
                </a:path>
              </a:pathLst>
            </a:custGeom>
            <a:solidFill>
              <a:srgbClr val="6BE2B6"/>
            </a:solidFill>
            <a:ln w="34925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388" name="Группа 387">
              <a:extLst>
                <a:ext uri="{FF2B5EF4-FFF2-40B4-BE49-F238E27FC236}">
                  <a16:creationId xmlns:a16="http://schemas.microsoft.com/office/drawing/2014/main" xmlns="" id="{622E1C7E-FCFC-4761-AD67-A177CB15A7B4}"/>
                </a:ext>
              </a:extLst>
            </p:cNvPr>
            <p:cNvGrpSpPr/>
            <p:nvPr/>
          </p:nvGrpSpPr>
          <p:grpSpPr>
            <a:xfrm>
              <a:off x="1890710" y="3110125"/>
              <a:ext cx="188128" cy="188128"/>
              <a:chOff x="715466" y="3220008"/>
              <a:chExt cx="188128" cy="188128"/>
            </a:xfrm>
            <a:solidFill>
              <a:srgbClr val="6BE2B6"/>
            </a:solidFill>
          </p:grpSpPr>
          <p:sp>
            <p:nvSpPr>
              <p:cNvPr id="389" name="Полилиния: фигура 388">
                <a:extLst>
                  <a:ext uri="{FF2B5EF4-FFF2-40B4-BE49-F238E27FC236}">
                    <a16:creationId xmlns:a16="http://schemas.microsoft.com/office/drawing/2014/main" xmlns="" id="{79E3F1EE-769B-4DC3-B69A-DB5CB0D868A0}"/>
                  </a:ext>
                </a:extLst>
              </p:cNvPr>
              <p:cNvSpPr/>
              <p:nvPr/>
            </p:nvSpPr>
            <p:spPr>
              <a:xfrm flipH="1">
                <a:off x="715466" y="3220008"/>
                <a:ext cx="188128" cy="188128"/>
              </a:xfrm>
              <a:custGeom>
                <a:avLst/>
                <a:gdLst>
                  <a:gd name="connsiteX0" fmla="*/ 238125 w 238125"/>
                  <a:gd name="connsiteY0" fmla="*/ 119063 h 238125"/>
                  <a:gd name="connsiteX1" fmla="*/ 119062 w 238125"/>
                  <a:gd name="connsiteY1" fmla="*/ 238125 h 238125"/>
                  <a:gd name="connsiteX2" fmla="*/ 0 w 238125"/>
                  <a:gd name="connsiteY2" fmla="*/ 119063 h 238125"/>
                  <a:gd name="connsiteX3" fmla="*/ 119062 w 238125"/>
                  <a:gd name="connsiteY3" fmla="*/ 0 h 238125"/>
                  <a:gd name="connsiteX4" fmla="*/ 238125 w 238125"/>
                  <a:gd name="connsiteY4" fmla="*/ 119063 h 2381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8125" h="238125">
                    <a:moveTo>
                      <a:pt x="238125" y="119063"/>
                    </a:moveTo>
                    <a:cubicBezTo>
                      <a:pt x="238125" y="184819"/>
                      <a:pt x="184819" y="238125"/>
                      <a:pt x="119062" y="238125"/>
                    </a:cubicBezTo>
                    <a:cubicBezTo>
                      <a:pt x="53306" y="238125"/>
                      <a:pt x="0" y="184819"/>
                      <a:pt x="0" y="119063"/>
                    </a:cubicBezTo>
                    <a:cubicBezTo>
                      <a:pt x="0" y="53306"/>
                      <a:pt x="53306" y="0"/>
                      <a:pt x="119062" y="0"/>
                    </a:cubicBezTo>
                    <a:cubicBezTo>
                      <a:pt x="184819" y="0"/>
                      <a:pt x="238125" y="53306"/>
                      <a:pt x="238125" y="119063"/>
                    </a:cubicBezTo>
                    <a:close/>
                  </a:path>
                </a:pathLst>
              </a:custGeom>
              <a:solidFill>
                <a:srgbClr val="F39200"/>
              </a:solidFill>
              <a:ln w="19050" cap="flat">
                <a:solidFill>
                  <a:schemeClr val="bg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390" name="Полилиния: фигура 389">
                <a:extLst>
                  <a:ext uri="{FF2B5EF4-FFF2-40B4-BE49-F238E27FC236}">
                    <a16:creationId xmlns:a16="http://schemas.microsoft.com/office/drawing/2014/main" xmlns="" id="{EA8F46D3-6D87-4328-921F-350F07787B53}"/>
                  </a:ext>
                </a:extLst>
              </p:cNvPr>
              <p:cNvSpPr/>
              <p:nvPr/>
            </p:nvSpPr>
            <p:spPr>
              <a:xfrm flipH="1">
                <a:off x="758905" y="3263447"/>
                <a:ext cx="101250" cy="101250"/>
              </a:xfrm>
              <a:custGeom>
                <a:avLst/>
                <a:gdLst>
                  <a:gd name="connsiteX0" fmla="*/ 238125 w 238125"/>
                  <a:gd name="connsiteY0" fmla="*/ 119063 h 238125"/>
                  <a:gd name="connsiteX1" fmla="*/ 119063 w 238125"/>
                  <a:gd name="connsiteY1" fmla="*/ 238125 h 238125"/>
                  <a:gd name="connsiteX2" fmla="*/ 0 w 238125"/>
                  <a:gd name="connsiteY2" fmla="*/ 119063 h 238125"/>
                  <a:gd name="connsiteX3" fmla="*/ 119063 w 238125"/>
                  <a:gd name="connsiteY3" fmla="*/ 0 h 238125"/>
                  <a:gd name="connsiteX4" fmla="*/ 238125 w 238125"/>
                  <a:gd name="connsiteY4" fmla="*/ 119063 h 2381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8125" h="238125">
                    <a:moveTo>
                      <a:pt x="238125" y="119063"/>
                    </a:moveTo>
                    <a:cubicBezTo>
                      <a:pt x="238125" y="184819"/>
                      <a:pt x="184819" y="238125"/>
                      <a:pt x="119063" y="238125"/>
                    </a:cubicBezTo>
                    <a:cubicBezTo>
                      <a:pt x="53306" y="238125"/>
                      <a:pt x="0" y="184819"/>
                      <a:pt x="0" y="119063"/>
                    </a:cubicBezTo>
                    <a:cubicBezTo>
                      <a:pt x="0" y="53306"/>
                      <a:pt x="53306" y="0"/>
                      <a:pt x="119063" y="0"/>
                    </a:cubicBezTo>
                    <a:cubicBezTo>
                      <a:pt x="184819" y="0"/>
                      <a:pt x="238125" y="53306"/>
                      <a:pt x="238125" y="119063"/>
                    </a:cubicBezTo>
                    <a:close/>
                  </a:path>
                </a:pathLst>
              </a:custGeom>
              <a:solidFill>
                <a:srgbClr val="F39200"/>
              </a:solidFill>
              <a:ln w="19050" cap="flat">
                <a:solidFill>
                  <a:schemeClr val="bg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</p:grpSp>
        <p:grpSp>
          <p:nvGrpSpPr>
            <p:cNvPr id="392" name="Группа 391">
              <a:extLst>
                <a:ext uri="{FF2B5EF4-FFF2-40B4-BE49-F238E27FC236}">
                  <a16:creationId xmlns:a16="http://schemas.microsoft.com/office/drawing/2014/main" xmlns="" id="{9B405E86-4EB9-4FFE-A658-96289CEF9DEE}"/>
                </a:ext>
              </a:extLst>
            </p:cNvPr>
            <p:cNvGrpSpPr/>
            <p:nvPr/>
          </p:nvGrpSpPr>
          <p:grpSpPr>
            <a:xfrm>
              <a:off x="2651408" y="4045295"/>
              <a:ext cx="188128" cy="188128"/>
              <a:chOff x="715466" y="3027485"/>
              <a:chExt cx="188128" cy="188128"/>
            </a:xfrm>
            <a:solidFill>
              <a:srgbClr val="F39200"/>
            </a:solidFill>
          </p:grpSpPr>
          <p:sp>
            <p:nvSpPr>
              <p:cNvPr id="393" name="Полилиния: фигура 392">
                <a:extLst>
                  <a:ext uri="{FF2B5EF4-FFF2-40B4-BE49-F238E27FC236}">
                    <a16:creationId xmlns:a16="http://schemas.microsoft.com/office/drawing/2014/main" xmlns="" id="{3D2051C2-AECC-4E50-B0F2-669D8EA9B043}"/>
                  </a:ext>
                </a:extLst>
              </p:cNvPr>
              <p:cNvSpPr/>
              <p:nvPr/>
            </p:nvSpPr>
            <p:spPr>
              <a:xfrm flipH="1">
                <a:off x="715466" y="3027485"/>
                <a:ext cx="188128" cy="188128"/>
              </a:xfrm>
              <a:custGeom>
                <a:avLst/>
                <a:gdLst>
                  <a:gd name="connsiteX0" fmla="*/ 238125 w 238125"/>
                  <a:gd name="connsiteY0" fmla="*/ 119063 h 238125"/>
                  <a:gd name="connsiteX1" fmla="*/ 119062 w 238125"/>
                  <a:gd name="connsiteY1" fmla="*/ 238125 h 238125"/>
                  <a:gd name="connsiteX2" fmla="*/ 0 w 238125"/>
                  <a:gd name="connsiteY2" fmla="*/ 119063 h 238125"/>
                  <a:gd name="connsiteX3" fmla="*/ 119062 w 238125"/>
                  <a:gd name="connsiteY3" fmla="*/ 0 h 238125"/>
                  <a:gd name="connsiteX4" fmla="*/ 238125 w 238125"/>
                  <a:gd name="connsiteY4" fmla="*/ 119063 h 2381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8125" h="238125">
                    <a:moveTo>
                      <a:pt x="238125" y="119063"/>
                    </a:moveTo>
                    <a:cubicBezTo>
                      <a:pt x="238125" y="184819"/>
                      <a:pt x="184819" y="238125"/>
                      <a:pt x="119062" y="238125"/>
                    </a:cubicBezTo>
                    <a:cubicBezTo>
                      <a:pt x="53306" y="238125"/>
                      <a:pt x="0" y="184819"/>
                      <a:pt x="0" y="119063"/>
                    </a:cubicBezTo>
                    <a:cubicBezTo>
                      <a:pt x="0" y="53306"/>
                      <a:pt x="53306" y="0"/>
                      <a:pt x="119062" y="0"/>
                    </a:cubicBezTo>
                    <a:cubicBezTo>
                      <a:pt x="184819" y="0"/>
                      <a:pt x="238125" y="53306"/>
                      <a:pt x="238125" y="119063"/>
                    </a:cubicBezTo>
                    <a:close/>
                  </a:path>
                </a:pathLst>
              </a:custGeom>
              <a:solidFill>
                <a:srgbClr val="7DDA60"/>
              </a:solidFill>
              <a:ln w="19050" cap="flat">
                <a:solidFill>
                  <a:schemeClr val="bg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394" name="Полилиния: фигура 393">
                <a:extLst>
                  <a:ext uri="{FF2B5EF4-FFF2-40B4-BE49-F238E27FC236}">
                    <a16:creationId xmlns:a16="http://schemas.microsoft.com/office/drawing/2014/main" xmlns="" id="{AFC1CF41-7FC1-42C9-ADC6-164D99BECF89}"/>
                  </a:ext>
                </a:extLst>
              </p:cNvPr>
              <p:cNvSpPr/>
              <p:nvPr/>
            </p:nvSpPr>
            <p:spPr>
              <a:xfrm flipH="1">
                <a:off x="758905" y="3070924"/>
                <a:ext cx="101250" cy="101250"/>
              </a:xfrm>
              <a:custGeom>
                <a:avLst/>
                <a:gdLst>
                  <a:gd name="connsiteX0" fmla="*/ 238125 w 238125"/>
                  <a:gd name="connsiteY0" fmla="*/ 119063 h 238125"/>
                  <a:gd name="connsiteX1" fmla="*/ 119063 w 238125"/>
                  <a:gd name="connsiteY1" fmla="*/ 238125 h 238125"/>
                  <a:gd name="connsiteX2" fmla="*/ 0 w 238125"/>
                  <a:gd name="connsiteY2" fmla="*/ 119063 h 238125"/>
                  <a:gd name="connsiteX3" fmla="*/ 119063 w 238125"/>
                  <a:gd name="connsiteY3" fmla="*/ 0 h 238125"/>
                  <a:gd name="connsiteX4" fmla="*/ 238125 w 238125"/>
                  <a:gd name="connsiteY4" fmla="*/ 119063 h 2381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8125" h="238125">
                    <a:moveTo>
                      <a:pt x="238125" y="119063"/>
                    </a:moveTo>
                    <a:cubicBezTo>
                      <a:pt x="238125" y="184819"/>
                      <a:pt x="184819" y="238125"/>
                      <a:pt x="119063" y="238125"/>
                    </a:cubicBezTo>
                    <a:cubicBezTo>
                      <a:pt x="53306" y="238125"/>
                      <a:pt x="0" y="184819"/>
                      <a:pt x="0" y="119063"/>
                    </a:cubicBezTo>
                    <a:cubicBezTo>
                      <a:pt x="0" y="53306"/>
                      <a:pt x="53306" y="0"/>
                      <a:pt x="119063" y="0"/>
                    </a:cubicBezTo>
                    <a:cubicBezTo>
                      <a:pt x="184819" y="0"/>
                      <a:pt x="238125" y="53306"/>
                      <a:pt x="238125" y="119063"/>
                    </a:cubicBezTo>
                    <a:close/>
                  </a:path>
                </a:pathLst>
              </a:custGeom>
              <a:solidFill>
                <a:srgbClr val="7DDA60"/>
              </a:solidFill>
              <a:ln w="19050" cap="flat">
                <a:solidFill>
                  <a:schemeClr val="bg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</p:grpSp>
        <p:sp>
          <p:nvSpPr>
            <p:cNvPr id="395" name="Дуга 394">
              <a:extLst>
                <a:ext uri="{FF2B5EF4-FFF2-40B4-BE49-F238E27FC236}">
                  <a16:creationId xmlns:a16="http://schemas.microsoft.com/office/drawing/2014/main" xmlns="" id="{90233FD8-71C2-40A3-88C5-A21190B61F33}"/>
                </a:ext>
              </a:extLst>
            </p:cNvPr>
            <p:cNvSpPr/>
            <p:nvPr/>
          </p:nvSpPr>
          <p:spPr>
            <a:xfrm rot="18504298" flipH="1">
              <a:off x="1576838" y="2039157"/>
              <a:ext cx="3597651" cy="2555823"/>
            </a:xfrm>
            <a:prstGeom prst="arc">
              <a:avLst>
                <a:gd name="adj1" fmla="val 18527689"/>
                <a:gd name="adj2" fmla="val 838863"/>
              </a:avLst>
            </a:prstGeom>
            <a:ln w="12700">
              <a:solidFill>
                <a:srgbClr val="FF5050"/>
              </a:solidFill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396" name="Группа 395">
              <a:extLst>
                <a:ext uri="{FF2B5EF4-FFF2-40B4-BE49-F238E27FC236}">
                  <a16:creationId xmlns:a16="http://schemas.microsoft.com/office/drawing/2014/main" xmlns="" id="{14619187-C6DD-4F1E-82CB-ECF1CEA7E7E2}"/>
                </a:ext>
              </a:extLst>
            </p:cNvPr>
            <p:cNvGrpSpPr/>
            <p:nvPr/>
          </p:nvGrpSpPr>
          <p:grpSpPr>
            <a:xfrm>
              <a:off x="2675490" y="4841539"/>
              <a:ext cx="188128" cy="188128"/>
              <a:chOff x="715466" y="3220008"/>
              <a:chExt cx="188128" cy="188128"/>
            </a:xfrm>
            <a:solidFill>
              <a:srgbClr val="FF5050"/>
            </a:solidFill>
          </p:grpSpPr>
          <p:sp>
            <p:nvSpPr>
              <p:cNvPr id="397" name="Полилиния: фигура 396">
                <a:extLst>
                  <a:ext uri="{FF2B5EF4-FFF2-40B4-BE49-F238E27FC236}">
                    <a16:creationId xmlns:a16="http://schemas.microsoft.com/office/drawing/2014/main" xmlns="" id="{2266A6BB-A163-4952-A1CC-2FF7F896F6EF}"/>
                  </a:ext>
                </a:extLst>
              </p:cNvPr>
              <p:cNvSpPr/>
              <p:nvPr/>
            </p:nvSpPr>
            <p:spPr>
              <a:xfrm flipH="1">
                <a:off x="715466" y="3220008"/>
                <a:ext cx="188128" cy="188128"/>
              </a:xfrm>
              <a:custGeom>
                <a:avLst/>
                <a:gdLst>
                  <a:gd name="connsiteX0" fmla="*/ 238125 w 238125"/>
                  <a:gd name="connsiteY0" fmla="*/ 119063 h 238125"/>
                  <a:gd name="connsiteX1" fmla="*/ 119062 w 238125"/>
                  <a:gd name="connsiteY1" fmla="*/ 238125 h 238125"/>
                  <a:gd name="connsiteX2" fmla="*/ 0 w 238125"/>
                  <a:gd name="connsiteY2" fmla="*/ 119063 h 238125"/>
                  <a:gd name="connsiteX3" fmla="*/ 119062 w 238125"/>
                  <a:gd name="connsiteY3" fmla="*/ 0 h 238125"/>
                  <a:gd name="connsiteX4" fmla="*/ 238125 w 238125"/>
                  <a:gd name="connsiteY4" fmla="*/ 119063 h 2381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8125" h="238125">
                    <a:moveTo>
                      <a:pt x="238125" y="119063"/>
                    </a:moveTo>
                    <a:cubicBezTo>
                      <a:pt x="238125" y="184819"/>
                      <a:pt x="184819" y="238125"/>
                      <a:pt x="119062" y="238125"/>
                    </a:cubicBezTo>
                    <a:cubicBezTo>
                      <a:pt x="53306" y="238125"/>
                      <a:pt x="0" y="184819"/>
                      <a:pt x="0" y="119063"/>
                    </a:cubicBezTo>
                    <a:cubicBezTo>
                      <a:pt x="0" y="53306"/>
                      <a:pt x="53306" y="0"/>
                      <a:pt x="119062" y="0"/>
                    </a:cubicBezTo>
                    <a:cubicBezTo>
                      <a:pt x="184819" y="0"/>
                      <a:pt x="238125" y="53306"/>
                      <a:pt x="238125" y="119063"/>
                    </a:cubicBezTo>
                    <a:close/>
                  </a:path>
                </a:pathLst>
              </a:custGeom>
              <a:grpFill/>
              <a:ln w="19050" cap="flat">
                <a:solidFill>
                  <a:schemeClr val="bg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398" name="Полилиния: фигура 397">
                <a:extLst>
                  <a:ext uri="{FF2B5EF4-FFF2-40B4-BE49-F238E27FC236}">
                    <a16:creationId xmlns:a16="http://schemas.microsoft.com/office/drawing/2014/main" xmlns="" id="{19778708-9407-4F64-8AE0-B64715A3A5D2}"/>
                  </a:ext>
                </a:extLst>
              </p:cNvPr>
              <p:cNvSpPr/>
              <p:nvPr/>
            </p:nvSpPr>
            <p:spPr>
              <a:xfrm flipH="1">
                <a:off x="758905" y="3263447"/>
                <a:ext cx="101250" cy="101250"/>
              </a:xfrm>
              <a:custGeom>
                <a:avLst/>
                <a:gdLst>
                  <a:gd name="connsiteX0" fmla="*/ 238125 w 238125"/>
                  <a:gd name="connsiteY0" fmla="*/ 119063 h 238125"/>
                  <a:gd name="connsiteX1" fmla="*/ 119063 w 238125"/>
                  <a:gd name="connsiteY1" fmla="*/ 238125 h 238125"/>
                  <a:gd name="connsiteX2" fmla="*/ 0 w 238125"/>
                  <a:gd name="connsiteY2" fmla="*/ 119063 h 238125"/>
                  <a:gd name="connsiteX3" fmla="*/ 119063 w 238125"/>
                  <a:gd name="connsiteY3" fmla="*/ 0 h 238125"/>
                  <a:gd name="connsiteX4" fmla="*/ 238125 w 238125"/>
                  <a:gd name="connsiteY4" fmla="*/ 119063 h 2381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8125" h="238125">
                    <a:moveTo>
                      <a:pt x="238125" y="119063"/>
                    </a:moveTo>
                    <a:cubicBezTo>
                      <a:pt x="238125" y="184819"/>
                      <a:pt x="184819" y="238125"/>
                      <a:pt x="119063" y="238125"/>
                    </a:cubicBezTo>
                    <a:cubicBezTo>
                      <a:pt x="53306" y="238125"/>
                      <a:pt x="0" y="184819"/>
                      <a:pt x="0" y="119063"/>
                    </a:cubicBezTo>
                    <a:cubicBezTo>
                      <a:pt x="0" y="53306"/>
                      <a:pt x="53306" y="0"/>
                      <a:pt x="119063" y="0"/>
                    </a:cubicBezTo>
                    <a:cubicBezTo>
                      <a:pt x="184819" y="0"/>
                      <a:pt x="238125" y="53306"/>
                      <a:pt x="238125" y="119063"/>
                    </a:cubicBezTo>
                    <a:close/>
                  </a:path>
                </a:pathLst>
              </a:custGeom>
              <a:grpFill/>
              <a:ln w="19050" cap="flat">
                <a:solidFill>
                  <a:schemeClr val="bg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</p:grpSp>
        <p:grpSp>
          <p:nvGrpSpPr>
            <p:cNvPr id="399" name="Группа 398">
              <a:extLst>
                <a:ext uri="{FF2B5EF4-FFF2-40B4-BE49-F238E27FC236}">
                  <a16:creationId xmlns:a16="http://schemas.microsoft.com/office/drawing/2014/main" xmlns="" id="{E8760596-1D4E-4374-83AE-E38265ABFC05}"/>
                </a:ext>
              </a:extLst>
            </p:cNvPr>
            <p:cNvGrpSpPr/>
            <p:nvPr/>
          </p:nvGrpSpPr>
          <p:grpSpPr>
            <a:xfrm>
              <a:off x="2824144" y="5466250"/>
              <a:ext cx="188128" cy="188128"/>
              <a:chOff x="715466" y="3220008"/>
              <a:chExt cx="188128" cy="188128"/>
            </a:xfrm>
            <a:solidFill>
              <a:srgbClr val="FF6699"/>
            </a:solidFill>
          </p:grpSpPr>
          <p:sp>
            <p:nvSpPr>
              <p:cNvPr id="400" name="Полилиния: фигура 399">
                <a:extLst>
                  <a:ext uri="{FF2B5EF4-FFF2-40B4-BE49-F238E27FC236}">
                    <a16:creationId xmlns:a16="http://schemas.microsoft.com/office/drawing/2014/main" xmlns="" id="{74BAE17A-8A82-495C-AF20-365CE5401D1B}"/>
                  </a:ext>
                </a:extLst>
              </p:cNvPr>
              <p:cNvSpPr/>
              <p:nvPr/>
            </p:nvSpPr>
            <p:spPr>
              <a:xfrm flipH="1">
                <a:off x="715466" y="3220008"/>
                <a:ext cx="188128" cy="188128"/>
              </a:xfrm>
              <a:custGeom>
                <a:avLst/>
                <a:gdLst>
                  <a:gd name="connsiteX0" fmla="*/ 238125 w 238125"/>
                  <a:gd name="connsiteY0" fmla="*/ 119063 h 238125"/>
                  <a:gd name="connsiteX1" fmla="*/ 119062 w 238125"/>
                  <a:gd name="connsiteY1" fmla="*/ 238125 h 238125"/>
                  <a:gd name="connsiteX2" fmla="*/ 0 w 238125"/>
                  <a:gd name="connsiteY2" fmla="*/ 119063 h 238125"/>
                  <a:gd name="connsiteX3" fmla="*/ 119062 w 238125"/>
                  <a:gd name="connsiteY3" fmla="*/ 0 h 238125"/>
                  <a:gd name="connsiteX4" fmla="*/ 238125 w 238125"/>
                  <a:gd name="connsiteY4" fmla="*/ 119063 h 2381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8125" h="238125">
                    <a:moveTo>
                      <a:pt x="238125" y="119063"/>
                    </a:moveTo>
                    <a:cubicBezTo>
                      <a:pt x="238125" y="184819"/>
                      <a:pt x="184819" y="238125"/>
                      <a:pt x="119062" y="238125"/>
                    </a:cubicBezTo>
                    <a:cubicBezTo>
                      <a:pt x="53306" y="238125"/>
                      <a:pt x="0" y="184819"/>
                      <a:pt x="0" y="119063"/>
                    </a:cubicBezTo>
                    <a:cubicBezTo>
                      <a:pt x="0" y="53306"/>
                      <a:pt x="53306" y="0"/>
                      <a:pt x="119062" y="0"/>
                    </a:cubicBezTo>
                    <a:cubicBezTo>
                      <a:pt x="184819" y="0"/>
                      <a:pt x="238125" y="53306"/>
                      <a:pt x="238125" y="119063"/>
                    </a:cubicBezTo>
                    <a:close/>
                  </a:path>
                </a:pathLst>
              </a:custGeom>
              <a:grpFill/>
              <a:ln w="19050" cap="flat">
                <a:solidFill>
                  <a:schemeClr val="bg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401" name="Полилиния: фигура 400">
                <a:extLst>
                  <a:ext uri="{FF2B5EF4-FFF2-40B4-BE49-F238E27FC236}">
                    <a16:creationId xmlns:a16="http://schemas.microsoft.com/office/drawing/2014/main" xmlns="" id="{D83BC37B-1EDC-4F77-B2D3-FD7B8FEE89DC}"/>
                  </a:ext>
                </a:extLst>
              </p:cNvPr>
              <p:cNvSpPr/>
              <p:nvPr/>
            </p:nvSpPr>
            <p:spPr>
              <a:xfrm flipH="1">
                <a:off x="758905" y="3263447"/>
                <a:ext cx="101250" cy="101250"/>
              </a:xfrm>
              <a:custGeom>
                <a:avLst/>
                <a:gdLst>
                  <a:gd name="connsiteX0" fmla="*/ 238125 w 238125"/>
                  <a:gd name="connsiteY0" fmla="*/ 119063 h 238125"/>
                  <a:gd name="connsiteX1" fmla="*/ 119063 w 238125"/>
                  <a:gd name="connsiteY1" fmla="*/ 238125 h 238125"/>
                  <a:gd name="connsiteX2" fmla="*/ 0 w 238125"/>
                  <a:gd name="connsiteY2" fmla="*/ 119063 h 238125"/>
                  <a:gd name="connsiteX3" fmla="*/ 119063 w 238125"/>
                  <a:gd name="connsiteY3" fmla="*/ 0 h 238125"/>
                  <a:gd name="connsiteX4" fmla="*/ 238125 w 238125"/>
                  <a:gd name="connsiteY4" fmla="*/ 119063 h 2381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8125" h="238125">
                    <a:moveTo>
                      <a:pt x="238125" y="119063"/>
                    </a:moveTo>
                    <a:cubicBezTo>
                      <a:pt x="238125" y="184819"/>
                      <a:pt x="184819" y="238125"/>
                      <a:pt x="119063" y="238125"/>
                    </a:cubicBezTo>
                    <a:cubicBezTo>
                      <a:pt x="53306" y="238125"/>
                      <a:pt x="0" y="184819"/>
                      <a:pt x="0" y="119063"/>
                    </a:cubicBezTo>
                    <a:cubicBezTo>
                      <a:pt x="0" y="53306"/>
                      <a:pt x="53306" y="0"/>
                      <a:pt x="119063" y="0"/>
                    </a:cubicBezTo>
                    <a:cubicBezTo>
                      <a:pt x="184819" y="0"/>
                      <a:pt x="238125" y="53306"/>
                      <a:pt x="238125" y="119063"/>
                    </a:cubicBezTo>
                    <a:close/>
                  </a:path>
                </a:pathLst>
              </a:custGeom>
              <a:grpFill/>
              <a:ln w="19050" cap="flat">
                <a:solidFill>
                  <a:schemeClr val="bg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</p:grpSp>
        <p:sp>
          <p:nvSpPr>
            <p:cNvPr id="403" name="Полилиния: фигура 402">
              <a:extLst>
                <a:ext uri="{FF2B5EF4-FFF2-40B4-BE49-F238E27FC236}">
                  <a16:creationId xmlns:a16="http://schemas.microsoft.com/office/drawing/2014/main" xmlns="" id="{9E441FA8-291A-4CD1-A7A4-1CD73AF4F3B0}"/>
                </a:ext>
              </a:extLst>
            </p:cNvPr>
            <p:cNvSpPr/>
            <p:nvPr/>
          </p:nvSpPr>
          <p:spPr>
            <a:xfrm>
              <a:off x="657910" y="3883815"/>
              <a:ext cx="89120" cy="69850"/>
            </a:xfrm>
            <a:custGeom>
              <a:avLst/>
              <a:gdLst>
                <a:gd name="connsiteX0" fmla="*/ 89120 w 89120"/>
                <a:gd name="connsiteY0" fmla="*/ 12700 h 69850"/>
                <a:gd name="connsiteX1" fmla="*/ 89120 w 89120"/>
                <a:gd name="connsiteY1" fmla="*/ 12700 h 69850"/>
                <a:gd name="connsiteX2" fmla="*/ 31970 w 89120"/>
                <a:gd name="connsiteY2" fmla="*/ 0 h 69850"/>
                <a:gd name="connsiteX3" fmla="*/ 220 w 89120"/>
                <a:gd name="connsiteY3" fmla="*/ 69850 h 69850"/>
                <a:gd name="connsiteX4" fmla="*/ 89120 w 89120"/>
                <a:gd name="connsiteY4" fmla="*/ 12700 h 69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120" h="69850">
                  <a:moveTo>
                    <a:pt x="89120" y="12700"/>
                  </a:moveTo>
                  <a:lnTo>
                    <a:pt x="89120" y="12700"/>
                  </a:lnTo>
                  <a:lnTo>
                    <a:pt x="31970" y="0"/>
                  </a:lnTo>
                  <a:cubicBezTo>
                    <a:pt x="-4701" y="51340"/>
                    <a:pt x="220" y="26242"/>
                    <a:pt x="220" y="69850"/>
                  </a:cubicBezTo>
                  <a:lnTo>
                    <a:pt x="89120" y="12700"/>
                  </a:lnTo>
                  <a:close/>
                </a:path>
              </a:pathLst>
            </a:custGeom>
            <a:solidFill>
              <a:srgbClr val="F392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404" name="Picture 2">
            <a:extLst>
              <a:ext uri="{FF2B5EF4-FFF2-40B4-BE49-F238E27FC236}">
                <a16:creationId xmlns:a16="http://schemas.microsoft.com/office/drawing/2014/main" xmlns="" id="{CE384DBD-96EA-4184-8D85-9FD04559E8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036" y="5616997"/>
            <a:ext cx="1335994" cy="925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5" name="Picture 4">
            <a:extLst>
              <a:ext uri="{FF2B5EF4-FFF2-40B4-BE49-F238E27FC236}">
                <a16:creationId xmlns:a16="http://schemas.microsoft.com/office/drawing/2014/main" xmlns="" id="{30A10DDA-9F33-417B-9203-6DBBCC4AC6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6678" y="5969097"/>
            <a:ext cx="1335996" cy="221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6" name="Picture 6">
            <a:extLst>
              <a:ext uri="{FF2B5EF4-FFF2-40B4-BE49-F238E27FC236}">
                <a16:creationId xmlns:a16="http://schemas.microsoft.com/office/drawing/2014/main" xmlns="" id="{298561FE-DFBE-4BF2-AC5F-2F66924553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3155" y="5767445"/>
            <a:ext cx="1249852" cy="624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7" name="Picture 8">
            <a:extLst>
              <a:ext uri="{FF2B5EF4-FFF2-40B4-BE49-F238E27FC236}">
                <a16:creationId xmlns:a16="http://schemas.microsoft.com/office/drawing/2014/main" xmlns="" id="{776A8F6E-F812-4DDB-ABAC-0CA3FC9602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1018" y="5910928"/>
            <a:ext cx="1247082" cy="337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8" name="Рисунок 407">
            <a:extLst>
              <a:ext uri="{FF2B5EF4-FFF2-40B4-BE49-F238E27FC236}">
                <a16:creationId xmlns:a16="http://schemas.microsoft.com/office/drawing/2014/main" xmlns="" id="{E19C0A0D-DCF5-4C67-A4D1-AA43B2EBCB9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1630" y="5814065"/>
            <a:ext cx="521260" cy="531686"/>
          </a:xfrm>
          <a:prstGeom prst="rect">
            <a:avLst/>
          </a:prstGeom>
        </p:spPr>
      </p:pic>
      <p:pic>
        <p:nvPicPr>
          <p:cNvPr id="409" name="Picture 10">
            <a:extLst>
              <a:ext uri="{FF2B5EF4-FFF2-40B4-BE49-F238E27FC236}">
                <a16:creationId xmlns:a16="http://schemas.microsoft.com/office/drawing/2014/main" xmlns="" id="{D85CAA41-05D0-4088-AB0F-A8A4563FB3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42640" y="5767445"/>
            <a:ext cx="624926" cy="624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" name="TextBox 409">
            <a:extLst>
              <a:ext uri="{FF2B5EF4-FFF2-40B4-BE49-F238E27FC236}">
                <a16:creationId xmlns:a16="http://schemas.microsoft.com/office/drawing/2014/main" xmlns="" id="{9F166753-1767-4027-A845-1EA45AA65CAD}"/>
              </a:ext>
            </a:extLst>
          </p:cNvPr>
          <p:cNvSpPr txBox="1"/>
          <p:nvPr/>
        </p:nvSpPr>
        <p:spPr>
          <a:xfrm>
            <a:off x="11565010" y="6509956"/>
            <a:ext cx="62699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dirty="0">
                <a:solidFill>
                  <a:schemeClr val="bg1">
                    <a:lumMod val="65000"/>
                  </a:schemeClr>
                </a:solidFill>
                <a:latin typeface="Akrobat ExtraBold" panose="00000900000000000000" pitchFamily="50" charset="-52"/>
                <a:cs typeface="Times New Roman" panose="02020603050405020304" pitchFamily="18" charset="0"/>
              </a:rPr>
              <a:t>- 10 -</a:t>
            </a:r>
          </a:p>
        </p:txBody>
      </p:sp>
      <p:sp>
        <p:nvSpPr>
          <p:cNvPr id="411" name="TextBox 410">
            <a:extLst>
              <a:ext uri="{FF2B5EF4-FFF2-40B4-BE49-F238E27FC236}">
                <a16:creationId xmlns:a16="http://schemas.microsoft.com/office/drawing/2014/main" xmlns="" id="{8878F7DB-C52C-470C-BA86-45F5D3CC95D5}"/>
              </a:ext>
            </a:extLst>
          </p:cNvPr>
          <p:cNvSpPr txBox="1"/>
          <p:nvPr/>
        </p:nvSpPr>
        <p:spPr>
          <a:xfrm>
            <a:off x="6330453" y="1260449"/>
            <a:ext cx="5754279" cy="338554"/>
          </a:xfrm>
          <a:prstGeom prst="rect">
            <a:avLst/>
          </a:prstGeom>
        </p:spPr>
        <p:txBody>
          <a:bodyPr wrap="square" anchor="ctr">
            <a:spAutoFit/>
          </a:bodyPr>
          <a:lstStyle>
            <a:defPPr>
              <a:defRPr lang="ru-RU"/>
            </a:defPPr>
            <a:lvl1pPr>
              <a:defRPr>
                <a:solidFill>
                  <a:srgbClr val="0E30D8"/>
                </a:solidFill>
                <a:latin typeface="Akrobat Black" panose="00000A00000000000000" pitchFamily="50" charset="-52"/>
                <a:cs typeface="Times New Roman" panose="02020603050405020304" pitchFamily="18" charset="0"/>
              </a:defRPr>
            </a:lvl1pPr>
          </a:lstStyle>
          <a:p>
            <a:r>
              <a:rPr lang="en-US" sz="1600" dirty="0">
                <a:solidFill>
                  <a:srgbClr val="F39200"/>
                </a:solidFill>
              </a:rPr>
              <a:t>PERSONAL PROTECTION EQUIPMENT SUPPLIED</a:t>
            </a:r>
            <a:r>
              <a:rPr lang="ru-RU" sz="1600" dirty="0">
                <a:solidFill>
                  <a:srgbClr val="F39200"/>
                </a:solidFill>
              </a:rPr>
              <a:t>:</a:t>
            </a:r>
          </a:p>
        </p:txBody>
      </p:sp>
      <p:sp>
        <p:nvSpPr>
          <p:cNvPr id="412" name="TextBox 411">
            <a:extLst>
              <a:ext uri="{FF2B5EF4-FFF2-40B4-BE49-F238E27FC236}">
                <a16:creationId xmlns:a16="http://schemas.microsoft.com/office/drawing/2014/main" xmlns="" id="{E3FBAE22-A71F-4678-BA08-8FAB34381504}"/>
              </a:ext>
            </a:extLst>
          </p:cNvPr>
          <p:cNvSpPr txBox="1"/>
          <p:nvPr/>
        </p:nvSpPr>
        <p:spPr>
          <a:xfrm>
            <a:off x="7498323" y="1758013"/>
            <a:ext cx="177879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ctr"/>
            <a:r>
              <a:rPr lang="en-US" sz="1200" u="none" strike="noStrike" dirty="0">
                <a:solidFill>
                  <a:schemeClr val="bg1"/>
                </a:solidFill>
                <a:effectLst/>
                <a:latin typeface="Akrobat" panose="00000600000000000000" pitchFamily="50" charset="-52"/>
              </a:rPr>
              <a:t>disposable medical gowns</a:t>
            </a:r>
            <a:endParaRPr lang="ru-RU" sz="1200" b="0" i="0" u="none" strike="noStrike" dirty="0">
              <a:solidFill>
                <a:schemeClr val="bg1"/>
              </a:solidFill>
              <a:effectLst/>
              <a:latin typeface="Akrobat" panose="00000600000000000000" pitchFamily="50" charset="-52"/>
            </a:endParaRPr>
          </a:p>
        </p:txBody>
      </p:sp>
      <p:sp>
        <p:nvSpPr>
          <p:cNvPr id="413" name="TextBox 412">
            <a:extLst>
              <a:ext uri="{FF2B5EF4-FFF2-40B4-BE49-F238E27FC236}">
                <a16:creationId xmlns:a16="http://schemas.microsoft.com/office/drawing/2014/main" xmlns="" id="{85554D00-270C-488F-90E6-99B9CFD97331}"/>
              </a:ext>
            </a:extLst>
          </p:cNvPr>
          <p:cNvSpPr txBox="1"/>
          <p:nvPr/>
        </p:nvSpPr>
        <p:spPr>
          <a:xfrm>
            <a:off x="6792347" y="1793888"/>
            <a:ext cx="701380" cy="4508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ctr">
              <a:lnSpc>
                <a:spcPct val="70000"/>
              </a:lnSpc>
            </a:pPr>
            <a:r>
              <a:rPr lang="ru-RU" sz="2000" u="none" strike="noStrike" dirty="0">
                <a:solidFill>
                  <a:schemeClr val="bg1"/>
                </a:solidFill>
                <a:effectLst/>
                <a:latin typeface="Akrobat Black" panose="00000A00000000000000" pitchFamily="50" charset="-52"/>
              </a:rPr>
              <a:t>40</a:t>
            </a:r>
            <a:endParaRPr lang="en-US" sz="2000" u="none" strike="noStrike" dirty="0">
              <a:solidFill>
                <a:schemeClr val="bg1"/>
              </a:solidFill>
              <a:effectLst/>
              <a:latin typeface="Akrobat Black" panose="00000A00000000000000" pitchFamily="50" charset="-52"/>
            </a:endParaRPr>
          </a:p>
          <a:p>
            <a:pPr fontAlgn="ctr">
              <a:lnSpc>
                <a:spcPct val="70000"/>
              </a:lnSpc>
            </a:pPr>
            <a:r>
              <a:rPr lang="en-US" sz="1200" u="none" strike="noStrike" dirty="0">
                <a:solidFill>
                  <a:schemeClr val="bg1"/>
                </a:solidFill>
                <a:effectLst/>
                <a:latin typeface="Akrobat Black" panose="00000A00000000000000" pitchFamily="50" charset="-52"/>
              </a:rPr>
              <a:t>ths</a:t>
            </a:r>
            <a:r>
              <a:rPr lang="ru-RU" sz="1200" u="none" strike="noStrike" dirty="0">
                <a:solidFill>
                  <a:schemeClr val="bg1"/>
                </a:solidFill>
                <a:effectLst/>
                <a:latin typeface="Akrobat Black" panose="00000A00000000000000" pitchFamily="50" charset="-52"/>
              </a:rPr>
              <a:t>.</a:t>
            </a:r>
          </a:p>
        </p:txBody>
      </p:sp>
      <p:sp>
        <p:nvSpPr>
          <p:cNvPr id="431" name="TextBox 430">
            <a:extLst>
              <a:ext uri="{FF2B5EF4-FFF2-40B4-BE49-F238E27FC236}">
                <a16:creationId xmlns:a16="http://schemas.microsoft.com/office/drawing/2014/main" xmlns="" id="{2DF0B60A-F6F7-4692-9F98-5C8A945C5F9A}"/>
              </a:ext>
            </a:extLst>
          </p:cNvPr>
          <p:cNvSpPr txBox="1"/>
          <p:nvPr/>
        </p:nvSpPr>
        <p:spPr>
          <a:xfrm>
            <a:off x="7498323" y="2404372"/>
            <a:ext cx="148669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ctr"/>
            <a:r>
              <a:rPr lang="en-US" sz="1200" u="none" strike="noStrike" dirty="0">
                <a:solidFill>
                  <a:schemeClr val="bg1"/>
                </a:solidFill>
                <a:effectLst/>
                <a:latin typeface="Akrobat" panose="00000600000000000000" pitchFamily="50" charset="-52"/>
              </a:rPr>
              <a:t>medical protective overalls</a:t>
            </a:r>
            <a:endParaRPr lang="ru-RU" sz="1200" u="none" strike="noStrike" dirty="0">
              <a:solidFill>
                <a:schemeClr val="bg1"/>
              </a:solidFill>
              <a:effectLst/>
              <a:latin typeface="Akrobat" panose="00000600000000000000" pitchFamily="50" charset="-52"/>
            </a:endParaRPr>
          </a:p>
        </p:txBody>
      </p:sp>
      <p:sp>
        <p:nvSpPr>
          <p:cNvPr id="432" name="TextBox 431">
            <a:extLst>
              <a:ext uri="{FF2B5EF4-FFF2-40B4-BE49-F238E27FC236}">
                <a16:creationId xmlns:a16="http://schemas.microsoft.com/office/drawing/2014/main" xmlns="" id="{B884A4AC-D334-44FA-9A5E-CCFC2A6159BC}"/>
              </a:ext>
            </a:extLst>
          </p:cNvPr>
          <p:cNvSpPr txBox="1"/>
          <p:nvPr/>
        </p:nvSpPr>
        <p:spPr>
          <a:xfrm>
            <a:off x="6792347" y="2440247"/>
            <a:ext cx="701380" cy="4508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ctr">
              <a:lnSpc>
                <a:spcPct val="70000"/>
              </a:lnSpc>
            </a:pPr>
            <a:r>
              <a:rPr lang="ru-RU" sz="2000" u="none" strike="noStrike" dirty="0">
                <a:solidFill>
                  <a:schemeClr val="bg1"/>
                </a:solidFill>
                <a:effectLst/>
                <a:latin typeface="Akrobat Black" panose="00000A00000000000000" pitchFamily="50" charset="-52"/>
              </a:rPr>
              <a:t>150</a:t>
            </a:r>
          </a:p>
          <a:p>
            <a:pPr fontAlgn="ctr">
              <a:lnSpc>
                <a:spcPct val="70000"/>
              </a:lnSpc>
            </a:pPr>
            <a:r>
              <a:rPr lang="en-US" sz="1200" u="none" strike="noStrike" dirty="0">
                <a:solidFill>
                  <a:schemeClr val="bg1"/>
                </a:solidFill>
                <a:effectLst/>
                <a:latin typeface="Akrobat Black" panose="00000A00000000000000" pitchFamily="50" charset="-52"/>
              </a:rPr>
              <a:t>ths</a:t>
            </a:r>
            <a:r>
              <a:rPr lang="ru-RU" sz="1200" u="none" strike="noStrike" dirty="0">
                <a:solidFill>
                  <a:schemeClr val="bg1"/>
                </a:solidFill>
                <a:effectLst/>
                <a:latin typeface="Akrobat Black" panose="00000A00000000000000" pitchFamily="50" charset="-52"/>
              </a:rPr>
              <a:t>.</a:t>
            </a:r>
          </a:p>
        </p:txBody>
      </p:sp>
      <p:sp>
        <p:nvSpPr>
          <p:cNvPr id="434" name="TextBox 433">
            <a:extLst>
              <a:ext uri="{FF2B5EF4-FFF2-40B4-BE49-F238E27FC236}">
                <a16:creationId xmlns:a16="http://schemas.microsoft.com/office/drawing/2014/main" xmlns="" id="{BA402376-FC33-4A2A-8FA5-22F32C15D845}"/>
              </a:ext>
            </a:extLst>
          </p:cNvPr>
          <p:cNvSpPr txBox="1"/>
          <p:nvPr/>
        </p:nvSpPr>
        <p:spPr>
          <a:xfrm>
            <a:off x="7498323" y="3023396"/>
            <a:ext cx="1691155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ctr"/>
            <a:r>
              <a:rPr lang="en-US" sz="1200" u="none" strike="noStrike" dirty="0">
                <a:solidFill>
                  <a:schemeClr val="bg1"/>
                </a:solidFill>
                <a:effectLst/>
                <a:latin typeface="Akrobat" panose="00000600000000000000" pitchFamily="50" charset="-52"/>
              </a:rPr>
              <a:t>long boot covers</a:t>
            </a:r>
            <a:endParaRPr lang="ru-RU" sz="1200" u="none" strike="noStrike" dirty="0">
              <a:solidFill>
                <a:schemeClr val="bg1"/>
              </a:solidFill>
              <a:effectLst/>
              <a:latin typeface="Akrobat" panose="00000600000000000000" pitchFamily="50" charset="-52"/>
            </a:endParaRPr>
          </a:p>
        </p:txBody>
      </p:sp>
      <p:sp>
        <p:nvSpPr>
          <p:cNvPr id="435" name="TextBox 434">
            <a:extLst>
              <a:ext uri="{FF2B5EF4-FFF2-40B4-BE49-F238E27FC236}">
                <a16:creationId xmlns:a16="http://schemas.microsoft.com/office/drawing/2014/main" xmlns="" id="{52C7085F-6E81-4067-B116-B7890B1F1AC4}"/>
              </a:ext>
            </a:extLst>
          </p:cNvPr>
          <p:cNvSpPr txBox="1"/>
          <p:nvPr/>
        </p:nvSpPr>
        <p:spPr>
          <a:xfrm>
            <a:off x="6792347" y="3059271"/>
            <a:ext cx="863822" cy="4508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ctr">
              <a:lnSpc>
                <a:spcPct val="70000"/>
              </a:lnSpc>
            </a:pPr>
            <a:r>
              <a:rPr lang="ru-RU" sz="2000" u="none" strike="noStrike" dirty="0">
                <a:solidFill>
                  <a:schemeClr val="bg1"/>
                </a:solidFill>
                <a:effectLst/>
                <a:latin typeface="Akrobat Black" panose="00000A00000000000000" pitchFamily="50" charset="-52"/>
              </a:rPr>
              <a:t>399,88</a:t>
            </a:r>
          </a:p>
          <a:p>
            <a:pPr fontAlgn="ctr">
              <a:lnSpc>
                <a:spcPct val="70000"/>
              </a:lnSpc>
            </a:pPr>
            <a:r>
              <a:rPr lang="en-US" sz="1200" u="none" strike="noStrike" dirty="0">
                <a:solidFill>
                  <a:schemeClr val="bg1"/>
                </a:solidFill>
                <a:effectLst/>
                <a:latin typeface="Akrobat Black" panose="00000A00000000000000" pitchFamily="50" charset="-52"/>
              </a:rPr>
              <a:t>ths</a:t>
            </a:r>
            <a:r>
              <a:rPr lang="ru-RU" sz="1200" u="none" strike="noStrike" dirty="0">
                <a:solidFill>
                  <a:schemeClr val="bg1"/>
                </a:solidFill>
                <a:effectLst/>
                <a:latin typeface="Akrobat Black" panose="00000A00000000000000" pitchFamily="50" charset="-52"/>
              </a:rPr>
              <a:t>.</a:t>
            </a:r>
          </a:p>
        </p:txBody>
      </p:sp>
      <p:sp>
        <p:nvSpPr>
          <p:cNvPr id="437" name="TextBox 436">
            <a:extLst>
              <a:ext uri="{FF2B5EF4-FFF2-40B4-BE49-F238E27FC236}">
                <a16:creationId xmlns:a16="http://schemas.microsoft.com/office/drawing/2014/main" xmlns="" id="{99EB1B2E-E774-49D4-984D-AC82EA0410F0}"/>
              </a:ext>
            </a:extLst>
          </p:cNvPr>
          <p:cNvSpPr txBox="1"/>
          <p:nvPr/>
        </p:nvSpPr>
        <p:spPr>
          <a:xfrm>
            <a:off x="7498323" y="3605638"/>
            <a:ext cx="185528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ctr"/>
            <a:r>
              <a:rPr lang="ru-RU" sz="1200" u="none" strike="noStrike" dirty="0" err="1">
                <a:solidFill>
                  <a:schemeClr val="bg1"/>
                </a:solidFill>
                <a:effectLst/>
                <a:latin typeface="Akrobat" panose="00000600000000000000" pitchFamily="50" charset="-52"/>
              </a:rPr>
              <a:t>IgG</a:t>
            </a:r>
            <a:r>
              <a:rPr lang="ru-RU" sz="1200" u="none" strike="noStrike" dirty="0">
                <a:solidFill>
                  <a:schemeClr val="bg1"/>
                </a:solidFill>
                <a:effectLst/>
                <a:latin typeface="Akrobat" panose="00000600000000000000" pitchFamily="50" charset="-52"/>
              </a:rPr>
              <a:t>/</a:t>
            </a:r>
            <a:r>
              <a:rPr lang="ru-RU" sz="1200" u="none" strike="noStrike" dirty="0" err="1">
                <a:solidFill>
                  <a:schemeClr val="bg1"/>
                </a:solidFill>
                <a:effectLst/>
                <a:latin typeface="Akrobat" panose="00000600000000000000" pitchFamily="50" charset="-52"/>
              </a:rPr>
              <a:t>IgM</a:t>
            </a:r>
            <a:r>
              <a:rPr lang="en-US" sz="1200" u="none" strike="noStrike" dirty="0">
                <a:solidFill>
                  <a:schemeClr val="bg1"/>
                </a:solidFill>
                <a:effectLst/>
                <a:latin typeface="Akrobat" panose="00000600000000000000" pitchFamily="50" charset="-52"/>
              </a:rPr>
              <a:t> antibodies test kits</a:t>
            </a:r>
            <a:endParaRPr lang="ru-RU" sz="1200" u="none" strike="noStrike" dirty="0">
              <a:solidFill>
                <a:schemeClr val="bg1"/>
              </a:solidFill>
              <a:effectLst/>
              <a:latin typeface="Akrobat" panose="00000600000000000000" pitchFamily="50" charset="-52"/>
            </a:endParaRPr>
          </a:p>
        </p:txBody>
      </p:sp>
      <p:sp>
        <p:nvSpPr>
          <p:cNvPr id="438" name="TextBox 437">
            <a:extLst>
              <a:ext uri="{FF2B5EF4-FFF2-40B4-BE49-F238E27FC236}">
                <a16:creationId xmlns:a16="http://schemas.microsoft.com/office/drawing/2014/main" xmlns="" id="{2A217E25-953C-4B4F-BA8C-230D314BDC89}"/>
              </a:ext>
            </a:extLst>
          </p:cNvPr>
          <p:cNvSpPr txBox="1"/>
          <p:nvPr/>
        </p:nvSpPr>
        <p:spPr>
          <a:xfrm>
            <a:off x="6792347" y="3641513"/>
            <a:ext cx="701380" cy="4508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ctr">
              <a:lnSpc>
                <a:spcPct val="70000"/>
              </a:lnSpc>
            </a:pPr>
            <a:r>
              <a:rPr lang="ru-RU" sz="2000" u="none" strike="noStrike" dirty="0">
                <a:solidFill>
                  <a:schemeClr val="bg1"/>
                </a:solidFill>
                <a:effectLst/>
                <a:latin typeface="Akrobat Black" panose="00000A00000000000000" pitchFamily="50" charset="-52"/>
              </a:rPr>
              <a:t>50</a:t>
            </a:r>
          </a:p>
          <a:p>
            <a:pPr fontAlgn="ctr">
              <a:lnSpc>
                <a:spcPct val="70000"/>
              </a:lnSpc>
            </a:pPr>
            <a:r>
              <a:rPr lang="en-US" sz="1200" u="none" strike="noStrike" dirty="0">
                <a:solidFill>
                  <a:schemeClr val="bg1"/>
                </a:solidFill>
                <a:effectLst/>
                <a:latin typeface="Akrobat Black" panose="00000A00000000000000" pitchFamily="50" charset="-52"/>
              </a:rPr>
              <a:t>ths</a:t>
            </a:r>
            <a:r>
              <a:rPr lang="ru-RU" sz="1200" u="none" strike="noStrike" dirty="0">
                <a:solidFill>
                  <a:schemeClr val="bg1"/>
                </a:solidFill>
                <a:effectLst/>
                <a:latin typeface="Akrobat Black" panose="00000A00000000000000" pitchFamily="50" charset="-52"/>
              </a:rPr>
              <a:t>.</a:t>
            </a:r>
          </a:p>
        </p:txBody>
      </p:sp>
      <p:sp>
        <p:nvSpPr>
          <p:cNvPr id="440" name="TextBox 439">
            <a:extLst>
              <a:ext uri="{FF2B5EF4-FFF2-40B4-BE49-F238E27FC236}">
                <a16:creationId xmlns:a16="http://schemas.microsoft.com/office/drawing/2014/main" xmlns="" id="{425C7367-4732-4CC7-B6F8-6314FE6B213E}"/>
              </a:ext>
            </a:extLst>
          </p:cNvPr>
          <p:cNvSpPr txBox="1"/>
          <p:nvPr/>
        </p:nvSpPr>
        <p:spPr>
          <a:xfrm>
            <a:off x="10267372" y="1758013"/>
            <a:ext cx="177879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ctr"/>
            <a:r>
              <a:rPr lang="en-US" sz="1200" u="none" strike="noStrike" dirty="0">
                <a:solidFill>
                  <a:schemeClr val="bg1"/>
                </a:solidFill>
                <a:effectLst/>
                <a:latin typeface="Akrobat" panose="00000600000000000000" pitchFamily="50" charset="-52"/>
              </a:rPr>
              <a:t>disposable medical overalls</a:t>
            </a:r>
            <a:endParaRPr lang="ru-RU" sz="1200" u="none" strike="noStrike" dirty="0">
              <a:solidFill>
                <a:schemeClr val="bg1"/>
              </a:solidFill>
              <a:effectLst/>
              <a:latin typeface="Akrobat" panose="00000600000000000000" pitchFamily="50" charset="-52"/>
            </a:endParaRPr>
          </a:p>
        </p:txBody>
      </p:sp>
      <p:sp>
        <p:nvSpPr>
          <p:cNvPr id="441" name="TextBox 440">
            <a:extLst>
              <a:ext uri="{FF2B5EF4-FFF2-40B4-BE49-F238E27FC236}">
                <a16:creationId xmlns:a16="http://schemas.microsoft.com/office/drawing/2014/main" xmlns="" id="{279C779D-9962-4776-803F-46699E8AB5C0}"/>
              </a:ext>
            </a:extLst>
          </p:cNvPr>
          <p:cNvSpPr txBox="1"/>
          <p:nvPr/>
        </p:nvSpPr>
        <p:spPr>
          <a:xfrm>
            <a:off x="9561396" y="1793888"/>
            <a:ext cx="701380" cy="4508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ctr">
              <a:lnSpc>
                <a:spcPct val="70000"/>
              </a:lnSpc>
            </a:pPr>
            <a:r>
              <a:rPr lang="ru-RU" sz="2000" u="none" strike="noStrike" dirty="0">
                <a:solidFill>
                  <a:schemeClr val="bg1"/>
                </a:solidFill>
                <a:effectLst/>
                <a:latin typeface="Akrobat Black" panose="00000A00000000000000" pitchFamily="50" charset="-52"/>
              </a:rPr>
              <a:t>150</a:t>
            </a:r>
            <a:endParaRPr lang="en-US" sz="2000" u="none" strike="noStrike" dirty="0">
              <a:solidFill>
                <a:schemeClr val="bg1"/>
              </a:solidFill>
              <a:effectLst/>
              <a:latin typeface="Akrobat Black" panose="00000A00000000000000" pitchFamily="50" charset="-52"/>
            </a:endParaRPr>
          </a:p>
          <a:p>
            <a:pPr fontAlgn="ctr">
              <a:lnSpc>
                <a:spcPct val="70000"/>
              </a:lnSpc>
            </a:pPr>
            <a:r>
              <a:rPr lang="en-US" sz="1200" u="none" strike="noStrike" dirty="0">
                <a:solidFill>
                  <a:schemeClr val="bg1"/>
                </a:solidFill>
                <a:effectLst/>
                <a:latin typeface="Akrobat Black" panose="00000A00000000000000" pitchFamily="50" charset="-52"/>
              </a:rPr>
              <a:t>ths</a:t>
            </a:r>
            <a:r>
              <a:rPr lang="ru-RU" sz="1200" u="none" strike="noStrike" dirty="0">
                <a:solidFill>
                  <a:schemeClr val="bg1"/>
                </a:solidFill>
                <a:effectLst/>
                <a:latin typeface="Akrobat Black" panose="00000A00000000000000" pitchFamily="50" charset="-52"/>
              </a:rPr>
              <a:t>.</a:t>
            </a:r>
          </a:p>
        </p:txBody>
      </p:sp>
      <p:sp>
        <p:nvSpPr>
          <p:cNvPr id="443" name="TextBox 442">
            <a:extLst>
              <a:ext uri="{FF2B5EF4-FFF2-40B4-BE49-F238E27FC236}">
                <a16:creationId xmlns:a16="http://schemas.microsoft.com/office/drawing/2014/main" xmlns="" id="{0FAF874A-2D69-4853-9BDD-30FD17B39838}"/>
              </a:ext>
            </a:extLst>
          </p:cNvPr>
          <p:cNvSpPr txBox="1"/>
          <p:nvPr/>
        </p:nvSpPr>
        <p:spPr>
          <a:xfrm>
            <a:off x="10267372" y="2404372"/>
            <a:ext cx="1691155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ctr"/>
            <a:r>
              <a:rPr lang="en-US" sz="1200" u="none" strike="noStrike" dirty="0">
                <a:solidFill>
                  <a:schemeClr val="bg1"/>
                </a:solidFill>
                <a:effectLst/>
                <a:latin typeface="Akrobat" panose="00000600000000000000" pitchFamily="50" charset="-52"/>
              </a:rPr>
              <a:t>medical face masks</a:t>
            </a:r>
            <a:endParaRPr lang="ru-RU" sz="1200" u="none" strike="noStrike" dirty="0">
              <a:solidFill>
                <a:schemeClr val="bg1"/>
              </a:solidFill>
              <a:effectLst/>
              <a:latin typeface="Akrobat" panose="00000600000000000000" pitchFamily="50" charset="-52"/>
            </a:endParaRPr>
          </a:p>
        </p:txBody>
      </p:sp>
      <p:sp>
        <p:nvSpPr>
          <p:cNvPr id="444" name="TextBox 443">
            <a:extLst>
              <a:ext uri="{FF2B5EF4-FFF2-40B4-BE49-F238E27FC236}">
                <a16:creationId xmlns:a16="http://schemas.microsoft.com/office/drawing/2014/main" xmlns="" id="{A13FEAA1-7BD4-4C76-B85A-7C7641EE9B03}"/>
              </a:ext>
            </a:extLst>
          </p:cNvPr>
          <p:cNvSpPr txBox="1"/>
          <p:nvPr/>
        </p:nvSpPr>
        <p:spPr>
          <a:xfrm>
            <a:off x="9561396" y="2440247"/>
            <a:ext cx="701380" cy="4508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ctr">
              <a:lnSpc>
                <a:spcPct val="70000"/>
              </a:lnSpc>
            </a:pPr>
            <a:r>
              <a:rPr lang="ru-RU" sz="2000" u="none" strike="noStrike" dirty="0">
                <a:solidFill>
                  <a:schemeClr val="bg1"/>
                </a:solidFill>
                <a:effectLst/>
                <a:latin typeface="Akrobat Black" panose="00000A00000000000000" pitchFamily="50" charset="-52"/>
              </a:rPr>
              <a:t>200</a:t>
            </a:r>
          </a:p>
          <a:p>
            <a:pPr fontAlgn="ctr">
              <a:lnSpc>
                <a:spcPct val="70000"/>
              </a:lnSpc>
            </a:pPr>
            <a:r>
              <a:rPr lang="en-US" sz="1200" u="none" strike="noStrike" dirty="0">
                <a:solidFill>
                  <a:schemeClr val="bg1"/>
                </a:solidFill>
                <a:effectLst/>
                <a:latin typeface="Akrobat Black" panose="00000A00000000000000" pitchFamily="50" charset="-52"/>
              </a:rPr>
              <a:t>ths</a:t>
            </a:r>
            <a:r>
              <a:rPr lang="ru-RU" sz="1200" u="none" strike="noStrike" dirty="0">
                <a:solidFill>
                  <a:schemeClr val="bg1"/>
                </a:solidFill>
                <a:effectLst/>
                <a:latin typeface="Akrobat Black" panose="00000A00000000000000" pitchFamily="50" charset="-52"/>
              </a:rPr>
              <a:t>.</a:t>
            </a:r>
          </a:p>
        </p:txBody>
      </p:sp>
      <p:sp>
        <p:nvSpPr>
          <p:cNvPr id="446" name="TextBox 445">
            <a:extLst>
              <a:ext uri="{FF2B5EF4-FFF2-40B4-BE49-F238E27FC236}">
                <a16:creationId xmlns:a16="http://schemas.microsoft.com/office/drawing/2014/main" xmlns="" id="{2F38EC72-FE9C-4257-A992-37988AB36E18}"/>
              </a:ext>
            </a:extLst>
          </p:cNvPr>
          <p:cNvSpPr txBox="1"/>
          <p:nvPr/>
        </p:nvSpPr>
        <p:spPr>
          <a:xfrm>
            <a:off x="10267372" y="3023396"/>
            <a:ext cx="169115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ctr"/>
            <a:r>
              <a:rPr lang="ru-RU" sz="1200" dirty="0" err="1">
                <a:solidFill>
                  <a:schemeClr val="bg1"/>
                </a:solidFill>
                <a:latin typeface="Akrobat" panose="00000600000000000000" pitchFamily="50" charset="-52"/>
              </a:rPr>
              <a:t>rapid</a:t>
            </a:r>
            <a:r>
              <a:rPr lang="ru-RU" sz="1200" dirty="0">
                <a:solidFill>
                  <a:schemeClr val="bg1"/>
                </a:solidFill>
                <a:latin typeface="Akrobat" panose="00000600000000000000" pitchFamily="50" charset="-52"/>
              </a:rPr>
              <a:t> </a:t>
            </a:r>
            <a:r>
              <a:rPr lang="ru-RU" sz="1200" dirty="0" err="1">
                <a:solidFill>
                  <a:schemeClr val="bg1"/>
                </a:solidFill>
                <a:latin typeface="Akrobat" panose="00000600000000000000" pitchFamily="50" charset="-52"/>
              </a:rPr>
              <a:t>test</a:t>
            </a:r>
            <a:r>
              <a:rPr lang="ru-RU" sz="1200" dirty="0">
                <a:solidFill>
                  <a:schemeClr val="bg1"/>
                </a:solidFill>
                <a:latin typeface="Akrobat" panose="00000600000000000000" pitchFamily="50" charset="-52"/>
              </a:rPr>
              <a:t> </a:t>
            </a:r>
            <a:r>
              <a:rPr lang="ru-RU" sz="1200" dirty="0" err="1">
                <a:solidFill>
                  <a:schemeClr val="bg1"/>
                </a:solidFill>
                <a:latin typeface="Akrobat" panose="00000600000000000000" pitchFamily="50" charset="-52"/>
              </a:rPr>
              <a:t>kit</a:t>
            </a:r>
            <a:r>
              <a:rPr lang="en-US" sz="1200" dirty="0">
                <a:solidFill>
                  <a:schemeClr val="bg1"/>
                </a:solidFill>
                <a:latin typeface="Akrobat" panose="00000600000000000000" pitchFamily="50" charset="-52"/>
              </a:rPr>
              <a:t>s</a:t>
            </a:r>
            <a:r>
              <a:rPr lang="ru-RU" sz="1200" dirty="0">
                <a:solidFill>
                  <a:schemeClr val="bg1"/>
                </a:solidFill>
                <a:latin typeface="Akrobat" panose="00000600000000000000" pitchFamily="50" charset="-52"/>
              </a:rPr>
              <a:t> </a:t>
            </a:r>
            <a:r>
              <a:rPr lang="ru-RU" sz="1200" dirty="0" err="1">
                <a:solidFill>
                  <a:schemeClr val="bg1"/>
                </a:solidFill>
                <a:latin typeface="Akrobat" panose="00000600000000000000" pitchFamily="50" charset="-52"/>
              </a:rPr>
              <a:t>for</a:t>
            </a:r>
            <a:r>
              <a:rPr lang="ru-RU" sz="1200" dirty="0">
                <a:solidFill>
                  <a:schemeClr val="bg1"/>
                </a:solidFill>
                <a:latin typeface="Akrobat" panose="00000600000000000000" pitchFamily="50" charset="-52"/>
              </a:rPr>
              <a:t> </a:t>
            </a:r>
            <a:endParaRPr lang="en-US" sz="1200" dirty="0">
              <a:solidFill>
                <a:schemeClr val="bg1"/>
              </a:solidFill>
              <a:latin typeface="Akrobat" panose="00000600000000000000" pitchFamily="50" charset="-52"/>
            </a:endParaRPr>
          </a:p>
          <a:p>
            <a:pPr fontAlgn="ctr"/>
            <a:r>
              <a:rPr lang="ru-RU" sz="1200" dirty="0">
                <a:solidFill>
                  <a:schemeClr val="bg1"/>
                </a:solidFill>
                <a:latin typeface="Akrobat" panose="00000600000000000000" pitchFamily="50" charset="-52"/>
              </a:rPr>
              <a:t>Covid-19 </a:t>
            </a:r>
            <a:r>
              <a:rPr lang="ru-RU" sz="1200" dirty="0" err="1">
                <a:solidFill>
                  <a:schemeClr val="bg1"/>
                </a:solidFill>
                <a:latin typeface="Akrobat" panose="00000600000000000000" pitchFamily="50" charset="-52"/>
              </a:rPr>
              <a:t>IgG</a:t>
            </a:r>
            <a:r>
              <a:rPr lang="ru-RU" sz="1200" dirty="0">
                <a:solidFill>
                  <a:schemeClr val="bg1"/>
                </a:solidFill>
                <a:latin typeface="Akrobat" panose="00000600000000000000" pitchFamily="50" charset="-52"/>
              </a:rPr>
              <a:t>/</a:t>
            </a:r>
            <a:r>
              <a:rPr lang="ru-RU" sz="1200" dirty="0" err="1">
                <a:solidFill>
                  <a:schemeClr val="bg1"/>
                </a:solidFill>
                <a:latin typeface="Akrobat" panose="00000600000000000000" pitchFamily="50" charset="-52"/>
              </a:rPr>
              <a:t>IgM</a:t>
            </a:r>
            <a:r>
              <a:rPr lang="ru-RU" sz="1200" dirty="0">
                <a:solidFill>
                  <a:schemeClr val="bg1"/>
                </a:solidFill>
                <a:latin typeface="Akrobat" panose="00000600000000000000" pitchFamily="50" charset="-52"/>
              </a:rPr>
              <a:t> </a:t>
            </a:r>
          </a:p>
        </p:txBody>
      </p:sp>
      <p:sp>
        <p:nvSpPr>
          <p:cNvPr id="447" name="TextBox 446">
            <a:extLst>
              <a:ext uri="{FF2B5EF4-FFF2-40B4-BE49-F238E27FC236}">
                <a16:creationId xmlns:a16="http://schemas.microsoft.com/office/drawing/2014/main" xmlns="" id="{2A9B6E8F-E8BD-4CC0-B0E5-BD8DCAB07CF6}"/>
              </a:ext>
            </a:extLst>
          </p:cNvPr>
          <p:cNvSpPr txBox="1"/>
          <p:nvPr/>
        </p:nvSpPr>
        <p:spPr>
          <a:xfrm>
            <a:off x="9561396" y="3059271"/>
            <a:ext cx="705955" cy="4508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ctr">
              <a:lnSpc>
                <a:spcPct val="70000"/>
              </a:lnSpc>
            </a:pPr>
            <a:r>
              <a:rPr lang="ru-RU" sz="2000" u="none" strike="noStrike" dirty="0">
                <a:solidFill>
                  <a:schemeClr val="bg1"/>
                </a:solidFill>
                <a:effectLst/>
                <a:latin typeface="Akrobat Black" panose="00000A00000000000000" pitchFamily="50" charset="-52"/>
              </a:rPr>
              <a:t>50</a:t>
            </a:r>
          </a:p>
          <a:p>
            <a:pPr fontAlgn="ctr">
              <a:lnSpc>
                <a:spcPct val="70000"/>
              </a:lnSpc>
            </a:pPr>
            <a:r>
              <a:rPr lang="en-US" sz="1200" u="none" strike="noStrike" dirty="0">
                <a:solidFill>
                  <a:schemeClr val="bg1"/>
                </a:solidFill>
                <a:effectLst/>
                <a:latin typeface="Akrobat Black" panose="00000A00000000000000" pitchFamily="50" charset="-52"/>
              </a:rPr>
              <a:t>ths</a:t>
            </a:r>
            <a:r>
              <a:rPr lang="ru-RU" sz="1200" u="none" strike="noStrike" dirty="0">
                <a:solidFill>
                  <a:schemeClr val="bg1"/>
                </a:solidFill>
                <a:effectLst/>
                <a:latin typeface="Akrobat Black" panose="00000A00000000000000" pitchFamily="50" charset="-52"/>
              </a:rPr>
              <a:t>.</a:t>
            </a:r>
          </a:p>
        </p:txBody>
      </p:sp>
      <p:sp>
        <p:nvSpPr>
          <p:cNvPr id="452" name="TextBox 451">
            <a:extLst>
              <a:ext uri="{FF2B5EF4-FFF2-40B4-BE49-F238E27FC236}">
                <a16:creationId xmlns:a16="http://schemas.microsoft.com/office/drawing/2014/main" xmlns="" id="{02DE70E0-195F-4477-8E04-C6F2846456ED}"/>
              </a:ext>
            </a:extLst>
          </p:cNvPr>
          <p:cNvSpPr txBox="1"/>
          <p:nvPr/>
        </p:nvSpPr>
        <p:spPr>
          <a:xfrm>
            <a:off x="6792347" y="4492021"/>
            <a:ext cx="3896099" cy="400110"/>
          </a:xfrm>
          <a:prstGeom prst="rect">
            <a:avLst/>
          </a:prstGeom>
        </p:spPr>
        <p:txBody>
          <a:bodyPr wrap="square" anchor="ctr">
            <a:spAutoFit/>
          </a:bodyPr>
          <a:lstStyle>
            <a:defPPr>
              <a:defRPr lang="ru-RU"/>
            </a:defPPr>
            <a:lvl1pPr>
              <a:defRPr sz="1600">
                <a:solidFill>
                  <a:srgbClr val="6BE2B6"/>
                </a:solidFill>
                <a:latin typeface="Akrobat Black" panose="00000A00000000000000" pitchFamily="50" charset="-52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olidFill>
                  <a:srgbClr val="F39200"/>
                </a:solidFill>
              </a:rPr>
              <a:t>REPATRIATION ORGANIZED FOR </a:t>
            </a:r>
            <a:r>
              <a:rPr lang="ru-RU" sz="2000" dirty="0">
                <a:solidFill>
                  <a:schemeClr val="bg1"/>
                </a:solidFill>
              </a:rPr>
              <a:t>190</a:t>
            </a:r>
            <a:r>
              <a:rPr lang="ru-RU" dirty="0">
                <a:solidFill>
                  <a:srgbClr val="F39200"/>
                </a:solidFill>
              </a:rPr>
              <a:t> </a:t>
            </a:r>
            <a:r>
              <a:rPr lang="en-US" dirty="0">
                <a:solidFill>
                  <a:srgbClr val="F39200"/>
                </a:solidFill>
              </a:rPr>
              <a:t>TOURISTS</a:t>
            </a:r>
            <a:endParaRPr lang="ru-RU" dirty="0">
              <a:solidFill>
                <a:srgbClr val="F39200"/>
              </a:solidFill>
            </a:endParaRPr>
          </a:p>
        </p:txBody>
      </p:sp>
      <p:pic>
        <p:nvPicPr>
          <p:cNvPr id="454" name="Рисунок 453">
            <a:extLst>
              <a:ext uri="{FF2B5EF4-FFF2-40B4-BE49-F238E27FC236}">
                <a16:creationId xmlns:a16="http://schemas.microsoft.com/office/drawing/2014/main" xmlns="" id="{240D3CA5-244A-414E-813B-C528D12EEAB3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artisticBlur radius="3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6456" t="1" b="37531"/>
          <a:stretch/>
        </p:blipFill>
        <p:spPr>
          <a:xfrm>
            <a:off x="5164314" y="4272300"/>
            <a:ext cx="509830" cy="441340"/>
          </a:xfrm>
          <a:prstGeom prst="rect">
            <a:avLst/>
          </a:prstGeom>
          <a:effectLst>
            <a:outerShdw blurRad="114300" dist="254000" dir="3600000" sx="52000" sy="52000" kx="-800400" algn="bl" rotWithShape="0">
              <a:prstClr val="black">
                <a:alpha val="20000"/>
              </a:prstClr>
            </a:outerShdw>
          </a:effectLst>
        </p:spPr>
      </p:pic>
      <p:pic>
        <p:nvPicPr>
          <p:cNvPr id="455" name="Рисунок 454">
            <a:extLst>
              <a:ext uri="{FF2B5EF4-FFF2-40B4-BE49-F238E27FC236}">
                <a16:creationId xmlns:a16="http://schemas.microsoft.com/office/drawing/2014/main" xmlns="" id="{1D7260F9-D099-4745-9241-CC9259CF21C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xmlns="" r:embed="rId13"/>
              </a:ext>
            </a:extLst>
          </a:blip>
          <a:stretch>
            <a:fillRect/>
          </a:stretch>
        </p:blipFill>
        <p:spPr>
          <a:xfrm rot="3403410">
            <a:off x="9743052" y="5424615"/>
            <a:ext cx="256010" cy="256010"/>
          </a:xfrm>
          <a:prstGeom prst="rect">
            <a:avLst/>
          </a:prstGeom>
          <a:effectLst>
            <a:outerShdw blurRad="114300" dist="317500" dir="8100000" sx="86000" sy="86000" algn="tr" rotWithShape="0">
              <a:schemeClr val="bg1">
                <a:lumMod val="50000"/>
                <a:alpha val="33000"/>
              </a:schemeClr>
            </a:outerShdw>
          </a:effectLst>
        </p:spPr>
      </p:pic>
      <p:pic>
        <p:nvPicPr>
          <p:cNvPr id="456" name="Рисунок 455">
            <a:extLst>
              <a:ext uri="{FF2B5EF4-FFF2-40B4-BE49-F238E27FC236}">
                <a16:creationId xmlns:a16="http://schemas.microsoft.com/office/drawing/2014/main" xmlns="" id="{EDE3910A-F7AA-4E53-A51B-3E50B5D84EF3}"/>
              </a:ext>
            </a:extLst>
          </p:cNvPr>
          <p:cNvPicPr>
            <a:picLocks noChangeAspect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0" t="65011" r="71297" b="8791"/>
          <a:stretch/>
        </p:blipFill>
        <p:spPr>
          <a:xfrm>
            <a:off x="3629196" y="939730"/>
            <a:ext cx="339996" cy="344441"/>
          </a:xfrm>
          <a:prstGeom prst="rect">
            <a:avLst/>
          </a:prstGeom>
          <a:effectLst>
            <a:outerShdw blurRad="139700" dist="88900" dir="6840000" sx="65000" sy="65000" rotWithShape="0">
              <a:prstClr val="black">
                <a:alpha val="59000"/>
              </a:prstClr>
            </a:outerShdw>
          </a:effectLst>
        </p:spPr>
      </p:pic>
      <p:pic>
        <p:nvPicPr>
          <p:cNvPr id="486" name="Рисунок 485">
            <a:extLst>
              <a:ext uri="{FF2B5EF4-FFF2-40B4-BE49-F238E27FC236}">
                <a16:creationId xmlns:a16="http://schemas.microsoft.com/office/drawing/2014/main" xmlns="" id="{FD8DD59B-8A5B-4F0C-B09A-282CA9409374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:asvg="http://schemas.microsoft.com/office/drawing/2016/SVG/main" xmlns="" r:embed="rId16"/>
              </a:ext>
            </a:extLst>
          </a:blip>
          <a:stretch>
            <a:fillRect/>
          </a:stretch>
        </p:blipFill>
        <p:spPr>
          <a:xfrm>
            <a:off x="9224334" y="2506389"/>
            <a:ext cx="274912" cy="274912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487" name="Рисунок 486">
            <a:extLst>
              <a:ext uri="{FF2B5EF4-FFF2-40B4-BE49-F238E27FC236}">
                <a16:creationId xmlns:a16="http://schemas.microsoft.com/office/drawing/2014/main" xmlns="" id="{336299CB-E6C0-4A7E-BFE4-C68296DFF018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96DAC541-7B7A-43D3-8B79-37D633B846F1}">
                <asvg:svgBlip xmlns:asvg="http://schemas.microsoft.com/office/drawing/2016/SVG/main" xmlns="" r:embed="rId18"/>
              </a:ext>
            </a:extLst>
          </a:blip>
          <a:stretch>
            <a:fillRect/>
          </a:stretch>
        </p:blipFill>
        <p:spPr>
          <a:xfrm>
            <a:off x="6441741" y="3674627"/>
            <a:ext cx="300659" cy="300659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488" name="Рисунок 487">
            <a:extLst>
              <a:ext uri="{FF2B5EF4-FFF2-40B4-BE49-F238E27FC236}">
                <a16:creationId xmlns:a16="http://schemas.microsoft.com/office/drawing/2014/main" xmlns="" id="{10C9D260-F76A-40F3-BAE2-067F784A71A1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96DAC541-7B7A-43D3-8B79-37D633B846F1}">
                <asvg:svgBlip xmlns:asvg="http://schemas.microsoft.com/office/drawing/2016/SVG/main" xmlns="" r:embed="rId20"/>
              </a:ext>
            </a:extLst>
          </a:blip>
          <a:stretch>
            <a:fillRect/>
          </a:stretch>
        </p:blipFill>
        <p:spPr>
          <a:xfrm>
            <a:off x="9220452" y="3094169"/>
            <a:ext cx="290997" cy="292709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489" name="Рисунок 488">
            <a:extLst>
              <a:ext uri="{FF2B5EF4-FFF2-40B4-BE49-F238E27FC236}">
                <a16:creationId xmlns:a16="http://schemas.microsoft.com/office/drawing/2014/main" xmlns="" id="{4757D0A8-3532-470F-85BF-BB13BD719B42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96DAC541-7B7A-43D3-8B79-37D633B846F1}">
                <asvg:svgBlip xmlns:asvg="http://schemas.microsoft.com/office/drawing/2016/SVG/main" xmlns="" r:embed="rId22"/>
              </a:ext>
            </a:extLst>
          </a:blip>
          <a:stretch>
            <a:fillRect/>
          </a:stretch>
        </p:blipFill>
        <p:spPr>
          <a:xfrm>
            <a:off x="6438740" y="1842786"/>
            <a:ext cx="297759" cy="297759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490" name="Рисунок 489">
            <a:extLst>
              <a:ext uri="{FF2B5EF4-FFF2-40B4-BE49-F238E27FC236}">
                <a16:creationId xmlns:a16="http://schemas.microsoft.com/office/drawing/2014/main" xmlns="" id="{BD7DE7D2-C496-41A9-A918-B400C8197435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96DAC541-7B7A-43D3-8B79-37D633B846F1}">
                <asvg:svgBlip xmlns:asvg="http://schemas.microsoft.com/office/drawing/2016/SVG/main" xmlns="" r:embed="rId24"/>
              </a:ext>
            </a:extLst>
          </a:blip>
          <a:stretch>
            <a:fillRect/>
          </a:stretch>
        </p:blipFill>
        <p:spPr>
          <a:xfrm>
            <a:off x="6437663" y="3131178"/>
            <a:ext cx="298836" cy="259491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grpSp>
        <p:nvGrpSpPr>
          <p:cNvPr id="493" name="Рисунок 491">
            <a:extLst>
              <a:ext uri="{FF2B5EF4-FFF2-40B4-BE49-F238E27FC236}">
                <a16:creationId xmlns:a16="http://schemas.microsoft.com/office/drawing/2014/main" xmlns="" id="{1E93312C-487A-42CC-B4FF-CAD37415A1AE}"/>
              </a:ext>
            </a:extLst>
          </p:cNvPr>
          <p:cNvGrpSpPr/>
          <p:nvPr/>
        </p:nvGrpSpPr>
        <p:grpSpPr>
          <a:xfrm>
            <a:off x="6437664" y="2475777"/>
            <a:ext cx="286376" cy="286376"/>
            <a:chOff x="6437664" y="2475777"/>
            <a:chExt cx="286376" cy="286376"/>
          </a:xfrm>
          <a:solidFill>
            <a:srgbClr val="F39200"/>
          </a:solidFill>
        </p:grpSpPr>
        <p:sp>
          <p:nvSpPr>
            <p:cNvPr id="494" name="Полилиния: фигура 493">
              <a:extLst>
                <a:ext uri="{FF2B5EF4-FFF2-40B4-BE49-F238E27FC236}">
                  <a16:creationId xmlns:a16="http://schemas.microsoft.com/office/drawing/2014/main" xmlns="" id="{37698303-0F0A-4592-9AC5-B8F12F2B0FDD}"/>
                </a:ext>
              </a:extLst>
            </p:cNvPr>
            <p:cNvSpPr/>
            <p:nvPr/>
          </p:nvSpPr>
          <p:spPr>
            <a:xfrm>
              <a:off x="6437664" y="2475777"/>
              <a:ext cx="286376" cy="286376"/>
            </a:xfrm>
            <a:custGeom>
              <a:avLst/>
              <a:gdLst>
                <a:gd name="connsiteX0" fmla="*/ 235286 w 286376"/>
                <a:gd name="connsiteY0" fmla="*/ 138462 h 286376"/>
                <a:gd name="connsiteX1" fmla="*/ 221361 w 286376"/>
                <a:gd name="connsiteY1" fmla="*/ 26964 h 286376"/>
                <a:gd name="connsiteX2" fmla="*/ 190822 w 286376"/>
                <a:gd name="connsiteY2" fmla="*/ 0 h 286376"/>
                <a:gd name="connsiteX3" fmla="*/ 95555 w 286376"/>
                <a:gd name="connsiteY3" fmla="*/ 0 h 286376"/>
                <a:gd name="connsiteX4" fmla="*/ 65014 w 286376"/>
                <a:gd name="connsiteY4" fmla="*/ 26964 h 286376"/>
                <a:gd name="connsiteX5" fmla="*/ 51090 w 286376"/>
                <a:gd name="connsiteY5" fmla="*/ 138462 h 286376"/>
                <a:gd name="connsiteX6" fmla="*/ 0 w 286376"/>
                <a:gd name="connsiteY6" fmla="*/ 172521 h 286376"/>
                <a:gd name="connsiteX7" fmla="*/ 0 w 286376"/>
                <a:gd name="connsiteY7" fmla="*/ 286376 h 286376"/>
                <a:gd name="connsiteX8" fmla="*/ 286376 w 286376"/>
                <a:gd name="connsiteY8" fmla="*/ 286376 h 286376"/>
                <a:gd name="connsiteX9" fmla="*/ 286376 w 286376"/>
                <a:gd name="connsiteY9" fmla="*/ 172521 h 286376"/>
                <a:gd name="connsiteX10" fmla="*/ 269596 w 286376"/>
                <a:gd name="connsiteY10" fmla="*/ 269596 h 286376"/>
                <a:gd name="connsiteX11" fmla="*/ 226808 w 286376"/>
                <a:gd name="connsiteY11" fmla="*/ 269596 h 286376"/>
                <a:gd name="connsiteX12" fmla="*/ 226808 w 286376"/>
                <a:gd name="connsiteY12" fmla="*/ 201026 h 286376"/>
                <a:gd name="connsiteX13" fmla="*/ 210028 w 286376"/>
                <a:gd name="connsiteY13" fmla="*/ 201026 h 286376"/>
                <a:gd name="connsiteX14" fmla="*/ 210028 w 286376"/>
                <a:gd name="connsiteY14" fmla="*/ 269596 h 286376"/>
                <a:gd name="connsiteX15" fmla="*/ 76348 w 286376"/>
                <a:gd name="connsiteY15" fmla="*/ 269596 h 286376"/>
                <a:gd name="connsiteX16" fmla="*/ 76348 w 286376"/>
                <a:gd name="connsiteY16" fmla="*/ 201026 h 286376"/>
                <a:gd name="connsiteX17" fmla="*/ 59568 w 286376"/>
                <a:gd name="connsiteY17" fmla="*/ 201026 h 286376"/>
                <a:gd name="connsiteX18" fmla="*/ 59568 w 286376"/>
                <a:gd name="connsiteY18" fmla="*/ 269596 h 286376"/>
                <a:gd name="connsiteX19" fmla="*/ 16780 w 286376"/>
                <a:gd name="connsiteY19" fmla="*/ 269596 h 286376"/>
                <a:gd name="connsiteX20" fmla="*/ 16780 w 286376"/>
                <a:gd name="connsiteY20" fmla="*/ 181501 h 286376"/>
                <a:gd name="connsiteX21" fmla="*/ 66788 w 286376"/>
                <a:gd name="connsiteY21" fmla="*/ 148163 h 286376"/>
                <a:gd name="connsiteX22" fmla="*/ 80815 w 286376"/>
                <a:gd name="connsiteY22" fmla="*/ 35848 h 286376"/>
                <a:gd name="connsiteX23" fmla="*/ 102412 w 286376"/>
                <a:gd name="connsiteY23" fmla="*/ 16780 h 286376"/>
                <a:gd name="connsiteX24" fmla="*/ 183964 w 286376"/>
                <a:gd name="connsiteY24" fmla="*/ 16780 h 286376"/>
                <a:gd name="connsiteX25" fmla="*/ 205561 w 286376"/>
                <a:gd name="connsiteY25" fmla="*/ 35848 h 286376"/>
                <a:gd name="connsiteX26" fmla="*/ 219588 w 286376"/>
                <a:gd name="connsiteY26" fmla="*/ 148163 h 286376"/>
                <a:gd name="connsiteX27" fmla="*/ 269596 w 286376"/>
                <a:gd name="connsiteY27" fmla="*/ 181501 h 286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286376" h="286376">
                  <a:moveTo>
                    <a:pt x="235286" y="138462"/>
                  </a:moveTo>
                  <a:lnTo>
                    <a:pt x="221361" y="26964"/>
                  </a:lnTo>
                  <a:cubicBezTo>
                    <a:pt x="219438" y="11560"/>
                    <a:pt x="206345" y="0"/>
                    <a:pt x="190822" y="0"/>
                  </a:cubicBezTo>
                  <a:lnTo>
                    <a:pt x="95555" y="0"/>
                  </a:lnTo>
                  <a:cubicBezTo>
                    <a:pt x="80031" y="0"/>
                    <a:pt x="66938" y="11560"/>
                    <a:pt x="65014" y="26964"/>
                  </a:cubicBezTo>
                  <a:lnTo>
                    <a:pt x="51090" y="138462"/>
                  </a:lnTo>
                  <a:lnTo>
                    <a:pt x="0" y="172521"/>
                  </a:lnTo>
                  <a:lnTo>
                    <a:pt x="0" y="286376"/>
                  </a:lnTo>
                  <a:lnTo>
                    <a:pt x="286376" y="286376"/>
                  </a:lnTo>
                  <a:lnTo>
                    <a:pt x="286376" y="172521"/>
                  </a:lnTo>
                  <a:close/>
                  <a:moveTo>
                    <a:pt x="269596" y="269596"/>
                  </a:moveTo>
                  <a:lnTo>
                    <a:pt x="226808" y="269596"/>
                  </a:lnTo>
                  <a:lnTo>
                    <a:pt x="226808" y="201026"/>
                  </a:lnTo>
                  <a:lnTo>
                    <a:pt x="210028" y="201026"/>
                  </a:lnTo>
                  <a:lnTo>
                    <a:pt x="210028" y="269596"/>
                  </a:lnTo>
                  <a:lnTo>
                    <a:pt x="76348" y="269596"/>
                  </a:lnTo>
                  <a:lnTo>
                    <a:pt x="76348" y="201026"/>
                  </a:lnTo>
                  <a:lnTo>
                    <a:pt x="59568" y="201026"/>
                  </a:lnTo>
                  <a:lnTo>
                    <a:pt x="59568" y="269596"/>
                  </a:lnTo>
                  <a:lnTo>
                    <a:pt x="16780" y="269596"/>
                  </a:lnTo>
                  <a:lnTo>
                    <a:pt x="16780" y="181501"/>
                  </a:lnTo>
                  <a:lnTo>
                    <a:pt x="66788" y="148163"/>
                  </a:lnTo>
                  <a:lnTo>
                    <a:pt x="80815" y="35848"/>
                  </a:lnTo>
                  <a:cubicBezTo>
                    <a:pt x="82175" y="24955"/>
                    <a:pt x="91434" y="16780"/>
                    <a:pt x="102412" y="16780"/>
                  </a:cubicBezTo>
                  <a:lnTo>
                    <a:pt x="183964" y="16780"/>
                  </a:lnTo>
                  <a:cubicBezTo>
                    <a:pt x="194942" y="16780"/>
                    <a:pt x="204201" y="24955"/>
                    <a:pt x="205561" y="35848"/>
                  </a:cubicBezTo>
                  <a:lnTo>
                    <a:pt x="219588" y="148163"/>
                  </a:lnTo>
                  <a:lnTo>
                    <a:pt x="269596" y="181501"/>
                  </a:lnTo>
                  <a:close/>
                </a:path>
              </a:pathLst>
            </a:custGeom>
            <a:grpFill/>
            <a:ln w="19050" cap="flat">
              <a:solidFill>
                <a:srgbClr val="F39200"/>
              </a:solidFill>
              <a:prstDash val="solid"/>
              <a:miter/>
            </a:ln>
            <a:effectLst>
              <a:outerShdw blurRad="63500" sx="102000" sy="102000" algn="ctr" rotWithShape="0">
                <a:schemeClr val="bg1">
                  <a:alpha val="40000"/>
                </a:schemeClr>
              </a:outerShdw>
            </a:effectLst>
          </p:spPr>
          <p:txBody>
            <a:bodyPr rtlCol="0" anchor="ctr"/>
            <a:lstStyle/>
            <a:p>
              <a:endParaRPr lang="ru-RU">
                <a:solidFill>
                  <a:srgbClr val="F39200"/>
                </a:solidFill>
              </a:endParaRPr>
            </a:p>
          </p:txBody>
        </p:sp>
        <p:sp>
          <p:nvSpPr>
            <p:cNvPr id="495" name="Полилиния: фигура 494">
              <a:extLst>
                <a:ext uri="{FF2B5EF4-FFF2-40B4-BE49-F238E27FC236}">
                  <a16:creationId xmlns:a16="http://schemas.microsoft.com/office/drawing/2014/main" xmlns="" id="{848E2578-4583-4824-A617-117689A1FAE3}"/>
                </a:ext>
              </a:extLst>
            </p:cNvPr>
            <p:cNvSpPr/>
            <p:nvPr/>
          </p:nvSpPr>
          <p:spPr>
            <a:xfrm>
              <a:off x="6539085" y="2524847"/>
              <a:ext cx="83532" cy="87384"/>
            </a:xfrm>
            <a:custGeom>
              <a:avLst/>
              <a:gdLst>
                <a:gd name="connsiteX0" fmla="*/ 15268 w 112681"/>
                <a:gd name="connsiteY0" fmla="*/ 0 h 117878"/>
                <a:gd name="connsiteX1" fmla="*/ 0 w 112681"/>
                <a:gd name="connsiteY1" fmla="*/ 117878 h 117878"/>
                <a:gd name="connsiteX2" fmla="*/ 112682 w 112681"/>
                <a:gd name="connsiteY2" fmla="*/ 117878 h 117878"/>
                <a:gd name="connsiteX3" fmla="*/ 97414 w 112681"/>
                <a:gd name="connsiteY3" fmla="*/ 0 h 117878"/>
                <a:gd name="connsiteX4" fmla="*/ 19094 w 112681"/>
                <a:gd name="connsiteY4" fmla="*/ 101099 h 117878"/>
                <a:gd name="connsiteX5" fmla="*/ 30015 w 112681"/>
                <a:gd name="connsiteY5" fmla="*/ 16780 h 117878"/>
                <a:gd name="connsiteX6" fmla="*/ 82667 w 112681"/>
                <a:gd name="connsiteY6" fmla="*/ 16780 h 117878"/>
                <a:gd name="connsiteX7" fmla="*/ 93588 w 112681"/>
                <a:gd name="connsiteY7" fmla="*/ 101099 h 117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12681" h="117878">
                  <a:moveTo>
                    <a:pt x="15268" y="0"/>
                  </a:moveTo>
                  <a:lnTo>
                    <a:pt x="0" y="117878"/>
                  </a:lnTo>
                  <a:lnTo>
                    <a:pt x="112682" y="117878"/>
                  </a:lnTo>
                  <a:lnTo>
                    <a:pt x="97414" y="0"/>
                  </a:lnTo>
                  <a:close/>
                  <a:moveTo>
                    <a:pt x="19094" y="101099"/>
                  </a:moveTo>
                  <a:lnTo>
                    <a:pt x="30015" y="16780"/>
                  </a:lnTo>
                  <a:lnTo>
                    <a:pt x="82667" y="16780"/>
                  </a:lnTo>
                  <a:lnTo>
                    <a:pt x="93588" y="101099"/>
                  </a:lnTo>
                  <a:close/>
                </a:path>
              </a:pathLst>
            </a:custGeom>
            <a:grpFill/>
            <a:ln w="19050" cap="flat">
              <a:solidFill>
                <a:srgbClr val="F39200"/>
              </a:solidFill>
              <a:prstDash val="solid"/>
              <a:miter/>
            </a:ln>
            <a:effectLst>
              <a:outerShdw blurRad="63500" sx="102000" sy="102000" algn="ctr" rotWithShape="0">
                <a:schemeClr val="bg1">
                  <a:alpha val="40000"/>
                </a:schemeClr>
              </a:outerShdw>
            </a:effectLst>
          </p:spPr>
          <p:txBody>
            <a:bodyPr rtlCol="0" anchor="ctr"/>
            <a:lstStyle/>
            <a:p>
              <a:endParaRPr lang="ru-RU">
                <a:solidFill>
                  <a:srgbClr val="F39200"/>
                </a:solidFill>
              </a:endParaRPr>
            </a:p>
          </p:txBody>
        </p:sp>
      </p:grpSp>
      <p:pic>
        <p:nvPicPr>
          <p:cNvPr id="497" name="Рисунок 496">
            <a:extLst>
              <a:ext uri="{FF2B5EF4-FFF2-40B4-BE49-F238E27FC236}">
                <a16:creationId xmlns:a16="http://schemas.microsoft.com/office/drawing/2014/main" xmlns="" id="{33A762D6-CACA-42CD-9C28-580AC0A2DBEF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6"/>
              </a:ext>
            </a:extLst>
          </a:blip>
          <a:stretch>
            <a:fillRect/>
          </a:stretch>
        </p:blipFill>
        <p:spPr>
          <a:xfrm>
            <a:off x="9186424" y="1805084"/>
            <a:ext cx="337961" cy="337961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FD8E0B53-DB35-4B77-BF99-F2F326BA2894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8"/>
              </a:ext>
            </a:extLst>
          </a:blip>
          <a:stretch>
            <a:fillRect/>
          </a:stretch>
        </p:blipFill>
        <p:spPr>
          <a:xfrm>
            <a:off x="6438824" y="4560075"/>
            <a:ext cx="311592" cy="311592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sp>
        <p:nvSpPr>
          <p:cNvPr id="7" name="Рисунок 5">
            <a:extLst>
              <a:ext uri="{FF2B5EF4-FFF2-40B4-BE49-F238E27FC236}">
                <a16:creationId xmlns:a16="http://schemas.microsoft.com/office/drawing/2014/main" xmlns="" id="{71BD5A17-5080-4162-AB96-CB32A81A73F2}"/>
              </a:ext>
            </a:extLst>
          </p:cNvPr>
          <p:cNvSpPr/>
          <p:nvPr/>
        </p:nvSpPr>
        <p:spPr>
          <a:xfrm rot="17100000">
            <a:off x="3045426" y="4802631"/>
            <a:ext cx="234846" cy="234846"/>
          </a:xfrm>
          <a:custGeom>
            <a:avLst/>
            <a:gdLst>
              <a:gd name="connsiteX0" fmla="*/ 312191 w 321267"/>
              <a:gd name="connsiteY0" fmla="*/ 9077 h 321267"/>
              <a:gd name="connsiteX1" fmla="*/ 267918 w 321267"/>
              <a:gd name="connsiteY1" fmla="*/ 9532 h 321267"/>
              <a:gd name="connsiteX2" fmla="*/ 202105 w 321267"/>
              <a:gd name="connsiteY2" fmla="*/ 78113 h 321267"/>
              <a:gd name="connsiteX3" fmla="*/ 41496 w 321267"/>
              <a:gd name="connsiteY3" fmla="*/ 24962 h 321267"/>
              <a:gd name="connsiteX4" fmla="*/ 7781 w 321267"/>
              <a:gd name="connsiteY4" fmla="*/ 58677 h 321267"/>
              <a:gd name="connsiteX5" fmla="*/ 141654 w 321267"/>
              <a:gd name="connsiteY5" fmla="*/ 141105 h 321267"/>
              <a:gd name="connsiteX6" fmla="*/ 73914 w 321267"/>
              <a:gd name="connsiteY6" fmla="*/ 211693 h 321267"/>
              <a:gd name="connsiteX7" fmla="*/ 30473 w 321267"/>
              <a:gd name="connsiteY7" fmla="*/ 204561 h 321267"/>
              <a:gd name="connsiteX8" fmla="*/ 0 w 321267"/>
              <a:gd name="connsiteY8" fmla="*/ 235034 h 321267"/>
              <a:gd name="connsiteX9" fmla="*/ 63864 w 321267"/>
              <a:gd name="connsiteY9" fmla="*/ 257403 h 321267"/>
              <a:gd name="connsiteX10" fmla="*/ 86233 w 321267"/>
              <a:gd name="connsiteY10" fmla="*/ 321267 h 321267"/>
              <a:gd name="connsiteX11" fmla="*/ 116707 w 321267"/>
              <a:gd name="connsiteY11" fmla="*/ 290794 h 321267"/>
              <a:gd name="connsiteX12" fmla="*/ 109575 w 321267"/>
              <a:gd name="connsiteY12" fmla="*/ 247353 h 321267"/>
              <a:gd name="connsiteX13" fmla="*/ 180162 w 321267"/>
              <a:gd name="connsiteY13" fmla="*/ 179614 h 321267"/>
              <a:gd name="connsiteX14" fmla="*/ 262590 w 321267"/>
              <a:gd name="connsiteY14" fmla="*/ 313486 h 321267"/>
              <a:gd name="connsiteX15" fmla="*/ 296305 w 321267"/>
              <a:gd name="connsiteY15" fmla="*/ 279771 h 321267"/>
              <a:gd name="connsiteX16" fmla="*/ 243155 w 321267"/>
              <a:gd name="connsiteY16" fmla="*/ 119162 h 321267"/>
              <a:gd name="connsiteX17" fmla="*/ 311734 w 321267"/>
              <a:gd name="connsiteY17" fmla="*/ 53349 h 321267"/>
              <a:gd name="connsiteX18" fmla="*/ 312191 w 321267"/>
              <a:gd name="connsiteY18" fmla="*/ 9077 h 321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21267" h="321267">
                <a:moveTo>
                  <a:pt x="312191" y="9077"/>
                </a:moveTo>
                <a:cubicBezTo>
                  <a:pt x="299912" y="-3202"/>
                  <a:pt x="279942" y="-2997"/>
                  <a:pt x="267918" y="9532"/>
                </a:cubicBezTo>
                <a:lnTo>
                  <a:pt x="202105" y="78113"/>
                </a:lnTo>
                <a:lnTo>
                  <a:pt x="41496" y="24962"/>
                </a:lnTo>
                <a:lnTo>
                  <a:pt x="7781" y="58677"/>
                </a:lnTo>
                <a:lnTo>
                  <a:pt x="141654" y="141105"/>
                </a:lnTo>
                <a:lnTo>
                  <a:pt x="73914" y="211693"/>
                </a:lnTo>
                <a:lnTo>
                  <a:pt x="30473" y="204561"/>
                </a:lnTo>
                <a:lnTo>
                  <a:pt x="0" y="235034"/>
                </a:lnTo>
                <a:lnTo>
                  <a:pt x="63864" y="257403"/>
                </a:lnTo>
                <a:lnTo>
                  <a:pt x="86233" y="321267"/>
                </a:lnTo>
                <a:lnTo>
                  <a:pt x="116707" y="290794"/>
                </a:lnTo>
                <a:lnTo>
                  <a:pt x="109575" y="247353"/>
                </a:lnTo>
                <a:lnTo>
                  <a:pt x="180162" y="179614"/>
                </a:lnTo>
                <a:lnTo>
                  <a:pt x="262590" y="313486"/>
                </a:lnTo>
                <a:lnTo>
                  <a:pt x="296305" y="279771"/>
                </a:lnTo>
                <a:lnTo>
                  <a:pt x="243155" y="119162"/>
                </a:lnTo>
                <a:lnTo>
                  <a:pt x="311734" y="53349"/>
                </a:lnTo>
                <a:cubicBezTo>
                  <a:pt x="324264" y="41326"/>
                  <a:pt x="324469" y="21356"/>
                  <a:pt x="312191" y="9077"/>
                </a:cubicBezTo>
                <a:close/>
              </a:path>
            </a:pathLst>
          </a:custGeom>
          <a:solidFill>
            <a:srgbClr val="FF6699"/>
          </a:solidFill>
          <a:ln w="19050" cap="flat">
            <a:solidFill>
              <a:srgbClr val="0D0D0D"/>
            </a:solidFill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38" name="Рисунок 5">
            <a:extLst>
              <a:ext uri="{FF2B5EF4-FFF2-40B4-BE49-F238E27FC236}">
                <a16:creationId xmlns:a16="http://schemas.microsoft.com/office/drawing/2014/main" xmlns="" id="{B9E106D9-058E-4E52-A667-615E5CF13FF1}"/>
              </a:ext>
            </a:extLst>
          </p:cNvPr>
          <p:cNvSpPr/>
          <p:nvPr/>
        </p:nvSpPr>
        <p:spPr>
          <a:xfrm rot="17100000">
            <a:off x="2888988" y="4141060"/>
            <a:ext cx="234846" cy="234846"/>
          </a:xfrm>
          <a:custGeom>
            <a:avLst/>
            <a:gdLst>
              <a:gd name="connsiteX0" fmla="*/ 312191 w 321267"/>
              <a:gd name="connsiteY0" fmla="*/ 9077 h 321267"/>
              <a:gd name="connsiteX1" fmla="*/ 267918 w 321267"/>
              <a:gd name="connsiteY1" fmla="*/ 9532 h 321267"/>
              <a:gd name="connsiteX2" fmla="*/ 202105 w 321267"/>
              <a:gd name="connsiteY2" fmla="*/ 78113 h 321267"/>
              <a:gd name="connsiteX3" fmla="*/ 41496 w 321267"/>
              <a:gd name="connsiteY3" fmla="*/ 24962 h 321267"/>
              <a:gd name="connsiteX4" fmla="*/ 7781 w 321267"/>
              <a:gd name="connsiteY4" fmla="*/ 58677 h 321267"/>
              <a:gd name="connsiteX5" fmla="*/ 141654 w 321267"/>
              <a:gd name="connsiteY5" fmla="*/ 141105 h 321267"/>
              <a:gd name="connsiteX6" fmla="*/ 73914 w 321267"/>
              <a:gd name="connsiteY6" fmla="*/ 211693 h 321267"/>
              <a:gd name="connsiteX7" fmla="*/ 30473 w 321267"/>
              <a:gd name="connsiteY7" fmla="*/ 204561 h 321267"/>
              <a:gd name="connsiteX8" fmla="*/ 0 w 321267"/>
              <a:gd name="connsiteY8" fmla="*/ 235034 h 321267"/>
              <a:gd name="connsiteX9" fmla="*/ 63864 w 321267"/>
              <a:gd name="connsiteY9" fmla="*/ 257403 h 321267"/>
              <a:gd name="connsiteX10" fmla="*/ 86233 w 321267"/>
              <a:gd name="connsiteY10" fmla="*/ 321267 h 321267"/>
              <a:gd name="connsiteX11" fmla="*/ 116707 w 321267"/>
              <a:gd name="connsiteY11" fmla="*/ 290794 h 321267"/>
              <a:gd name="connsiteX12" fmla="*/ 109575 w 321267"/>
              <a:gd name="connsiteY12" fmla="*/ 247353 h 321267"/>
              <a:gd name="connsiteX13" fmla="*/ 180162 w 321267"/>
              <a:gd name="connsiteY13" fmla="*/ 179614 h 321267"/>
              <a:gd name="connsiteX14" fmla="*/ 262590 w 321267"/>
              <a:gd name="connsiteY14" fmla="*/ 313486 h 321267"/>
              <a:gd name="connsiteX15" fmla="*/ 296305 w 321267"/>
              <a:gd name="connsiteY15" fmla="*/ 279771 h 321267"/>
              <a:gd name="connsiteX16" fmla="*/ 243155 w 321267"/>
              <a:gd name="connsiteY16" fmla="*/ 119162 h 321267"/>
              <a:gd name="connsiteX17" fmla="*/ 311734 w 321267"/>
              <a:gd name="connsiteY17" fmla="*/ 53349 h 321267"/>
              <a:gd name="connsiteX18" fmla="*/ 312191 w 321267"/>
              <a:gd name="connsiteY18" fmla="*/ 9077 h 321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21267" h="321267">
                <a:moveTo>
                  <a:pt x="312191" y="9077"/>
                </a:moveTo>
                <a:cubicBezTo>
                  <a:pt x="299912" y="-3202"/>
                  <a:pt x="279942" y="-2997"/>
                  <a:pt x="267918" y="9532"/>
                </a:cubicBezTo>
                <a:lnTo>
                  <a:pt x="202105" y="78113"/>
                </a:lnTo>
                <a:lnTo>
                  <a:pt x="41496" y="24962"/>
                </a:lnTo>
                <a:lnTo>
                  <a:pt x="7781" y="58677"/>
                </a:lnTo>
                <a:lnTo>
                  <a:pt x="141654" y="141105"/>
                </a:lnTo>
                <a:lnTo>
                  <a:pt x="73914" y="211693"/>
                </a:lnTo>
                <a:lnTo>
                  <a:pt x="30473" y="204561"/>
                </a:lnTo>
                <a:lnTo>
                  <a:pt x="0" y="235034"/>
                </a:lnTo>
                <a:lnTo>
                  <a:pt x="63864" y="257403"/>
                </a:lnTo>
                <a:lnTo>
                  <a:pt x="86233" y="321267"/>
                </a:lnTo>
                <a:lnTo>
                  <a:pt x="116707" y="290794"/>
                </a:lnTo>
                <a:lnTo>
                  <a:pt x="109575" y="247353"/>
                </a:lnTo>
                <a:lnTo>
                  <a:pt x="180162" y="179614"/>
                </a:lnTo>
                <a:lnTo>
                  <a:pt x="262590" y="313486"/>
                </a:lnTo>
                <a:lnTo>
                  <a:pt x="296305" y="279771"/>
                </a:lnTo>
                <a:lnTo>
                  <a:pt x="243155" y="119162"/>
                </a:lnTo>
                <a:lnTo>
                  <a:pt x="311734" y="53349"/>
                </a:lnTo>
                <a:cubicBezTo>
                  <a:pt x="324264" y="41326"/>
                  <a:pt x="324469" y="21356"/>
                  <a:pt x="312191" y="9077"/>
                </a:cubicBezTo>
                <a:close/>
              </a:path>
            </a:pathLst>
          </a:custGeom>
          <a:solidFill>
            <a:srgbClr val="FF5050"/>
          </a:solidFill>
          <a:ln w="19050" cap="flat">
            <a:solidFill>
              <a:srgbClr val="0D0D0D"/>
            </a:solidFill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39" name="Рисунок 5">
            <a:extLst>
              <a:ext uri="{FF2B5EF4-FFF2-40B4-BE49-F238E27FC236}">
                <a16:creationId xmlns:a16="http://schemas.microsoft.com/office/drawing/2014/main" xmlns="" id="{976FF1BC-D11E-4856-A113-1F04CE2153DF}"/>
              </a:ext>
            </a:extLst>
          </p:cNvPr>
          <p:cNvSpPr/>
          <p:nvPr/>
        </p:nvSpPr>
        <p:spPr>
          <a:xfrm rot="17100000">
            <a:off x="2874504" y="3356948"/>
            <a:ext cx="234846" cy="234846"/>
          </a:xfrm>
          <a:custGeom>
            <a:avLst/>
            <a:gdLst>
              <a:gd name="connsiteX0" fmla="*/ 312191 w 321267"/>
              <a:gd name="connsiteY0" fmla="*/ 9077 h 321267"/>
              <a:gd name="connsiteX1" fmla="*/ 267918 w 321267"/>
              <a:gd name="connsiteY1" fmla="*/ 9532 h 321267"/>
              <a:gd name="connsiteX2" fmla="*/ 202105 w 321267"/>
              <a:gd name="connsiteY2" fmla="*/ 78113 h 321267"/>
              <a:gd name="connsiteX3" fmla="*/ 41496 w 321267"/>
              <a:gd name="connsiteY3" fmla="*/ 24962 h 321267"/>
              <a:gd name="connsiteX4" fmla="*/ 7781 w 321267"/>
              <a:gd name="connsiteY4" fmla="*/ 58677 h 321267"/>
              <a:gd name="connsiteX5" fmla="*/ 141654 w 321267"/>
              <a:gd name="connsiteY5" fmla="*/ 141105 h 321267"/>
              <a:gd name="connsiteX6" fmla="*/ 73914 w 321267"/>
              <a:gd name="connsiteY6" fmla="*/ 211693 h 321267"/>
              <a:gd name="connsiteX7" fmla="*/ 30473 w 321267"/>
              <a:gd name="connsiteY7" fmla="*/ 204561 h 321267"/>
              <a:gd name="connsiteX8" fmla="*/ 0 w 321267"/>
              <a:gd name="connsiteY8" fmla="*/ 235034 h 321267"/>
              <a:gd name="connsiteX9" fmla="*/ 63864 w 321267"/>
              <a:gd name="connsiteY9" fmla="*/ 257403 h 321267"/>
              <a:gd name="connsiteX10" fmla="*/ 86233 w 321267"/>
              <a:gd name="connsiteY10" fmla="*/ 321267 h 321267"/>
              <a:gd name="connsiteX11" fmla="*/ 116707 w 321267"/>
              <a:gd name="connsiteY11" fmla="*/ 290794 h 321267"/>
              <a:gd name="connsiteX12" fmla="*/ 109575 w 321267"/>
              <a:gd name="connsiteY12" fmla="*/ 247353 h 321267"/>
              <a:gd name="connsiteX13" fmla="*/ 180162 w 321267"/>
              <a:gd name="connsiteY13" fmla="*/ 179614 h 321267"/>
              <a:gd name="connsiteX14" fmla="*/ 262590 w 321267"/>
              <a:gd name="connsiteY14" fmla="*/ 313486 h 321267"/>
              <a:gd name="connsiteX15" fmla="*/ 296305 w 321267"/>
              <a:gd name="connsiteY15" fmla="*/ 279771 h 321267"/>
              <a:gd name="connsiteX16" fmla="*/ 243155 w 321267"/>
              <a:gd name="connsiteY16" fmla="*/ 119162 h 321267"/>
              <a:gd name="connsiteX17" fmla="*/ 311734 w 321267"/>
              <a:gd name="connsiteY17" fmla="*/ 53349 h 321267"/>
              <a:gd name="connsiteX18" fmla="*/ 312191 w 321267"/>
              <a:gd name="connsiteY18" fmla="*/ 9077 h 321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21267" h="321267">
                <a:moveTo>
                  <a:pt x="312191" y="9077"/>
                </a:moveTo>
                <a:cubicBezTo>
                  <a:pt x="299912" y="-3202"/>
                  <a:pt x="279942" y="-2997"/>
                  <a:pt x="267918" y="9532"/>
                </a:cubicBezTo>
                <a:lnTo>
                  <a:pt x="202105" y="78113"/>
                </a:lnTo>
                <a:lnTo>
                  <a:pt x="41496" y="24962"/>
                </a:lnTo>
                <a:lnTo>
                  <a:pt x="7781" y="58677"/>
                </a:lnTo>
                <a:lnTo>
                  <a:pt x="141654" y="141105"/>
                </a:lnTo>
                <a:lnTo>
                  <a:pt x="73914" y="211693"/>
                </a:lnTo>
                <a:lnTo>
                  <a:pt x="30473" y="204561"/>
                </a:lnTo>
                <a:lnTo>
                  <a:pt x="0" y="235034"/>
                </a:lnTo>
                <a:lnTo>
                  <a:pt x="63864" y="257403"/>
                </a:lnTo>
                <a:lnTo>
                  <a:pt x="86233" y="321267"/>
                </a:lnTo>
                <a:lnTo>
                  <a:pt x="116707" y="290794"/>
                </a:lnTo>
                <a:lnTo>
                  <a:pt x="109575" y="247353"/>
                </a:lnTo>
                <a:lnTo>
                  <a:pt x="180162" y="179614"/>
                </a:lnTo>
                <a:lnTo>
                  <a:pt x="262590" y="313486"/>
                </a:lnTo>
                <a:lnTo>
                  <a:pt x="296305" y="279771"/>
                </a:lnTo>
                <a:lnTo>
                  <a:pt x="243155" y="119162"/>
                </a:lnTo>
                <a:lnTo>
                  <a:pt x="311734" y="53349"/>
                </a:lnTo>
                <a:cubicBezTo>
                  <a:pt x="324264" y="41326"/>
                  <a:pt x="324469" y="21356"/>
                  <a:pt x="312191" y="9077"/>
                </a:cubicBezTo>
                <a:close/>
              </a:path>
            </a:pathLst>
          </a:custGeom>
          <a:solidFill>
            <a:srgbClr val="7DDA60"/>
          </a:solidFill>
          <a:ln w="19050" cap="flat">
            <a:solidFill>
              <a:srgbClr val="0D0D0D"/>
            </a:solidFill>
            <a:prstDash val="solid"/>
            <a:miter/>
          </a:ln>
        </p:spPr>
        <p:txBody>
          <a:bodyPr rtlCol="0" anchor="ctr"/>
          <a:lstStyle/>
          <a:p>
            <a:endParaRPr lang="ru-RU">
              <a:solidFill>
                <a:srgbClr val="7DDA60"/>
              </a:solidFill>
            </a:endParaRPr>
          </a:p>
        </p:txBody>
      </p:sp>
      <p:pic>
        <p:nvPicPr>
          <p:cNvPr id="148" name="Рисунок 147">
            <a:extLst>
              <a:ext uri="{FF2B5EF4-FFF2-40B4-BE49-F238E27FC236}">
                <a16:creationId xmlns:a16="http://schemas.microsoft.com/office/drawing/2014/main" xmlns="" id="{362EAC54-3EA3-4C83-9FBD-1B326BA408E2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96DAC541-7B7A-43D3-8B79-37D633B846F1}">
                <asvg:svgBlip xmlns:asvg="http://schemas.microsoft.com/office/drawing/2016/SVG/main" xmlns="" r:embed="rId30"/>
              </a:ext>
            </a:extLst>
          </a:blip>
          <a:stretch>
            <a:fillRect/>
          </a:stretch>
        </p:blipFill>
        <p:spPr>
          <a:xfrm>
            <a:off x="10096966" y="615067"/>
            <a:ext cx="143522" cy="143520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149" name="Рисунок 148">
            <a:extLst>
              <a:ext uri="{FF2B5EF4-FFF2-40B4-BE49-F238E27FC236}">
                <a16:creationId xmlns:a16="http://schemas.microsoft.com/office/drawing/2014/main" xmlns="" id="{A0675BA5-07ED-4977-A6DC-093F3CF62D2C}"/>
              </a:ext>
            </a:extLst>
          </p:cNvPr>
          <p:cNvPicPr>
            <a:picLocks noChangeAspect="1"/>
          </p:cNvPicPr>
          <p:nvPr/>
        </p:nvPicPr>
        <p:blipFill>
          <a:blip r:embed="rId31">
            <a:extLst>
              <a:ext uri="{96DAC541-7B7A-43D3-8B79-37D633B846F1}">
                <asvg:svgBlip xmlns:asvg="http://schemas.microsoft.com/office/drawing/2016/SVG/main" xmlns="" r:embed="rId32"/>
              </a:ext>
            </a:extLst>
          </a:blip>
          <a:stretch>
            <a:fillRect/>
          </a:stretch>
        </p:blipFill>
        <p:spPr>
          <a:xfrm>
            <a:off x="11332198" y="642050"/>
            <a:ext cx="145950" cy="106656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150" name="Рисунок 149">
            <a:extLst>
              <a:ext uri="{FF2B5EF4-FFF2-40B4-BE49-F238E27FC236}">
                <a16:creationId xmlns:a16="http://schemas.microsoft.com/office/drawing/2014/main" xmlns="" id="{4D7E2B28-C952-4A33-9D4A-516776700B04}"/>
              </a:ext>
            </a:extLst>
          </p:cNvPr>
          <p:cNvPicPr>
            <a:picLocks noChangeAspect="1"/>
          </p:cNvPicPr>
          <p:nvPr/>
        </p:nvPicPr>
        <p:blipFill>
          <a:blip r:embed="rId33">
            <a:extLst>
              <a:ext uri="{96DAC541-7B7A-43D3-8B79-37D633B846F1}">
                <asvg:svgBlip xmlns:asvg="http://schemas.microsoft.com/office/drawing/2016/SVG/main" xmlns="" r:embed="rId34"/>
              </a:ext>
            </a:extLst>
          </a:blip>
          <a:stretch>
            <a:fillRect/>
          </a:stretch>
        </p:blipFill>
        <p:spPr>
          <a:xfrm>
            <a:off x="8845229" y="614271"/>
            <a:ext cx="133624" cy="133622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152" name="Рисунок 151">
            <a:extLst>
              <a:ext uri="{FF2B5EF4-FFF2-40B4-BE49-F238E27FC236}">
                <a16:creationId xmlns:a16="http://schemas.microsoft.com/office/drawing/2014/main" xmlns="" id="{968F001F-CDD3-4BAB-9FF8-6673FD02DFB3}"/>
              </a:ext>
            </a:extLst>
          </p:cNvPr>
          <p:cNvPicPr>
            <a:picLocks noChangeAspect="1"/>
          </p:cNvPicPr>
          <p:nvPr/>
        </p:nvPicPr>
        <p:blipFill>
          <a:blip r:embed="rId35">
            <a:extLst>
              <a:ext uri="{96DAC541-7B7A-43D3-8B79-37D633B846F1}">
                <asvg:svgBlip xmlns:asvg="http://schemas.microsoft.com/office/drawing/2016/SVG/main" xmlns="" r:embed="rId36"/>
              </a:ext>
            </a:extLst>
          </a:blip>
          <a:stretch>
            <a:fillRect/>
          </a:stretch>
        </p:blipFill>
        <p:spPr>
          <a:xfrm>
            <a:off x="8172710" y="625905"/>
            <a:ext cx="127928" cy="127926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153" name="Рисунок 152">
            <a:extLst>
              <a:ext uri="{FF2B5EF4-FFF2-40B4-BE49-F238E27FC236}">
                <a16:creationId xmlns:a16="http://schemas.microsoft.com/office/drawing/2014/main" xmlns="" id="{8241FBF5-5D35-4499-A15E-34B5BD5F2E5A}"/>
              </a:ext>
            </a:extLst>
          </p:cNvPr>
          <p:cNvPicPr>
            <a:picLocks noChangeAspect="1"/>
          </p:cNvPicPr>
          <p:nvPr/>
        </p:nvPicPr>
        <p:blipFill>
          <a:blip r:embed="rId37">
            <a:extLst>
              <a:ext uri="{96DAC541-7B7A-43D3-8B79-37D633B846F1}">
                <asvg:svgBlip xmlns:asvg="http://schemas.microsoft.com/office/drawing/2016/SVG/main" xmlns="" r:embed="rId38"/>
              </a:ext>
            </a:extLst>
          </a:blip>
          <a:stretch>
            <a:fillRect/>
          </a:stretch>
        </p:blipFill>
        <p:spPr>
          <a:xfrm>
            <a:off x="9475758" y="628566"/>
            <a:ext cx="133624" cy="133622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154" name="Рисунок 153">
            <a:extLst>
              <a:ext uri="{FF2B5EF4-FFF2-40B4-BE49-F238E27FC236}">
                <a16:creationId xmlns:a16="http://schemas.microsoft.com/office/drawing/2014/main" xmlns="" id="{C1BE2F55-C0C8-47A6-9238-0C1413D70CFD}"/>
              </a:ext>
            </a:extLst>
          </p:cNvPr>
          <p:cNvPicPr>
            <a:picLocks noChangeAspect="1"/>
          </p:cNvPicPr>
          <p:nvPr/>
        </p:nvPicPr>
        <p:blipFill>
          <a:blip r:embed="rId39">
            <a:extLst>
              <a:ext uri="{96DAC541-7B7A-43D3-8B79-37D633B846F1}">
                <asvg:svgBlip xmlns:asvg="http://schemas.microsoft.com/office/drawing/2016/SVG/main" xmlns="" r:embed="rId40"/>
              </a:ext>
            </a:extLst>
          </a:blip>
          <a:stretch>
            <a:fillRect/>
          </a:stretch>
        </p:blipFill>
        <p:spPr>
          <a:xfrm>
            <a:off x="10718636" y="619617"/>
            <a:ext cx="128674" cy="128674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sp>
        <p:nvSpPr>
          <p:cNvPr id="155" name="Овал 154">
            <a:extLst>
              <a:ext uri="{FF2B5EF4-FFF2-40B4-BE49-F238E27FC236}">
                <a16:creationId xmlns:a16="http://schemas.microsoft.com/office/drawing/2014/main" xmlns="" id="{28964244-8DE2-4DD9-85D5-D88BF880EA92}"/>
              </a:ext>
            </a:extLst>
          </p:cNvPr>
          <p:cNvSpPr/>
          <p:nvPr/>
        </p:nvSpPr>
        <p:spPr>
          <a:xfrm>
            <a:off x="11245660" y="528230"/>
            <a:ext cx="327214" cy="327212"/>
          </a:xfrm>
          <a:prstGeom prst="ellipse">
            <a:avLst/>
          </a:prstGeom>
          <a:noFill/>
          <a:ln w="12700">
            <a:solidFill>
              <a:srgbClr val="F392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D91D5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9222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1.04167E-6 -2.59259E-6 L -0.05182 -0.0516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91" y="-259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45833E-6 2.96296E-6 L 0.03906 -0.0509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53" y="-254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58333E-6 -7.40741E-7 L 0.06705 -0.0516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46" y="-2593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6" presetClass="emph" presetSubtype="0" fill="hold" grpId="3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039 -0.00555 L -0.00039 -0.00555 C 0.00039 -0.00741 0.00131 -0.0088 0.00195 -0.01065 C 0.00195 -0.01065 0.00286 -0.01574 0.003 -0.01667 C 0.00429 -0.02315 0.00248 -0.01319 0.00377 -0.02222 C 0.00533 -0.03194 0.00404 -0.02153 0.00508 -0.03009 C 0.00481 -0.03657 0.00481 -0.04305 0.00455 -0.04954 C 0.00455 -0.05069 0.00455 -0.05185 0.00429 -0.05278 C 0.0039 -0.0544 0.00325 -0.05555 0.00273 -0.05694 C 0.00248 -0.05787 0.00209 -0.05833 0.00195 -0.05926 C 0.0017 -0.06065 0.00156 -0.06204 0.00117 -0.06342 C 0.00091 -0.06389 0.00052 -0.06458 0.00039 -0.06528 C 5E-6 -0.06667 5E-6 -0.06829 -0.00039 -0.06944 C -0.00066 -0.07037 -0.00105 -0.07083 -0.00118 -0.07176 C -0.00287 -0.07731 -0.00014 -0.06991 -0.00248 -0.07592 C -0.00248 -0.07639 -0.00261 -0.07731 -0.00274 -0.07778 C -0.00326 -0.0794 -0.00404 -0.08055 -0.00429 -0.08194 C -0.00455 -0.08287 -0.00443 -0.08356 -0.00482 -0.08426 C -0.00547 -0.08542 -0.00639 -0.08611 -0.00717 -0.08704 L -0.00821 -0.08842 L -0.00951 -0.08981 C -0.00951 -0.09028 -0.00951 -0.0912 -0.00976 -0.09167 C -0.01016 -0.09236 -0.01107 -0.09259 -0.01107 -0.09259 L -0.01133 -0.09444 " pathEditMode="relative" ptsTypes="AAAAAAAAAAAAAAAAAAAAAAAA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4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" presetClass="emph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28" dur="1000" fill="hold"/>
                                        <p:tgtEl>
                                          <p:spTgt spid="13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3" nodeType="withEffect">
                                  <p:stCondLst>
                                    <p:cond delay="1250"/>
                                  </p:stCondLst>
                                  <p:childTnLst>
                                    <p:animScale>
                                      <p:cBhvr>
                                        <p:cTn id="30" dur="1000" fill="hold"/>
                                        <p:tgtEl>
                                          <p:spTgt spid="13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5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0.0013 0.00209 L -0.0013 0.00209 C -0.00833 0.0007 -0.00221 0.00232 -0.00677 -0.00023 C -0.00742 -0.00046 -0.0082 -0.00046 -0.00872 -0.00069 C -0.01028 -0.00139 -0.01015 -0.00139 -0.01145 -0.00208 C -0.01341 -0.00439 -0.01223 -0.00324 -0.01497 -0.00486 L -0.01731 -0.00625 C -0.01796 -0.00671 -0.01875 -0.00671 -0.01927 -0.00717 C -0.02018 -0.0074 -0.02083 -0.0081 -0.02161 -0.00856 L -0.02513 -0.01041 L -0.0263 -0.01134 C -0.02656 -0.0118 -0.02669 -0.01296 -0.02708 -0.01319 C -0.02786 -0.01412 -0.02942 -0.01458 -0.02942 -0.01458 C -0.03085 -0.01852 -0.02955 -0.01597 -0.03294 -0.01736 C -0.03385 -0.01782 -0.03528 -0.01875 -0.03528 -0.01875 C -0.03567 -0.01921 -0.03619 -0.01967 -0.03645 -0.02014 C -0.03684 -0.02083 -0.03697 -0.02176 -0.03723 -0.02245 C -0.03763 -0.02268 -0.03802 -0.02291 -0.03841 -0.02291 C -0.0388 -0.02338 -0.03919 -0.02407 -0.03958 -0.0243 C -0.04283 -0.02731 -0.03867 -0.02245 -0.04192 -0.02662 C -0.04205 -0.02708 -0.04205 -0.02801 -0.04231 -0.02847 C -0.04309 -0.02986 -0.04466 -0.03125 -0.04466 -0.03125 C -0.04622 -0.03518 -0.04466 -0.03217 -0.04661 -0.03402 C -0.04752 -0.03495 -0.04895 -0.0368 -0.04895 -0.0368 C -0.04934 -0.03865 -0.04947 -0.03981 -0.05013 -0.04097 C -0.05052 -0.04166 -0.05104 -0.04189 -0.0513 -0.04236 C -0.05442 -0.04699 -0.05078 -0.04259 -0.05364 -0.04606 C -0.0539 -0.04652 -0.05429 -0.04722 -0.05442 -0.04791 C -0.05507 -0.05023 -0.05455 -0.05023 -0.05559 -0.05208 C -0.05598 -0.05277 -0.05638 -0.05301 -0.05677 -0.05347 L -0.05755 -0.05764 C -0.05768 -0.05856 -0.05755 -0.05972 -0.05794 -0.05995 L -0.05911 -0.06041 C -0.06015 -0.06574 -0.05885 -0.05926 -0.06028 -0.06458 C -0.06197 -0.07037 -0.05924 -0.06296 -0.06145 -0.06875 C -0.06158 -0.06967 -0.06171 -0.07037 -0.06184 -0.07106 C -0.06223 -0.07152 -0.06289 -0.07152 -0.06302 -0.07245 C -0.06354 -0.07361 -0.06354 -0.07523 -0.0638 -0.07662 C -0.06484 -0.08148 -0.06367 -0.07523 -0.06458 -0.08125 C -0.06471 -0.08217 -0.06484 -0.08264 -0.06497 -0.08356 C -0.0651 -0.0868 -0.06497 -0.09004 -0.06536 -0.09328 C -0.06549 -0.09398 -0.06627 -0.09398 -0.06653 -0.09467 C -0.06914 -0.09907 -0.06549 -0.09444 -0.06848 -0.09791 C -0.06875 -0.0993 -0.06914 -0.10069 -0.06927 -0.10208 C -0.06979 -0.10648 -0.06953 -0.10463 -0.07005 -0.10764 C -0.07018 -0.11689 -0.07018 -0.12592 -0.07044 -0.13495 C -0.07057 -0.13495 -0.07148 -0.14004 -0.07161 -0.14097 C -0.07174 -0.1412 -0.07239 -0.14514 -0.07239 -0.14514 L -0.07317 -0.14745 C -0.07304 -0.15439 -0.07317 -0.16134 -0.07278 -0.16828 C -0.07278 -0.16967 -0.07252 -0.17106 -0.072 -0.17245 L -0.07122 -0.1743 L -0.07005 -0.18078 L -0.06966 -0.18264 L -0.06927 -0.18495 C -0.06914 -0.20115 -0.06927 -0.21782 -0.06888 -0.23402 C -0.06888 -0.23564 -0.06835 -0.2368 -0.06809 -0.23819 L -0.06731 -0.24236 C -0.06718 -0.24328 -0.06731 -0.24421 -0.06692 -0.24467 C -0.06575 -0.24606 -0.06575 -0.24514 -0.06575 -0.24652 L -0.06575 -0.24652 L -0.06575 -0.24652 " pathEditMode="relative" ptsTypes="AAAAAAAAAAAAAAAAAAAAAAAAAAAAAAAAAAAAAAAAAAAAAAAAAAAAAAAAAAAAAA">
                                      <p:cBhvr>
                                        <p:cTn id="32" dur="2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4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7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41" dur="1000" fill="hold"/>
                                        <p:tgtEl>
                                          <p:spTgt spid="13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6" presetClass="emph" presetSubtype="0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43" dur="1000" fill="hold"/>
                                        <p:tgtEl>
                                          <p:spTgt spid="139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0" presetClass="path" presetSubtype="0" accel="50000" decel="50000" fill="hold" grpId="4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182 -0.00046 L -0.00182 -0.00046 C -0.00117 -0.00208 -2.70833E-6 -0.00347 0.00013 -0.00532 C 0.00078 -0.0118 0.00026 -0.01412 -0.00065 -0.01852 C -0.00078 -0.02291 -0.00065 -0.02754 -0.00104 -0.03171 C -0.00104 -0.03333 -0.00156 -0.03449 -0.00182 -0.03588 C -0.00195 -0.03657 -0.00195 -0.0375 -0.00221 -0.03796 C -0.00247 -0.03865 -0.00273 -0.03935 -0.00299 -0.04004 C -0.00325 -0.04143 -0.00351 -0.04282 -0.00377 -0.04421 C -0.00377 -0.04421 -0.00455 -0.04838 -0.00455 -0.04838 C -0.00468 -0.04977 -0.00468 -0.05115 -0.00495 -0.05254 C -0.00547 -0.05764 -0.0056 -0.0581 -0.00651 -0.06227 C -0.00664 -0.06296 -0.00664 -0.06389 -0.0069 -0.06435 C -0.00716 -0.06527 -0.00742 -0.0662 -0.00768 -0.06713 C -0.00781 -0.06805 -0.00781 -0.06898 -0.00807 -0.0699 C -0.00833 -0.07222 -0.00885 -0.07407 -0.00924 -0.07615 C -0.00937 -0.07685 -0.00937 -0.07777 -0.00963 -0.07824 L -0.01041 -0.08032 C -0.01133 -0.08518 -0.01041 -0.08402 -0.01237 -0.08518 C -0.01328 -0.09027 -0.01237 -0.08865 -0.01432 -0.09074 C -0.01601 -0.0956 -0.01497 -0.09444 -0.01705 -0.0956 C -0.01758 -0.09652 -0.0181 -0.09745 -0.01862 -0.09838 C -0.01888 -0.09907 -0.01901 -0.1 -0.0194 -0.10046 C -0.02005 -0.10162 -0.02174 -0.10324 -0.02174 -0.10324 C -0.02383 -0.10879 -0.02109 -0.10208 -0.0237 -0.10671 C -0.0263 -0.11134 -0.02252 -0.10648 -0.02565 -0.11018 C -0.02604 -0.11134 -0.02708 -0.11435 -0.0276 -0.11504 C -0.02786 -0.11574 -0.02838 -0.11597 -0.02877 -0.11643 C -0.02942 -0.12037 -0.02851 -0.11713 -0.03034 -0.11921 C -0.03073 -0.1199 -0.03099 -0.12083 -0.03151 -0.12129 C -0.03177 -0.12199 -0.03229 -0.12222 -0.03268 -0.12268 C -0.0345 -0.12569 -0.03294 -0.1243 -0.03502 -0.12546 L -0.03737 -0.12824 C -0.03776 -0.1287 -0.03802 -0.1294 -0.03854 -0.12963 L -0.04088 -0.13102 C -0.04127 -0.13125 -0.04166 -0.13148 -0.04205 -0.13171 L -0.04323 -0.1331 C -0.04336 -0.13379 -0.0431 -0.13518 -0.04362 -0.13518 C -0.04622 -0.13611 -0.04909 -0.13565 -0.05182 -0.13588 C -0.05612 -0.13657 -0.05286 -0.13657 -0.05651 -0.13727 C -0.05677 -0.1375 -0.05729 -0.13727 -0.05768 -0.13727 L -0.05872 -0.13727 " pathEditMode="relative" ptsTypes="AAAAAAAAAAAAAAAAAAAAAAAAAAAAAAAAAAAAAAAAAA">
                                      <p:cBhvr>
                                        <p:cTn id="45" dur="2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7" grpId="4" animBg="1"/>
      <p:bldP spid="138" grpId="0" animBg="1"/>
      <p:bldP spid="138" grpId="1" animBg="1"/>
      <p:bldP spid="138" grpId="3" animBg="1"/>
      <p:bldP spid="138" grpId="4" animBg="1"/>
      <p:bldP spid="138" grpId="5" animBg="1"/>
      <p:bldP spid="139" grpId="0" animBg="1"/>
      <p:bldP spid="139" grpId="1" animBg="1"/>
      <p:bldP spid="139" grpId="2" animBg="1"/>
      <p:bldP spid="139" grpId="3" animBg="1"/>
      <p:bldP spid="139" grpId="4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Прямоугольник 163">
            <a:extLst>
              <a:ext uri="{FF2B5EF4-FFF2-40B4-BE49-F238E27FC236}">
                <a16:creationId xmlns:a16="http://schemas.microsoft.com/office/drawing/2014/main" xmlns="" id="{240456AB-7545-4403-BF18-75DF263503C4}"/>
              </a:ext>
            </a:extLst>
          </p:cNvPr>
          <p:cNvSpPr/>
          <p:nvPr/>
        </p:nvSpPr>
        <p:spPr>
          <a:xfrm>
            <a:off x="-1486" y="-1"/>
            <a:ext cx="12193486" cy="3429001"/>
          </a:xfrm>
          <a:prstGeom prst="rect">
            <a:avLst/>
          </a:prstGeom>
          <a:solidFill>
            <a:srgbClr val="26262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/>
          </a:p>
        </p:txBody>
      </p:sp>
      <p:grpSp>
        <p:nvGrpSpPr>
          <p:cNvPr id="85" name="Группа 84">
            <a:extLst>
              <a:ext uri="{FF2B5EF4-FFF2-40B4-BE49-F238E27FC236}">
                <a16:creationId xmlns:a16="http://schemas.microsoft.com/office/drawing/2014/main" xmlns="" id="{F8532B0B-0DC9-4BD9-96B0-ED8F9DC7655D}"/>
              </a:ext>
            </a:extLst>
          </p:cNvPr>
          <p:cNvGrpSpPr/>
          <p:nvPr/>
        </p:nvGrpSpPr>
        <p:grpSpPr>
          <a:xfrm rot="10800000" flipH="1">
            <a:off x="-1648" y="-741"/>
            <a:ext cx="4140397" cy="3225295"/>
            <a:chOff x="-3557" y="3635634"/>
            <a:chExt cx="4140397" cy="3225295"/>
          </a:xfrm>
        </p:grpSpPr>
        <p:sp>
          <p:nvSpPr>
            <p:cNvPr id="86" name="Равнобедренный треугольник 85">
              <a:extLst>
                <a:ext uri="{FF2B5EF4-FFF2-40B4-BE49-F238E27FC236}">
                  <a16:creationId xmlns:a16="http://schemas.microsoft.com/office/drawing/2014/main" xmlns="" id="{F1737E22-B4FB-4352-9B9E-D436695EDF96}"/>
                </a:ext>
              </a:extLst>
            </p:cNvPr>
            <p:cNvSpPr/>
            <p:nvPr/>
          </p:nvSpPr>
          <p:spPr>
            <a:xfrm>
              <a:off x="751697" y="6208841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7" name="Равнобедренный треугольник 86">
              <a:extLst>
                <a:ext uri="{FF2B5EF4-FFF2-40B4-BE49-F238E27FC236}">
                  <a16:creationId xmlns:a16="http://schemas.microsoft.com/office/drawing/2014/main" xmlns="" id="{DAB60043-FF6D-4347-9430-C2C859E3EBAC}"/>
                </a:ext>
              </a:extLst>
            </p:cNvPr>
            <p:cNvSpPr/>
            <p:nvPr/>
          </p:nvSpPr>
          <p:spPr>
            <a:xfrm rot="10800000">
              <a:off x="1127360" y="6211770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8" name="Равнобедренный треугольник 87">
              <a:extLst>
                <a:ext uri="{FF2B5EF4-FFF2-40B4-BE49-F238E27FC236}">
                  <a16:creationId xmlns:a16="http://schemas.microsoft.com/office/drawing/2014/main" xmlns="" id="{6EAD24D6-8448-4A14-8B9C-6C0631AD2750}"/>
                </a:ext>
              </a:extLst>
            </p:cNvPr>
            <p:cNvSpPr/>
            <p:nvPr/>
          </p:nvSpPr>
          <p:spPr>
            <a:xfrm>
              <a:off x="1503024" y="6210305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9" name="Равнобедренный треугольник 88">
              <a:extLst>
                <a:ext uri="{FF2B5EF4-FFF2-40B4-BE49-F238E27FC236}">
                  <a16:creationId xmlns:a16="http://schemas.microsoft.com/office/drawing/2014/main" xmlns="" id="{27F81927-9349-4A9A-A51A-16C0095E6144}"/>
                </a:ext>
              </a:extLst>
            </p:cNvPr>
            <p:cNvSpPr/>
            <p:nvPr/>
          </p:nvSpPr>
          <p:spPr>
            <a:xfrm>
              <a:off x="2254721" y="6208841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0" name="Равнобедренный треугольник 89">
              <a:extLst>
                <a:ext uri="{FF2B5EF4-FFF2-40B4-BE49-F238E27FC236}">
                  <a16:creationId xmlns:a16="http://schemas.microsoft.com/office/drawing/2014/main" xmlns="" id="{B87B894F-E334-4F6A-99A3-A562FCFD737A}"/>
                </a:ext>
              </a:extLst>
            </p:cNvPr>
            <p:cNvSpPr/>
            <p:nvPr/>
          </p:nvSpPr>
          <p:spPr>
            <a:xfrm rot="10800000">
              <a:off x="750957" y="5569577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1" name="Равнобедренный треугольник 90">
              <a:extLst>
                <a:ext uri="{FF2B5EF4-FFF2-40B4-BE49-F238E27FC236}">
                  <a16:creationId xmlns:a16="http://schemas.microsoft.com/office/drawing/2014/main" xmlns="" id="{D8967B1D-FCA9-4283-B894-ECF677C37AE5}"/>
                </a:ext>
              </a:extLst>
            </p:cNvPr>
            <p:cNvSpPr/>
            <p:nvPr/>
          </p:nvSpPr>
          <p:spPr>
            <a:xfrm rot="10800000">
              <a:off x="1502654" y="5568113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2" name="Равнобедренный треугольник 91">
              <a:extLst>
                <a:ext uri="{FF2B5EF4-FFF2-40B4-BE49-F238E27FC236}">
                  <a16:creationId xmlns:a16="http://schemas.microsoft.com/office/drawing/2014/main" xmlns="" id="{3692E1F1-4890-4810-AC2F-15C5880E4B31}"/>
                </a:ext>
              </a:extLst>
            </p:cNvPr>
            <p:cNvSpPr/>
            <p:nvPr/>
          </p:nvSpPr>
          <p:spPr>
            <a:xfrm>
              <a:off x="1878318" y="5566648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3" name="Равнобедренный треугольник 92">
              <a:extLst>
                <a:ext uri="{FF2B5EF4-FFF2-40B4-BE49-F238E27FC236}">
                  <a16:creationId xmlns:a16="http://schemas.microsoft.com/office/drawing/2014/main" xmlns="" id="{55833CC0-D054-449D-9B4B-0E7A187C3F20}"/>
                </a:ext>
              </a:extLst>
            </p:cNvPr>
            <p:cNvSpPr/>
            <p:nvPr/>
          </p:nvSpPr>
          <p:spPr>
            <a:xfrm rot="10800000">
              <a:off x="2253981" y="5569577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4" name="Равнобедренный треугольник 93">
              <a:extLst>
                <a:ext uri="{FF2B5EF4-FFF2-40B4-BE49-F238E27FC236}">
                  <a16:creationId xmlns:a16="http://schemas.microsoft.com/office/drawing/2014/main" xmlns="" id="{12578DA2-7D5C-4777-AB41-EC7F422F720C}"/>
                </a:ext>
              </a:extLst>
            </p:cNvPr>
            <p:cNvSpPr/>
            <p:nvPr/>
          </p:nvSpPr>
          <p:spPr>
            <a:xfrm>
              <a:off x="2630015" y="5565184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5" name="Равнобедренный треугольник 94">
              <a:extLst>
                <a:ext uri="{FF2B5EF4-FFF2-40B4-BE49-F238E27FC236}">
                  <a16:creationId xmlns:a16="http://schemas.microsoft.com/office/drawing/2014/main" xmlns="" id="{23293DC5-C9B4-4781-82DB-87663C6ABCB7}"/>
                </a:ext>
              </a:extLst>
            </p:cNvPr>
            <p:cNvSpPr/>
            <p:nvPr/>
          </p:nvSpPr>
          <p:spPr>
            <a:xfrm rot="10800000">
              <a:off x="3005678" y="5568113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6" name="Равнобедренный треугольник 95">
              <a:extLst>
                <a:ext uri="{FF2B5EF4-FFF2-40B4-BE49-F238E27FC236}">
                  <a16:creationId xmlns:a16="http://schemas.microsoft.com/office/drawing/2014/main" xmlns="" id="{C4078466-2132-4D19-B0EA-0A5C6EBA5341}"/>
                </a:ext>
              </a:extLst>
            </p:cNvPr>
            <p:cNvSpPr/>
            <p:nvPr/>
          </p:nvSpPr>
          <p:spPr>
            <a:xfrm>
              <a:off x="750957" y="4921505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7" name="Равнобедренный треугольник 96">
              <a:extLst>
                <a:ext uri="{FF2B5EF4-FFF2-40B4-BE49-F238E27FC236}">
                  <a16:creationId xmlns:a16="http://schemas.microsoft.com/office/drawing/2014/main" xmlns="" id="{48CB16FA-701C-4088-9B47-91CCEC8D6671}"/>
                </a:ext>
              </a:extLst>
            </p:cNvPr>
            <p:cNvSpPr/>
            <p:nvPr/>
          </p:nvSpPr>
          <p:spPr>
            <a:xfrm rot="10800000">
              <a:off x="1126620" y="4924434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8" name="Равнобедренный треугольник 97">
              <a:extLst>
                <a:ext uri="{FF2B5EF4-FFF2-40B4-BE49-F238E27FC236}">
                  <a16:creationId xmlns:a16="http://schemas.microsoft.com/office/drawing/2014/main" xmlns="" id="{90ED861C-370C-481E-AA6B-AFE155C533A3}"/>
                </a:ext>
              </a:extLst>
            </p:cNvPr>
            <p:cNvSpPr/>
            <p:nvPr/>
          </p:nvSpPr>
          <p:spPr>
            <a:xfrm>
              <a:off x="1502654" y="4920041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9" name="Равнобедренный треугольник 98">
              <a:extLst>
                <a:ext uri="{FF2B5EF4-FFF2-40B4-BE49-F238E27FC236}">
                  <a16:creationId xmlns:a16="http://schemas.microsoft.com/office/drawing/2014/main" xmlns="" id="{1472D999-B5E4-40B0-8437-FFF0AEC7917D}"/>
                </a:ext>
              </a:extLst>
            </p:cNvPr>
            <p:cNvSpPr/>
            <p:nvPr/>
          </p:nvSpPr>
          <p:spPr>
            <a:xfrm>
              <a:off x="2253981" y="4921505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0" name="Равнобедренный треугольник 99">
              <a:extLst>
                <a:ext uri="{FF2B5EF4-FFF2-40B4-BE49-F238E27FC236}">
                  <a16:creationId xmlns:a16="http://schemas.microsoft.com/office/drawing/2014/main" xmlns="" id="{84C26D6F-0219-4014-AF07-CF97C31F7E86}"/>
                </a:ext>
              </a:extLst>
            </p:cNvPr>
            <p:cNvSpPr/>
            <p:nvPr/>
          </p:nvSpPr>
          <p:spPr>
            <a:xfrm rot="10800000">
              <a:off x="1501914" y="4280777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1" name="Равнобедренный треугольник 100">
              <a:extLst>
                <a:ext uri="{FF2B5EF4-FFF2-40B4-BE49-F238E27FC236}">
                  <a16:creationId xmlns:a16="http://schemas.microsoft.com/office/drawing/2014/main" xmlns="" id="{5A9E34CA-793C-40FE-BE3B-618A4FBF4668}"/>
                </a:ext>
              </a:extLst>
            </p:cNvPr>
            <p:cNvSpPr/>
            <p:nvPr/>
          </p:nvSpPr>
          <p:spPr>
            <a:xfrm>
              <a:off x="1877948" y="4276384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2" name="Равнобедренный треугольник 101">
              <a:extLst>
                <a:ext uri="{FF2B5EF4-FFF2-40B4-BE49-F238E27FC236}">
                  <a16:creationId xmlns:a16="http://schemas.microsoft.com/office/drawing/2014/main" xmlns="" id="{010E2262-0893-4A4D-9B33-5AFC072261F4}"/>
                </a:ext>
              </a:extLst>
            </p:cNvPr>
            <p:cNvSpPr/>
            <p:nvPr/>
          </p:nvSpPr>
          <p:spPr>
            <a:xfrm rot="10800000">
              <a:off x="749847" y="4282241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3" name="Равнобедренный треугольник 102">
              <a:extLst>
                <a:ext uri="{FF2B5EF4-FFF2-40B4-BE49-F238E27FC236}">
                  <a16:creationId xmlns:a16="http://schemas.microsoft.com/office/drawing/2014/main" xmlns="" id="{E1B68B11-0BD8-4BAC-AA09-702FD633A43B}"/>
                </a:ext>
              </a:extLst>
            </p:cNvPr>
            <p:cNvSpPr/>
            <p:nvPr/>
          </p:nvSpPr>
          <p:spPr>
            <a:xfrm>
              <a:off x="3009850" y="6207376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4" name="Равнобедренный треугольник 103">
              <a:extLst>
                <a:ext uri="{FF2B5EF4-FFF2-40B4-BE49-F238E27FC236}">
                  <a16:creationId xmlns:a16="http://schemas.microsoft.com/office/drawing/2014/main" xmlns="" id="{24337AE1-6AAB-47E6-B230-9C7FF0A0BE99}"/>
                </a:ext>
              </a:extLst>
            </p:cNvPr>
            <p:cNvSpPr/>
            <p:nvPr/>
          </p:nvSpPr>
          <p:spPr>
            <a:xfrm rot="10800000">
              <a:off x="3385513" y="6210305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5" name="Равнобедренный треугольник 104">
              <a:extLst>
                <a:ext uri="{FF2B5EF4-FFF2-40B4-BE49-F238E27FC236}">
                  <a16:creationId xmlns:a16="http://schemas.microsoft.com/office/drawing/2014/main" xmlns="" id="{CFF027A7-0F3B-4FFB-BE07-017615B50FB7}"/>
                </a:ext>
              </a:extLst>
            </p:cNvPr>
            <p:cNvSpPr/>
            <p:nvPr/>
          </p:nvSpPr>
          <p:spPr>
            <a:xfrm>
              <a:off x="3381408" y="5566648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6" name="Равнобедренный треугольник 105">
              <a:extLst>
                <a:ext uri="{FF2B5EF4-FFF2-40B4-BE49-F238E27FC236}">
                  <a16:creationId xmlns:a16="http://schemas.microsoft.com/office/drawing/2014/main" xmlns="" id="{3894E298-B877-48AC-9B57-922F124145E2}"/>
                </a:ext>
              </a:extLst>
            </p:cNvPr>
            <p:cNvSpPr/>
            <p:nvPr/>
          </p:nvSpPr>
          <p:spPr>
            <a:xfrm rot="10800000">
              <a:off x="375663" y="6213234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7" name="Равнобедренный треугольник 106">
              <a:extLst>
                <a:ext uri="{FF2B5EF4-FFF2-40B4-BE49-F238E27FC236}">
                  <a16:creationId xmlns:a16="http://schemas.microsoft.com/office/drawing/2014/main" xmlns="" id="{F3F875AF-5AD2-40A8-94B9-CB18B11E0DFF}"/>
                </a:ext>
              </a:extLst>
            </p:cNvPr>
            <p:cNvSpPr/>
            <p:nvPr/>
          </p:nvSpPr>
          <p:spPr>
            <a:xfrm>
              <a:off x="375294" y="5566648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8" name="Равнобедренный треугольник 107">
              <a:extLst>
                <a:ext uri="{FF2B5EF4-FFF2-40B4-BE49-F238E27FC236}">
                  <a16:creationId xmlns:a16="http://schemas.microsoft.com/office/drawing/2014/main" xmlns="" id="{93B009C5-89FD-4AEC-9843-160164C8EBAC}"/>
                </a:ext>
              </a:extLst>
            </p:cNvPr>
            <p:cNvSpPr/>
            <p:nvPr/>
          </p:nvSpPr>
          <p:spPr>
            <a:xfrm>
              <a:off x="-3557" y="3637098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9" name="Равнобедренный треугольник 108">
              <a:extLst>
                <a:ext uri="{FF2B5EF4-FFF2-40B4-BE49-F238E27FC236}">
                  <a16:creationId xmlns:a16="http://schemas.microsoft.com/office/drawing/2014/main" xmlns="" id="{F6222449-44FF-4186-90AE-677FCC4FAEE3}"/>
                </a:ext>
              </a:extLst>
            </p:cNvPr>
            <p:cNvSpPr/>
            <p:nvPr/>
          </p:nvSpPr>
          <p:spPr>
            <a:xfrm rot="10800000">
              <a:off x="372106" y="3640027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0" name="Равнобедренный треугольник 109">
              <a:extLst>
                <a:ext uri="{FF2B5EF4-FFF2-40B4-BE49-F238E27FC236}">
                  <a16:creationId xmlns:a16="http://schemas.microsoft.com/office/drawing/2014/main" xmlns="" id="{D09EABBA-97D8-482A-816D-772CB3C65686}"/>
                </a:ext>
              </a:extLst>
            </p:cNvPr>
            <p:cNvSpPr/>
            <p:nvPr/>
          </p:nvSpPr>
          <p:spPr>
            <a:xfrm>
              <a:off x="748140" y="3635634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1" name="Равнобедренный треугольник 110">
              <a:extLst>
                <a:ext uri="{FF2B5EF4-FFF2-40B4-BE49-F238E27FC236}">
                  <a16:creationId xmlns:a16="http://schemas.microsoft.com/office/drawing/2014/main" xmlns="" id="{98D3F1D0-AC1C-405C-8814-AC1CF0FBAF85}"/>
                </a:ext>
              </a:extLst>
            </p:cNvPr>
            <p:cNvSpPr/>
            <p:nvPr/>
          </p:nvSpPr>
          <p:spPr>
            <a:xfrm rot="10800000">
              <a:off x="-3557" y="4282619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2" name="Равнобедренный треугольник 111">
              <a:extLst>
                <a:ext uri="{FF2B5EF4-FFF2-40B4-BE49-F238E27FC236}">
                  <a16:creationId xmlns:a16="http://schemas.microsoft.com/office/drawing/2014/main" xmlns="" id="{CDA5A1C1-1F48-4380-8829-00BB12165D66}"/>
                </a:ext>
              </a:extLst>
            </p:cNvPr>
            <p:cNvSpPr/>
            <p:nvPr/>
          </p:nvSpPr>
          <p:spPr>
            <a:xfrm>
              <a:off x="-1420" y="4925393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3" name="Равнобедренный треугольник 112">
              <a:extLst>
                <a:ext uri="{FF2B5EF4-FFF2-40B4-BE49-F238E27FC236}">
                  <a16:creationId xmlns:a16="http://schemas.microsoft.com/office/drawing/2014/main" xmlns="" id="{FE4ED495-80D0-4F88-AAD7-ABFC4C017A45}"/>
                </a:ext>
              </a:extLst>
            </p:cNvPr>
            <p:cNvSpPr/>
            <p:nvPr/>
          </p:nvSpPr>
          <p:spPr>
            <a:xfrm rot="10800000">
              <a:off x="374243" y="4928322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67" name="Прямоугольник 166">
            <a:extLst>
              <a:ext uri="{FF2B5EF4-FFF2-40B4-BE49-F238E27FC236}">
                <a16:creationId xmlns:a16="http://schemas.microsoft.com/office/drawing/2014/main" xmlns="" id="{56CDA81A-490A-4C49-86E1-A6E7649E21B3}"/>
              </a:ext>
            </a:extLst>
          </p:cNvPr>
          <p:cNvSpPr/>
          <p:nvPr/>
        </p:nvSpPr>
        <p:spPr>
          <a:xfrm>
            <a:off x="553511" y="428258"/>
            <a:ext cx="63319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NEW REGIONAL LAWS</a:t>
            </a:r>
            <a:endParaRPr lang="ru-RU" sz="2800" dirty="0">
              <a:solidFill>
                <a:schemeClr val="bg1"/>
              </a:solidFill>
              <a:latin typeface="Akrobat Black" panose="00000A00000000000000" pitchFamily="50" charset="-52"/>
              <a:cs typeface="Arial" panose="020B0604020202020204" pitchFamily="34" charset="0"/>
            </a:endParaRPr>
          </a:p>
        </p:txBody>
      </p:sp>
      <p:sp>
        <p:nvSpPr>
          <p:cNvPr id="194" name="Прямоугольник 193">
            <a:extLst>
              <a:ext uri="{FF2B5EF4-FFF2-40B4-BE49-F238E27FC236}">
                <a16:creationId xmlns:a16="http://schemas.microsoft.com/office/drawing/2014/main" xmlns="" id="{F0D26349-07D5-451E-ACF4-AB2838AC3E11}"/>
              </a:ext>
            </a:extLst>
          </p:cNvPr>
          <p:cNvSpPr/>
          <p:nvPr/>
        </p:nvSpPr>
        <p:spPr>
          <a:xfrm>
            <a:off x="782111" y="1562769"/>
            <a:ext cx="4701328" cy="774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en-US" sz="1400" dirty="0">
                <a:solidFill>
                  <a:schemeClr val="bg1"/>
                </a:solidFill>
                <a:latin typeface="Akrobat Black" panose="00000A00000000000000" pitchFamily="50" charset="-52"/>
                <a:cs typeface="Times New Roman" pitchFamily="18" charset="0"/>
              </a:rPr>
              <a:t>ON STATE SUPPORT OF INVESTMENT ACTIVITY, </a:t>
            </a:r>
          </a:p>
          <a:p>
            <a:pPr>
              <a:lnSpc>
                <a:spcPts val="1800"/>
              </a:lnSpc>
            </a:pPr>
            <a:r>
              <a:rPr lang="en-US" sz="1400" dirty="0">
                <a:solidFill>
                  <a:schemeClr val="bg1"/>
                </a:solidFill>
                <a:latin typeface="Akrobat Black" panose="00000A00000000000000" pitchFamily="50" charset="-52"/>
                <a:cs typeface="Times New Roman" pitchFamily="18" charset="0"/>
              </a:rPr>
              <a:t>INVESTMENT PROTECTION AND PROMOTION</a:t>
            </a:r>
          </a:p>
          <a:p>
            <a:pPr>
              <a:lnSpc>
                <a:spcPts val="1800"/>
              </a:lnSpc>
            </a:pPr>
            <a:r>
              <a:rPr lang="en-US" sz="1400" dirty="0">
                <a:solidFill>
                  <a:schemeClr val="bg1"/>
                </a:solidFill>
                <a:latin typeface="Akrobat Black" panose="00000A00000000000000" pitchFamily="50" charset="-52"/>
                <a:cs typeface="Times New Roman" pitchFamily="18" charset="0"/>
              </a:rPr>
              <a:t>IN THE KHANTY-MANSIYSK AUTONOMOUS OKRUG – UGRA  </a:t>
            </a:r>
            <a:r>
              <a:rPr lang="ru-RU" sz="1400" dirty="0">
                <a:solidFill>
                  <a:schemeClr val="bg1"/>
                </a:solidFill>
                <a:latin typeface="Akrobat Black" panose="00000A00000000000000" pitchFamily="50" charset="-52"/>
                <a:cs typeface="Times New Roman" pitchFamily="18" charset="0"/>
              </a:rPr>
              <a:t> </a:t>
            </a:r>
          </a:p>
        </p:txBody>
      </p:sp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xmlns="" id="{C78BB01C-CC84-4F95-A409-AFEF3E2AD59F}"/>
              </a:ext>
            </a:extLst>
          </p:cNvPr>
          <p:cNvSpPr/>
          <p:nvPr/>
        </p:nvSpPr>
        <p:spPr>
          <a:xfrm>
            <a:off x="628651" y="1266824"/>
            <a:ext cx="5181186" cy="5286376"/>
          </a:xfrm>
          <a:prstGeom prst="roundRect">
            <a:avLst>
              <a:gd name="adj" fmla="val 1776"/>
            </a:avLst>
          </a:prstGeom>
          <a:noFill/>
          <a:ln w="12700">
            <a:solidFill>
              <a:srgbClr val="F39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9" name="Прямоугольник: скругленные углы 208">
            <a:extLst>
              <a:ext uri="{FF2B5EF4-FFF2-40B4-BE49-F238E27FC236}">
                <a16:creationId xmlns:a16="http://schemas.microsoft.com/office/drawing/2014/main" xmlns="" id="{CEA0758A-94CB-4DD1-AF34-9BB929F0B80D}"/>
              </a:ext>
            </a:extLst>
          </p:cNvPr>
          <p:cNvSpPr/>
          <p:nvPr/>
        </p:nvSpPr>
        <p:spPr>
          <a:xfrm>
            <a:off x="6382163" y="1266824"/>
            <a:ext cx="5181186" cy="5286376"/>
          </a:xfrm>
          <a:prstGeom prst="roundRect">
            <a:avLst>
              <a:gd name="adj" fmla="val 1776"/>
            </a:avLst>
          </a:prstGeom>
          <a:noFill/>
          <a:ln w="12700">
            <a:solidFill>
              <a:srgbClr val="F39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0" name="Прямоугольник 209">
            <a:extLst>
              <a:ext uri="{FF2B5EF4-FFF2-40B4-BE49-F238E27FC236}">
                <a16:creationId xmlns:a16="http://schemas.microsoft.com/office/drawing/2014/main" xmlns="" id="{E0B9EBB1-5CB2-438D-8F0E-329A38B62DA2}"/>
              </a:ext>
            </a:extLst>
          </p:cNvPr>
          <p:cNvSpPr/>
          <p:nvPr/>
        </p:nvSpPr>
        <p:spPr>
          <a:xfrm>
            <a:off x="6591707" y="1566774"/>
            <a:ext cx="4016005" cy="543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en-US" sz="1400" dirty="0">
                <a:solidFill>
                  <a:schemeClr val="bg1"/>
                </a:solidFill>
                <a:latin typeface="Akrobat Black" panose="00000A00000000000000" pitchFamily="50" charset="-52"/>
                <a:cs typeface="Times New Roman" pitchFamily="18" charset="0"/>
              </a:rPr>
              <a:t>ON CREATIVE INDUSTRIES </a:t>
            </a:r>
          </a:p>
          <a:p>
            <a:pPr>
              <a:lnSpc>
                <a:spcPts val="1800"/>
              </a:lnSpc>
            </a:pPr>
            <a:r>
              <a:rPr lang="en-US" sz="1400" dirty="0">
                <a:solidFill>
                  <a:schemeClr val="bg1"/>
                </a:solidFill>
                <a:latin typeface="Akrobat Black" panose="00000A00000000000000" pitchFamily="50" charset="-52"/>
                <a:cs typeface="Times New Roman" pitchFamily="18" charset="0"/>
              </a:rPr>
              <a:t>IN THE KHANTY-MANSIYSK AUTONOMOUS OKRUG – UGRA</a:t>
            </a:r>
            <a:endParaRPr lang="ru-RU" sz="1400" dirty="0">
              <a:solidFill>
                <a:schemeClr val="bg1"/>
              </a:solidFill>
              <a:latin typeface="Akrobat Black" panose="00000A00000000000000" pitchFamily="50" charset="-52"/>
              <a:cs typeface="Times New Roman" pitchFamily="18" charset="0"/>
            </a:endParaRPr>
          </a:p>
        </p:txBody>
      </p:sp>
      <p:sp>
        <p:nvSpPr>
          <p:cNvPr id="222" name="Прямоугольник: скругленные углы 221">
            <a:extLst>
              <a:ext uri="{FF2B5EF4-FFF2-40B4-BE49-F238E27FC236}">
                <a16:creationId xmlns:a16="http://schemas.microsoft.com/office/drawing/2014/main" xmlns="" id="{F429BDD4-2FFD-4182-B1AF-B3012F1B9177}"/>
              </a:ext>
            </a:extLst>
          </p:cNvPr>
          <p:cNvSpPr/>
          <p:nvPr/>
        </p:nvSpPr>
        <p:spPr>
          <a:xfrm>
            <a:off x="6561274" y="2603607"/>
            <a:ext cx="4822964" cy="3782905"/>
          </a:xfrm>
          <a:prstGeom prst="roundRect">
            <a:avLst>
              <a:gd name="adj" fmla="val 3686"/>
            </a:avLst>
          </a:prstGeom>
          <a:solidFill>
            <a:schemeClr val="bg1"/>
          </a:solidFill>
          <a:ln>
            <a:noFill/>
          </a:ln>
          <a:effectLst>
            <a:outerShdw blurRad="127000" sx="98000" sy="98000" algn="ctr" rotWithShape="0">
              <a:srgbClr val="F39200">
                <a:alpha val="67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3" name="Прямоугольник 222">
            <a:extLst>
              <a:ext uri="{FF2B5EF4-FFF2-40B4-BE49-F238E27FC236}">
                <a16:creationId xmlns:a16="http://schemas.microsoft.com/office/drawing/2014/main" xmlns="" id="{84DB18E4-968D-46C5-B4DF-6E9D5E7FA714}"/>
              </a:ext>
            </a:extLst>
          </p:cNvPr>
          <p:cNvSpPr/>
          <p:nvPr/>
        </p:nvSpPr>
        <p:spPr>
          <a:xfrm>
            <a:off x="7029573" y="3353043"/>
            <a:ext cx="1506133" cy="307777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r>
              <a:rPr lang="en-US" sz="14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ea typeface="PT Astra Serif" panose="020A0603040505020204" pitchFamily="18" charset="-52"/>
                <a:cs typeface="Times New Roman" pitchFamily="18" charset="0"/>
              </a:rPr>
              <a:t>Financial</a:t>
            </a:r>
            <a:endParaRPr lang="ru-RU" sz="1400" dirty="0">
              <a:solidFill>
                <a:schemeClr val="bg2">
                  <a:lumMod val="25000"/>
                </a:schemeClr>
              </a:solidFill>
              <a:latin typeface="Akrobat Black" panose="00000A00000000000000" pitchFamily="50" charset="-52"/>
              <a:ea typeface="PT Astra Serif" panose="020A0603040505020204" pitchFamily="18" charset="-52"/>
              <a:cs typeface="Times New Roman" pitchFamily="18" charset="0"/>
            </a:endParaRPr>
          </a:p>
        </p:txBody>
      </p:sp>
      <p:sp>
        <p:nvSpPr>
          <p:cNvPr id="225" name="Прямоугольник 224">
            <a:extLst>
              <a:ext uri="{FF2B5EF4-FFF2-40B4-BE49-F238E27FC236}">
                <a16:creationId xmlns:a16="http://schemas.microsoft.com/office/drawing/2014/main" xmlns="" id="{FAAD953B-CBF2-4890-9C17-80F941542DE0}"/>
              </a:ext>
            </a:extLst>
          </p:cNvPr>
          <p:cNvSpPr/>
          <p:nvPr/>
        </p:nvSpPr>
        <p:spPr>
          <a:xfrm>
            <a:off x="7029573" y="3911951"/>
            <a:ext cx="1506133" cy="307777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r>
              <a:rPr lang="en-US" sz="14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ea typeface="PT Astra Serif" panose="020A0603040505020204" pitchFamily="18" charset="-52"/>
                <a:cs typeface="Times New Roman" pitchFamily="18" charset="0"/>
              </a:rPr>
              <a:t>Property</a:t>
            </a:r>
            <a:endParaRPr lang="ru-RU" sz="1400" dirty="0">
              <a:solidFill>
                <a:schemeClr val="bg2">
                  <a:lumMod val="25000"/>
                </a:schemeClr>
              </a:solidFill>
              <a:latin typeface="Akrobat Black" panose="00000A00000000000000" pitchFamily="50" charset="-52"/>
              <a:ea typeface="PT Astra Serif" panose="020A0603040505020204" pitchFamily="18" charset="-52"/>
              <a:cs typeface="Times New Roman" pitchFamily="18" charset="0"/>
            </a:endParaRPr>
          </a:p>
        </p:txBody>
      </p:sp>
      <p:sp>
        <p:nvSpPr>
          <p:cNvPr id="227" name="Прямоугольник 226">
            <a:extLst>
              <a:ext uri="{FF2B5EF4-FFF2-40B4-BE49-F238E27FC236}">
                <a16:creationId xmlns:a16="http://schemas.microsoft.com/office/drawing/2014/main" xmlns="" id="{937450E5-1125-4D54-97E4-50E6DE2563C1}"/>
              </a:ext>
            </a:extLst>
          </p:cNvPr>
          <p:cNvSpPr/>
          <p:nvPr/>
        </p:nvSpPr>
        <p:spPr>
          <a:xfrm>
            <a:off x="7029573" y="4398372"/>
            <a:ext cx="1666776" cy="523220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r>
              <a:rPr lang="en-US" sz="14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ea typeface="PT Astra Serif" panose="020A0603040505020204" pitchFamily="18" charset="-52"/>
                <a:cs typeface="Times New Roman" pitchFamily="18" charset="0"/>
              </a:rPr>
              <a:t>Information and communications</a:t>
            </a:r>
            <a:endParaRPr lang="ru-RU" sz="1400" dirty="0">
              <a:solidFill>
                <a:schemeClr val="bg2">
                  <a:lumMod val="25000"/>
                </a:schemeClr>
              </a:solidFill>
              <a:latin typeface="Akrobat Black" panose="00000A00000000000000" pitchFamily="50" charset="-52"/>
              <a:ea typeface="PT Astra Serif" panose="020A0603040505020204" pitchFamily="18" charset="-52"/>
              <a:cs typeface="Times New Roman" pitchFamily="18" charset="0"/>
            </a:endParaRPr>
          </a:p>
        </p:txBody>
      </p:sp>
      <p:sp>
        <p:nvSpPr>
          <p:cNvPr id="273" name="Прямоугольник 272">
            <a:extLst>
              <a:ext uri="{FF2B5EF4-FFF2-40B4-BE49-F238E27FC236}">
                <a16:creationId xmlns:a16="http://schemas.microsoft.com/office/drawing/2014/main" xmlns="" id="{ACDB2C3E-61D7-44AD-8114-120448CFE745}"/>
              </a:ext>
            </a:extLst>
          </p:cNvPr>
          <p:cNvSpPr/>
          <p:nvPr/>
        </p:nvSpPr>
        <p:spPr>
          <a:xfrm>
            <a:off x="7029573" y="5074396"/>
            <a:ext cx="1847272" cy="307777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r>
              <a:rPr lang="en-US" sz="14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ea typeface="PT Astra Serif" panose="020A0603040505020204" pitchFamily="18" charset="-52"/>
                <a:cs typeface="Times New Roman" pitchFamily="18" charset="0"/>
              </a:rPr>
              <a:t>Advisory </a:t>
            </a:r>
            <a:endParaRPr lang="ru-RU" sz="1400" dirty="0">
              <a:solidFill>
                <a:schemeClr val="bg2">
                  <a:lumMod val="25000"/>
                </a:schemeClr>
              </a:solidFill>
              <a:latin typeface="Akrobat Black" panose="00000A00000000000000" pitchFamily="50" charset="-52"/>
              <a:ea typeface="PT Astra Serif" panose="020A0603040505020204" pitchFamily="18" charset="-52"/>
              <a:cs typeface="Times New Roman" pitchFamily="18" charset="0"/>
            </a:endParaRPr>
          </a:p>
        </p:txBody>
      </p:sp>
      <p:sp>
        <p:nvSpPr>
          <p:cNvPr id="274" name="Прямоугольник 273">
            <a:extLst>
              <a:ext uri="{FF2B5EF4-FFF2-40B4-BE49-F238E27FC236}">
                <a16:creationId xmlns:a16="http://schemas.microsoft.com/office/drawing/2014/main" xmlns="" id="{CC523893-D2CE-4F7F-8F26-52879DFA4E47}"/>
              </a:ext>
            </a:extLst>
          </p:cNvPr>
          <p:cNvSpPr/>
          <p:nvPr/>
        </p:nvSpPr>
        <p:spPr>
          <a:xfrm>
            <a:off x="7035736" y="5639666"/>
            <a:ext cx="1809493" cy="307777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r>
              <a:rPr lang="en-US" sz="14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ea typeface="PT Astra Serif" panose="020A0603040505020204" pitchFamily="18" charset="-52"/>
                <a:cs typeface="Times New Roman" pitchFamily="18" charset="0"/>
              </a:rPr>
              <a:t>Training </a:t>
            </a:r>
            <a:endParaRPr lang="ru-RU" sz="1400" dirty="0">
              <a:solidFill>
                <a:schemeClr val="bg2">
                  <a:lumMod val="25000"/>
                </a:schemeClr>
              </a:solidFill>
              <a:latin typeface="Akrobat Black" panose="00000A00000000000000" pitchFamily="50" charset="-52"/>
              <a:ea typeface="PT Astra Serif" panose="020A0603040505020204" pitchFamily="18" charset="-52"/>
              <a:cs typeface="Times New Roman" pitchFamily="18" charset="0"/>
            </a:endParaRPr>
          </a:p>
        </p:txBody>
      </p:sp>
      <p:sp>
        <p:nvSpPr>
          <p:cNvPr id="275" name="Прямоугольник 274">
            <a:extLst>
              <a:ext uri="{FF2B5EF4-FFF2-40B4-BE49-F238E27FC236}">
                <a16:creationId xmlns:a16="http://schemas.microsoft.com/office/drawing/2014/main" xmlns="" id="{E10028DD-8B46-48DC-AD75-F2C6049D3B93}"/>
              </a:ext>
            </a:extLst>
          </p:cNvPr>
          <p:cNvSpPr/>
          <p:nvPr/>
        </p:nvSpPr>
        <p:spPr>
          <a:xfrm>
            <a:off x="9472156" y="3353043"/>
            <a:ext cx="181717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tax</a:t>
            </a:r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 </a:t>
            </a:r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relief</a:t>
            </a:r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,</a:t>
            </a:r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 microloans etc.</a:t>
            </a:r>
            <a:endParaRPr lang="ru-RU" sz="1200" dirty="0">
              <a:solidFill>
                <a:schemeClr val="bg2">
                  <a:lumMod val="25000"/>
                </a:schemeClr>
              </a:solidFill>
              <a:latin typeface="Akrobat" panose="020B0604020202020204" charset="-52"/>
            </a:endParaRPr>
          </a:p>
        </p:txBody>
      </p:sp>
      <p:sp>
        <p:nvSpPr>
          <p:cNvPr id="276" name="Прямоугольник 275">
            <a:extLst>
              <a:ext uri="{FF2B5EF4-FFF2-40B4-BE49-F238E27FC236}">
                <a16:creationId xmlns:a16="http://schemas.microsoft.com/office/drawing/2014/main" xmlns="" id="{AD77E67A-FB76-4C35-B2FA-4B2EF132DC27}"/>
              </a:ext>
            </a:extLst>
          </p:cNvPr>
          <p:cNvSpPr/>
          <p:nvPr/>
        </p:nvSpPr>
        <p:spPr>
          <a:xfrm>
            <a:off x="9475708" y="3910012"/>
            <a:ext cx="152955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provision of property</a:t>
            </a:r>
            <a:endParaRPr lang="ru-RU" sz="1200" dirty="0">
              <a:solidFill>
                <a:schemeClr val="bg2">
                  <a:lumMod val="25000"/>
                </a:schemeClr>
              </a:solidFill>
              <a:latin typeface="Akrobat" panose="020B0604020202020204" charset="-52"/>
            </a:endParaRPr>
          </a:p>
        </p:txBody>
      </p:sp>
      <p:sp>
        <p:nvSpPr>
          <p:cNvPr id="277" name="Прямоугольник 276">
            <a:extLst>
              <a:ext uri="{FF2B5EF4-FFF2-40B4-BE49-F238E27FC236}">
                <a16:creationId xmlns:a16="http://schemas.microsoft.com/office/drawing/2014/main" xmlns="" id="{87693338-81FA-46DE-B0CB-3CC26A4BC2D4}"/>
              </a:ext>
            </a:extLst>
          </p:cNvPr>
          <p:cNvSpPr/>
          <p:nvPr/>
        </p:nvSpPr>
        <p:spPr>
          <a:xfrm>
            <a:off x="9473377" y="4426786"/>
            <a:ext cx="172050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creation of IT systems</a:t>
            </a:r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, </a:t>
            </a:r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development of websites</a:t>
            </a:r>
            <a:endParaRPr lang="ru-RU" sz="1200" dirty="0">
              <a:solidFill>
                <a:schemeClr val="bg2">
                  <a:lumMod val="25000"/>
                </a:schemeClr>
              </a:solidFill>
              <a:latin typeface="Akrobat" panose="020B0604020202020204" charset="-52"/>
            </a:endParaRPr>
          </a:p>
        </p:txBody>
      </p:sp>
      <p:sp>
        <p:nvSpPr>
          <p:cNvPr id="278" name="Прямоугольник 277">
            <a:extLst>
              <a:ext uri="{FF2B5EF4-FFF2-40B4-BE49-F238E27FC236}">
                <a16:creationId xmlns:a16="http://schemas.microsoft.com/office/drawing/2014/main" xmlns="" id="{7C36888A-174F-4560-8F1A-C046AE99E8EB}"/>
              </a:ext>
            </a:extLst>
          </p:cNvPr>
          <p:cNvSpPr/>
          <p:nvPr/>
        </p:nvSpPr>
        <p:spPr>
          <a:xfrm>
            <a:off x="9470396" y="5096632"/>
            <a:ext cx="199628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training courses and workshops</a:t>
            </a:r>
            <a:endParaRPr lang="ru-RU" sz="1200" dirty="0">
              <a:solidFill>
                <a:schemeClr val="bg2">
                  <a:lumMod val="25000"/>
                </a:schemeClr>
              </a:solidFill>
              <a:latin typeface="Akrobat" panose="020B0604020202020204" charset="-52"/>
            </a:endParaRPr>
          </a:p>
        </p:txBody>
      </p:sp>
      <p:sp>
        <p:nvSpPr>
          <p:cNvPr id="279" name="Прямоугольник 278">
            <a:extLst>
              <a:ext uri="{FF2B5EF4-FFF2-40B4-BE49-F238E27FC236}">
                <a16:creationId xmlns:a16="http://schemas.microsoft.com/office/drawing/2014/main" xmlns="" id="{C977C04E-3082-4ECC-BAFB-D04FBA8F88D5}"/>
              </a:ext>
            </a:extLst>
          </p:cNvPr>
          <p:cNvSpPr/>
          <p:nvPr/>
        </p:nvSpPr>
        <p:spPr>
          <a:xfrm>
            <a:off x="9473916" y="5574382"/>
            <a:ext cx="18136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organization and co-funding of retraining programs</a:t>
            </a:r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" panose="020B0604020202020204" charset="-52"/>
              </a:rPr>
              <a:t> </a:t>
            </a:r>
          </a:p>
        </p:txBody>
      </p:sp>
      <p:sp>
        <p:nvSpPr>
          <p:cNvPr id="295" name="Прямоугольник 294">
            <a:extLst>
              <a:ext uri="{FF2B5EF4-FFF2-40B4-BE49-F238E27FC236}">
                <a16:creationId xmlns:a16="http://schemas.microsoft.com/office/drawing/2014/main" xmlns="" id="{094E4C08-FFB1-4CF6-997B-E6347564F753}"/>
              </a:ext>
            </a:extLst>
          </p:cNvPr>
          <p:cNvSpPr/>
          <p:nvPr/>
        </p:nvSpPr>
        <p:spPr>
          <a:xfrm>
            <a:off x="7029573" y="2892984"/>
            <a:ext cx="435466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cs typeface="Times New Roman" panose="02020603050405020304" pitchFamily="18" charset="0"/>
              </a:rPr>
              <a:t>Forms of support provided to creative industries</a:t>
            </a:r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297" name="Овал 296">
            <a:extLst>
              <a:ext uri="{FF2B5EF4-FFF2-40B4-BE49-F238E27FC236}">
                <a16:creationId xmlns:a16="http://schemas.microsoft.com/office/drawing/2014/main" xmlns="" id="{0D7E6FEB-0C4B-430B-A55F-CDA7E27C2B02}"/>
              </a:ext>
            </a:extLst>
          </p:cNvPr>
          <p:cNvSpPr/>
          <p:nvPr/>
        </p:nvSpPr>
        <p:spPr>
          <a:xfrm>
            <a:off x="8782080" y="3308155"/>
            <a:ext cx="390380" cy="390378"/>
          </a:xfrm>
          <a:prstGeom prst="ellipse">
            <a:avLst/>
          </a:prstGeom>
          <a:noFill/>
          <a:ln w="19050">
            <a:solidFill>
              <a:srgbClr val="FF9D0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B0224F"/>
              </a:solidFill>
            </a:endParaRPr>
          </a:p>
        </p:txBody>
      </p:sp>
      <p:sp>
        <p:nvSpPr>
          <p:cNvPr id="298" name="Овал 297">
            <a:extLst>
              <a:ext uri="{FF2B5EF4-FFF2-40B4-BE49-F238E27FC236}">
                <a16:creationId xmlns:a16="http://schemas.microsoft.com/office/drawing/2014/main" xmlns="" id="{8B20CF1B-A004-4B6F-9D12-0DA5C0ED7931}"/>
              </a:ext>
            </a:extLst>
          </p:cNvPr>
          <p:cNvSpPr/>
          <p:nvPr/>
        </p:nvSpPr>
        <p:spPr>
          <a:xfrm>
            <a:off x="8782080" y="3893441"/>
            <a:ext cx="390380" cy="390378"/>
          </a:xfrm>
          <a:prstGeom prst="ellipse">
            <a:avLst/>
          </a:prstGeom>
          <a:noFill/>
          <a:ln w="19050">
            <a:solidFill>
              <a:srgbClr val="FF9D0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B0224F"/>
              </a:solidFill>
            </a:endParaRPr>
          </a:p>
        </p:txBody>
      </p:sp>
      <p:sp>
        <p:nvSpPr>
          <p:cNvPr id="299" name="Овал 298">
            <a:extLst>
              <a:ext uri="{FF2B5EF4-FFF2-40B4-BE49-F238E27FC236}">
                <a16:creationId xmlns:a16="http://schemas.microsoft.com/office/drawing/2014/main" xmlns="" id="{073A36AE-FF5E-4C67-AFEE-A64A74AB07DC}"/>
              </a:ext>
            </a:extLst>
          </p:cNvPr>
          <p:cNvSpPr/>
          <p:nvPr/>
        </p:nvSpPr>
        <p:spPr>
          <a:xfrm>
            <a:off x="8782080" y="4474795"/>
            <a:ext cx="390380" cy="390378"/>
          </a:xfrm>
          <a:prstGeom prst="ellipse">
            <a:avLst/>
          </a:prstGeom>
          <a:noFill/>
          <a:ln w="19050">
            <a:solidFill>
              <a:srgbClr val="FF9D0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B0224F"/>
              </a:solidFill>
            </a:endParaRPr>
          </a:p>
        </p:txBody>
      </p:sp>
      <p:sp>
        <p:nvSpPr>
          <p:cNvPr id="300" name="Овал 299">
            <a:extLst>
              <a:ext uri="{FF2B5EF4-FFF2-40B4-BE49-F238E27FC236}">
                <a16:creationId xmlns:a16="http://schemas.microsoft.com/office/drawing/2014/main" xmlns="" id="{C569AA3C-3A5B-423A-AA28-9C49CB00256E}"/>
              </a:ext>
            </a:extLst>
          </p:cNvPr>
          <p:cNvSpPr/>
          <p:nvPr/>
        </p:nvSpPr>
        <p:spPr>
          <a:xfrm>
            <a:off x="8782080" y="5029273"/>
            <a:ext cx="390380" cy="390378"/>
          </a:xfrm>
          <a:prstGeom prst="ellipse">
            <a:avLst/>
          </a:prstGeom>
          <a:noFill/>
          <a:ln w="19050">
            <a:solidFill>
              <a:srgbClr val="FF9D0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B0224F"/>
              </a:solidFill>
            </a:endParaRPr>
          </a:p>
        </p:txBody>
      </p:sp>
      <p:sp>
        <p:nvSpPr>
          <p:cNvPr id="301" name="Овал 300">
            <a:extLst>
              <a:ext uri="{FF2B5EF4-FFF2-40B4-BE49-F238E27FC236}">
                <a16:creationId xmlns:a16="http://schemas.microsoft.com/office/drawing/2014/main" xmlns="" id="{49A8AB63-5B59-4D26-ADD5-59BEABE26BFB}"/>
              </a:ext>
            </a:extLst>
          </p:cNvPr>
          <p:cNvSpPr/>
          <p:nvPr/>
        </p:nvSpPr>
        <p:spPr>
          <a:xfrm>
            <a:off x="8782080" y="5583751"/>
            <a:ext cx="390380" cy="390378"/>
          </a:xfrm>
          <a:prstGeom prst="ellipse">
            <a:avLst/>
          </a:prstGeom>
          <a:noFill/>
          <a:ln w="19050">
            <a:solidFill>
              <a:srgbClr val="FF9D0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B0224F"/>
              </a:solidFill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F2B6170A-7947-4826-8707-4A3BC5DF01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8874736" y="3971046"/>
            <a:ext cx="213958" cy="213332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E64B942C-1FFD-494C-B7AE-F57EA614D78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8884310" y="5664468"/>
            <a:ext cx="188253" cy="207486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34C699BB-DFF2-4E76-BCF0-34833BDE38F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8863013" y="3389883"/>
            <a:ext cx="209550" cy="209550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4CAB5D97-FAEE-4C63-BA82-DEFF2E97031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8864297" y="4553866"/>
            <a:ext cx="225946" cy="225946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A4D2D2D3-44C5-4BA6-967C-0A6B762298F9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xmlns="" r:embed="rId12"/>
              </a:ext>
            </a:extLst>
          </a:blip>
          <a:stretch>
            <a:fillRect/>
          </a:stretch>
        </p:blipFill>
        <p:spPr>
          <a:xfrm>
            <a:off x="8874736" y="5120364"/>
            <a:ext cx="211928" cy="212501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sp>
        <p:nvSpPr>
          <p:cNvPr id="212" name="Прямоугольник: скругленные углы 211">
            <a:extLst>
              <a:ext uri="{FF2B5EF4-FFF2-40B4-BE49-F238E27FC236}">
                <a16:creationId xmlns:a16="http://schemas.microsoft.com/office/drawing/2014/main" xmlns="" id="{6694648D-46E5-463C-A2E4-8A0F7A00D32A}"/>
              </a:ext>
            </a:extLst>
          </p:cNvPr>
          <p:cNvSpPr/>
          <p:nvPr/>
        </p:nvSpPr>
        <p:spPr>
          <a:xfrm>
            <a:off x="807762" y="2604655"/>
            <a:ext cx="4822964" cy="3781857"/>
          </a:xfrm>
          <a:prstGeom prst="roundRect">
            <a:avLst>
              <a:gd name="adj" fmla="val 3686"/>
            </a:avLst>
          </a:prstGeom>
          <a:solidFill>
            <a:schemeClr val="bg1"/>
          </a:solidFill>
          <a:ln>
            <a:noFill/>
          </a:ln>
          <a:effectLst>
            <a:outerShdw blurRad="127000" sx="98000" sy="98000" algn="ctr" rotWithShape="0">
              <a:srgbClr val="F39200">
                <a:alpha val="67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6" name="TextBox 195">
            <a:extLst>
              <a:ext uri="{FF2B5EF4-FFF2-40B4-BE49-F238E27FC236}">
                <a16:creationId xmlns:a16="http://schemas.microsoft.com/office/drawing/2014/main" xmlns="" id="{73762A9B-4E97-48A1-B4BC-F4A12758FD7E}"/>
              </a:ext>
            </a:extLst>
          </p:cNvPr>
          <p:cNvSpPr txBox="1"/>
          <p:nvPr/>
        </p:nvSpPr>
        <p:spPr>
          <a:xfrm>
            <a:off x="2269447" y="3927317"/>
            <a:ext cx="274848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Clr>
                <a:srgbClr val="F39200"/>
              </a:buClr>
            </a:pPr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ea typeface="PT Astra Serif" panose="020A0603040505020204" pitchFamily="18" charset="-52"/>
                <a:cs typeface="Times New Roman" pitchFamily="18" charset="0"/>
              </a:rPr>
              <a:t>Tax relief, incentives, subsidies</a:t>
            </a:r>
            <a:endParaRPr lang="ru-RU" sz="1200" dirty="0">
              <a:solidFill>
                <a:schemeClr val="bg2">
                  <a:lumMod val="25000"/>
                </a:schemeClr>
              </a:solidFill>
              <a:latin typeface="Akrobat" panose="00000600000000000000" pitchFamily="50" charset="-52"/>
              <a:ea typeface="PT Astra Serif" panose="020A0603040505020204" pitchFamily="18" charset="-52"/>
              <a:cs typeface="Times New Roman" pitchFamily="18" charset="0"/>
            </a:endParaRPr>
          </a:p>
        </p:txBody>
      </p:sp>
      <p:sp>
        <p:nvSpPr>
          <p:cNvPr id="197" name="TextBox 196">
            <a:extLst>
              <a:ext uri="{FF2B5EF4-FFF2-40B4-BE49-F238E27FC236}">
                <a16:creationId xmlns:a16="http://schemas.microsoft.com/office/drawing/2014/main" xmlns="" id="{EE9A2A81-4C57-4E7C-B0DE-D64E36E59EE9}"/>
              </a:ext>
            </a:extLst>
          </p:cNvPr>
          <p:cNvSpPr txBox="1"/>
          <p:nvPr/>
        </p:nvSpPr>
        <p:spPr>
          <a:xfrm>
            <a:off x="2274846" y="4626841"/>
            <a:ext cx="293533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Clr>
                <a:srgbClr val="F39200"/>
              </a:buClr>
            </a:pPr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ea typeface="PT Astra Serif" panose="020A0603040505020204" pitchFamily="18" charset="-52"/>
                <a:cs typeface="Times New Roman" pitchFamily="18" charset="0"/>
              </a:rPr>
              <a:t>Provision of land plots for lease </a:t>
            </a:r>
          </a:p>
          <a:p>
            <a:pPr>
              <a:buClr>
                <a:srgbClr val="F39200"/>
              </a:buClr>
            </a:pPr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ea typeface="PT Astra Serif" panose="020A0603040505020204" pitchFamily="18" charset="-52"/>
                <a:cs typeface="Times New Roman" pitchFamily="18" charset="0"/>
              </a:rPr>
              <a:t>without tendering</a:t>
            </a:r>
            <a:endParaRPr lang="ru-RU" sz="1200" dirty="0">
              <a:solidFill>
                <a:schemeClr val="bg2">
                  <a:lumMod val="25000"/>
                </a:schemeClr>
              </a:solidFill>
              <a:latin typeface="Akrobat" panose="00000600000000000000" pitchFamily="50" charset="-52"/>
              <a:ea typeface="PT Astra Serif" panose="020A0603040505020204" pitchFamily="18" charset="-52"/>
              <a:cs typeface="Times New Roman" pitchFamily="18" charset="0"/>
            </a:endParaRPr>
          </a:p>
        </p:txBody>
      </p:sp>
      <p:sp>
        <p:nvSpPr>
          <p:cNvPr id="208" name="TextBox 207">
            <a:extLst>
              <a:ext uri="{FF2B5EF4-FFF2-40B4-BE49-F238E27FC236}">
                <a16:creationId xmlns:a16="http://schemas.microsoft.com/office/drawing/2014/main" xmlns="" id="{3B33C8D3-0344-40FF-BDA4-660F8A94B0E9}"/>
              </a:ext>
            </a:extLst>
          </p:cNvPr>
          <p:cNvSpPr txBox="1"/>
          <p:nvPr/>
        </p:nvSpPr>
        <p:spPr>
          <a:xfrm>
            <a:off x="2274845" y="5490095"/>
            <a:ext cx="220955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Clr>
                <a:srgbClr val="F39200"/>
              </a:buClr>
            </a:pPr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ea typeface="PT Astra Serif" panose="020A0603040505020204" pitchFamily="18" charset="-52"/>
                <a:cs typeface="Times New Roman" pitchFamily="18" charset="0"/>
              </a:rPr>
              <a:t>Creation of transportation and engineering infrastructure facilities</a:t>
            </a:r>
            <a:endParaRPr lang="ru-RU" sz="1200" dirty="0">
              <a:solidFill>
                <a:schemeClr val="bg2">
                  <a:lumMod val="25000"/>
                </a:schemeClr>
              </a:solidFill>
              <a:latin typeface="Akrobat" panose="00000600000000000000" pitchFamily="50" charset="-52"/>
              <a:ea typeface="PT Astra Serif" panose="020A0603040505020204" pitchFamily="18" charset="-52"/>
              <a:cs typeface="Times New Roman" pitchFamily="18" charset="0"/>
            </a:endParaRPr>
          </a:p>
        </p:txBody>
      </p:sp>
      <p:grpSp>
        <p:nvGrpSpPr>
          <p:cNvPr id="17" name="Группа 16">
            <a:extLst>
              <a:ext uri="{FF2B5EF4-FFF2-40B4-BE49-F238E27FC236}">
                <a16:creationId xmlns:a16="http://schemas.microsoft.com/office/drawing/2014/main" xmlns="" id="{ACC85FD2-6131-45FE-8FBB-9237EC56AFD0}"/>
              </a:ext>
            </a:extLst>
          </p:cNvPr>
          <p:cNvGrpSpPr/>
          <p:nvPr/>
        </p:nvGrpSpPr>
        <p:grpSpPr>
          <a:xfrm>
            <a:off x="1582605" y="4693262"/>
            <a:ext cx="390380" cy="390378"/>
            <a:chOff x="1608897" y="4712567"/>
            <a:chExt cx="390380" cy="390378"/>
          </a:xfrm>
        </p:grpSpPr>
        <p:pic>
          <p:nvPicPr>
            <p:cNvPr id="4" name="Рисунок 3">
              <a:extLst>
                <a:ext uri="{FF2B5EF4-FFF2-40B4-BE49-F238E27FC236}">
                  <a16:creationId xmlns:a16="http://schemas.microsoft.com/office/drawing/2014/main" xmlns="" id="{99C8E94D-3DE7-4C7D-8831-C1238BCEC0B8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96DAC541-7B7A-43D3-8B79-37D633B846F1}">
                  <asvg:svgBlip xmlns:asvg="http://schemas.microsoft.com/office/drawing/2016/SVG/main" xmlns="" r:embed="rId14"/>
                </a:ext>
              </a:extLst>
            </a:blip>
            <a:stretch>
              <a:fillRect/>
            </a:stretch>
          </p:blipFill>
          <p:spPr>
            <a:xfrm>
              <a:off x="1696698" y="4779211"/>
              <a:ext cx="214778" cy="214778"/>
            </a:xfrm>
            <a:prstGeom prst="rect">
              <a:avLst/>
            </a:prstGeom>
            <a:effectLst>
              <a:outerShdw blurRad="63500" sx="102000" sy="102000" algn="ctr" rotWithShape="0">
                <a:schemeClr val="bg1">
                  <a:alpha val="40000"/>
                </a:schemeClr>
              </a:outerShdw>
            </a:effectLst>
          </p:spPr>
        </p:pic>
        <p:sp>
          <p:nvSpPr>
            <p:cNvPr id="220" name="Овал 219">
              <a:extLst>
                <a:ext uri="{FF2B5EF4-FFF2-40B4-BE49-F238E27FC236}">
                  <a16:creationId xmlns:a16="http://schemas.microsoft.com/office/drawing/2014/main" xmlns="" id="{76817CE4-7E91-4AD0-BB69-28155360F5E3}"/>
                </a:ext>
              </a:extLst>
            </p:cNvPr>
            <p:cNvSpPr/>
            <p:nvPr/>
          </p:nvSpPr>
          <p:spPr>
            <a:xfrm>
              <a:off x="1608897" y="4712567"/>
              <a:ext cx="390380" cy="390378"/>
            </a:xfrm>
            <a:prstGeom prst="ellipse">
              <a:avLst/>
            </a:prstGeom>
            <a:noFill/>
            <a:ln w="19050">
              <a:solidFill>
                <a:srgbClr val="FF9D05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B0224F"/>
                </a:solidFill>
              </a:endParaRPr>
            </a:p>
          </p:txBody>
        </p:sp>
      </p:grpSp>
      <p:grpSp>
        <p:nvGrpSpPr>
          <p:cNvPr id="18" name="Группа 17">
            <a:extLst>
              <a:ext uri="{FF2B5EF4-FFF2-40B4-BE49-F238E27FC236}">
                <a16:creationId xmlns:a16="http://schemas.microsoft.com/office/drawing/2014/main" xmlns="" id="{CAEFBA27-8D98-4130-89AF-B58F4A0964C3}"/>
              </a:ext>
            </a:extLst>
          </p:cNvPr>
          <p:cNvGrpSpPr/>
          <p:nvPr/>
        </p:nvGrpSpPr>
        <p:grpSpPr>
          <a:xfrm>
            <a:off x="1582605" y="5527822"/>
            <a:ext cx="390380" cy="390378"/>
            <a:chOff x="1608897" y="5527822"/>
            <a:chExt cx="390380" cy="390378"/>
          </a:xfrm>
        </p:grpSpPr>
        <p:sp>
          <p:nvSpPr>
            <p:cNvPr id="221" name="Овал 220">
              <a:extLst>
                <a:ext uri="{FF2B5EF4-FFF2-40B4-BE49-F238E27FC236}">
                  <a16:creationId xmlns:a16="http://schemas.microsoft.com/office/drawing/2014/main" xmlns="" id="{1DE3285E-C18D-4D42-9849-FBFA1F90B418}"/>
                </a:ext>
              </a:extLst>
            </p:cNvPr>
            <p:cNvSpPr/>
            <p:nvPr/>
          </p:nvSpPr>
          <p:spPr>
            <a:xfrm>
              <a:off x="1608897" y="5527822"/>
              <a:ext cx="390380" cy="390378"/>
            </a:xfrm>
            <a:prstGeom prst="ellipse">
              <a:avLst/>
            </a:prstGeom>
            <a:noFill/>
            <a:ln w="19050">
              <a:solidFill>
                <a:srgbClr val="FF9D05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B0224F"/>
                </a:solidFill>
              </a:endParaRPr>
            </a:p>
          </p:txBody>
        </p:sp>
        <p:pic>
          <p:nvPicPr>
            <p:cNvPr id="8" name="Рисунок 7">
              <a:extLst>
                <a:ext uri="{FF2B5EF4-FFF2-40B4-BE49-F238E27FC236}">
                  <a16:creationId xmlns:a16="http://schemas.microsoft.com/office/drawing/2014/main" xmlns="" id="{016F7839-A2FC-4783-A35A-10AC0349ED39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>
              <a:extLst>
                <a:ext uri="{96DAC541-7B7A-43D3-8B79-37D633B846F1}">
                  <asvg:svgBlip xmlns:asvg="http://schemas.microsoft.com/office/drawing/2016/SVG/main" xmlns="" r:embed="rId16"/>
                </a:ext>
              </a:extLst>
            </a:blip>
            <a:stretch>
              <a:fillRect/>
            </a:stretch>
          </p:blipFill>
          <p:spPr>
            <a:xfrm>
              <a:off x="1688093" y="5624002"/>
              <a:ext cx="209970" cy="192928"/>
            </a:xfrm>
            <a:prstGeom prst="rect">
              <a:avLst/>
            </a:prstGeom>
            <a:effectLst>
              <a:outerShdw blurRad="63500" sx="102000" sy="102000" algn="ctr" rotWithShape="0">
                <a:schemeClr val="bg1">
                  <a:alpha val="40000"/>
                </a:schemeClr>
              </a:outerShdw>
            </a:effectLst>
          </p:spPr>
        </p:pic>
      </p:grpSp>
      <p:grpSp>
        <p:nvGrpSpPr>
          <p:cNvPr id="16" name="Группа 15">
            <a:extLst>
              <a:ext uri="{FF2B5EF4-FFF2-40B4-BE49-F238E27FC236}">
                <a16:creationId xmlns:a16="http://schemas.microsoft.com/office/drawing/2014/main" xmlns="" id="{44C5FCAC-EBE6-4681-A077-49D37730B78D}"/>
              </a:ext>
            </a:extLst>
          </p:cNvPr>
          <p:cNvGrpSpPr/>
          <p:nvPr/>
        </p:nvGrpSpPr>
        <p:grpSpPr>
          <a:xfrm>
            <a:off x="1582605" y="3890304"/>
            <a:ext cx="390380" cy="390378"/>
            <a:chOff x="1608897" y="3897312"/>
            <a:chExt cx="390380" cy="390378"/>
          </a:xfrm>
        </p:grpSpPr>
        <p:sp>
          <p:nvSpPr>
            <p:cNvPr id="211" name="Овал 210">
              <a:extLst>
                <a:ext uri="{FF2B5EF4-FFF2-40B4-BE49-F238E27FC236}">
                  <a16:creationId xmlns:a16="http://schemas.microsoft.com/office/drawing/2014/main" xmlns="" id="{F99DE55E-5115-400F-B122-C5729E2B29F0}"/>
                </a:ext>
              </a:extLst>
            </p:cNvPr>
            <p:cNvSpPr/>
            <p:nvPr/>
          </p:nvSpPr>
          <p:spPr>
            <a:xfrm>
              <a:off x="1608897" y="3897312"/>
              <a:ext cx="390380" cy="390378"/>
            </a:xfrm>
            <a:prstGeom prst="ellipse">
              <a:avLst/>
            </a:prstGeom>
            <a:noFill/>
            <a:ln w="19050">
              <a:solidFill>
                <a:srgbClr val="FF9D05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B0224F"/>
                </a:solidFill>
              </a:endParaRPr>
            </a:p>
          </p:txBody>
        </p:sp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xmlns="" id="{3B485775-70F9-428F-8215-2A53128E2834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>
              <a:extLst>
                <a:ext uri="{96DAC541-7B7A-43D3-8B79-37D633B846F1}">
                  <asvg:svgBlip xmlns:asvg="http://schemas.microsoft.com/office/drawing/2016/SVG/main" xmlns="" r:embed="rId18"/>
                </a:ext>
              </a:extLst>
            </a:blip>
            <a:stretch>
              <a:fillRect/>
            </a:stretch>
          </p:blipFill>
          <p:spPr>
            <a:xfrm>
              <a:off x="1704537" y="3992952"/>
              <a:ext cx="199098" cy="199098"/>
            </a:xfrm>
            <a:prstGeom prst="rect">
              <a:avLst/>
            </a:prstGeom>
            <a:effectLst>
              <a:outerShdw blurRad="63500" sx="102000" sy="102000" algn="ctr" rotWithShape="0">
                <a:schemeClr val="bg1">
                  <a:alpha val="40000"/>
                </a:schemeClr>
              </a:outerShdw>
            </a:effectLst>
          </p:spPr>
        </p:pic>
      </p:grpSp>
      <p:sp>
        <p:nvSpPr>
          <p:cNvPr id="195" name="Прямоугольник 194">
            <a:extLst>
              <a:ext uri="{FF2B5EF4-FFF2-40B4-BE49-F238E27FC236}">
                <a16:creationId xmlns:a16="http://schemas.microsoft.com/office/drawing/2014/main" xmlns="" id="{327082ED-5A86-42E8-936E-1DB99AE110C7}"/>
              </a:ext>
            </a:extLst>
          </p:cNvPr>
          <p:cNvSpPr/>
          <p:nvPr/>
        </p:nvSpPr>
        <p:spPr>
          <a:xfrm>
            <a:off x="1064111" y="2892984"/>
            <a:ext cx="4419328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The law provides for</a:t>
            </a:r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 </a:t>
            </a:r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11 </a:t>
            </a:r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investment project </a:t>
            </a:r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modes </a:t>
            </a:r>
            <a:r>
              <a:rPr lang="ru-RU" sz="11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(</a:t>
            </a:r>
            <a:r>
              <a:rPr lang="en-US" sz="11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agreements on capital investment protection and promotion</a:t>
            </a:r>
            <a:r>
              <a:rPr lang="ru-RU" sz="11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,</a:t>
            </a:r>
            <a:r>
              <a:rPr lang="en-US" sz="11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 on implementation of investment projects, on support of investment projects, etc.</a:t>
            </a:r>
            <a:r>
              <a:rPr lang="ru-RU" sz="11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302" name="TextBox 301">
            <a:extLst>
              <a:ext uri="{FF2B5EF4-FFF2-40B4-BE49-F238E27FC236}">
                <a16:creationId xmlns:a16="http://schemas.microsoft.com/office/drawing/2014/main" xmlns="" id="{84D3572D-211B-47A7-B3B4-A63A97095409}"/>
              </a:ext>
            </a:extLst>
          </p:cNvPr>
          <p:cNvSpPr txBox="1"/>
          <p:nvPr/>
        </p:nvSpPr>
        <p:spPr>
          <a:xfrm>
            <a:off x="11572874" y="6509956"/>
            <a:ext cx="61126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dirty="0">
                <a:solidFill>
                  <a:schemeClr val="bg1">
                    <a:lumMod val="65000"/>
                  </a:schemeClr>
                </a:solidFill>
                <a:latin typeface="Akrobat ExtraBold" panose="00000900000000000000" pitchFamily="50" charset="-52"/>
                <a:cs typeface="Times New Roman" panose="02020603050405020304" pitchFamily="18" charset="0"/>
              </a:rPr>
              <a:t>- 11 -</a:t>
            </a:r>
          </a:p>
        </p:txBody>
      </p:sp>
      <p:pic>
        <p:nvPicPr>
          <p:cNvPr id="333" name="Рисунок 332">
            <a:extLst>
              <a:ext uri="{FF2B5EF4-FFF2-40B4-BE49-F238E27FC236}">
                <a16:creationId xmlns:a16="http://schemas.microsoft.com/office/drawing/2014/main" xmlns="" id="{1C18B50A-EA1F-4DF8-90AA-3194E1EA90DC}"/>
              </a:ext>
            </a:extLst>
          </p:cNvPr>
          <p:cNvPicPr>
            <a:picLocks noChangeAspect="1"/>
          </p:cNvPicPr>
          <p:nvPr/>
        </p:nvPicPr>
        <p:blipFill rotWithShape="1"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artisticBlur radius="3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6456" t="1" b="37531"/>
          <a:stretch/>
        </p:blipFill>
        <p:spPr>
          <a:xfrm>
            <a:off x="5343190" y="5926628"/>
            <a:ext cx="509830" cy="441340"/>
          </a:xfrm>
          <a:prstGeom prst="rect">
            <a:avLst/>
          </a:prstGeom>
          <a:effectLst>
            <a:outerShdw blurRad="114300" dist="254000" dir="3600000" sx="52000" sy="52000" kx="-800400" algn="bl" rotWithShape="0">
              <a:prstClr val="black">
                <a:alpha val="20000"/>
              </a:prstClr>
            </a:outerShdw>
          </a:effectLst>
        </p:spPr>
      </p:pic>
      <p:pic>
        <p:nvPicPr>
          <p:cNvPr id="334" name="Рисунок 333">
            <a:extLst>
              <a:ext uri="{FF2B5EF4-FFF2-40B4-BE49-F238E27FC236}">
                <a16:creationId xmlns:a16="http://schemas.microsoft.com/office/drawing/2014/main" xmlns="" id="{58142672-7571-4FC9-80C8-E8A17BED3EBA}"/>
              </a:ext>
            </a:extLst>
          </p:cNvPr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0" t="65011" r="71297" b="8791"/>
          <a:stretch/>
        </p:blipFill>
        <p:spPr>
          <a:xfrm>
            <a:off x="10550593" y="2756504"/>
            <a:ext cx="339996" cy="344441"/>
          </a:xfrm>
          <a:prstGeom prst="rect">
            <a:avLst/>
          </a:prstGeom>
          <a:effectLst>
            <a:outerShdw blurRad="139700" dist="88900" dir="6840000" sx="65000" sy="65000" rotWithShape="0">
              <a:prstClr val="black">
                <a:alpha val="59000"/>
              </a:prstClr>
            </a:outerShdw>
          </a:effectLst>
        </p:spPr>
      </p:pic>
      <p:sp>
        <p:nvSpPr>
          <p:cNvPr id="335" name="Полилиния: фигура 334">
            <a:extLst>
              <a:ext uri="{FF2B5EF4-FFF2-40B4-BE49-F238E27FC236}">
                <a16:creationId xmlns:a16="http://schemas.microsoft.com/office/drawing/2014/main" xmlns="" id="{4F6FE2AF-5BE7-413C-9A69-88FB5E5BE984}"/>
              </a:ext>
            </a:extLst>
          </p:cNvPr>
          <p:cNvSpPr/>
          <p:nvPr/>
        </p:nvSpPr>
        <p:spPr>
          <a:xfrm rot="18900000">
            <a:off x="5601225" y="1401606"/>
            <a:ext cx="100251" cy="100251"/>
          </a:xfrm>
          <a:custGeom>
            <a:avLst/>
            <a:gdLst>
              <a:gd name="connsiteX0" fmla="*/ 96874 w 100251"/>
              <a:gd name="connsiteY0" fmla="*/ 39995 h 100251"/>
              <a:gd name="connsiteX1" fmla="*/ 100251 w 100251"/>
              <a:gd name="connsiteY1" fmla="*/ 43372 h 100251"/>
              <a:gd name="connsiteX2" fmla="*/ 100251 w 100251"/>
              <a:gd name="connsiteY2" fmla="*/ 56879 h 100251"/>
              <a:gd name="connsiteX3" fmla="*/ 96874 w 100251"/>
              <a:gd name="connsiteY3" fmla="*/ 60256 h 100251"/>
              <a:gd name="connsiteX4" fmla="*/ 58764 w 100251"/>
              <a:gd name="connsiteY4" fmla="*/ 60256 h 100251"/>
              <a:gd name="connsiteX5" fmla="*/ 58764 w 100251"/>
              <a:gd name="connsiteY5" fmla="*/ 96874 h 100251"/>
              <a:gd name="connsiteX6" fmla="*/ 55387 w 100251"/>
              <a:gd name="connsiteY6" fmla="*/ 100251 h 100251"/>
              <a:gd name="connsiteX7" fmla="*/ 41880 w 100251"/>
              <a:gd name="connsiteY7" fmla="*/ 100251 h 100251"/>
              <a:gd name="connsiteX8" fmla="*/ 38503 w 100251"/>
              <a:gd name="connsiteY8" fmla="*/ 96874 h 100251"/>
              <a:gd name="connsiteX9" fmla="*/ 38503 w 100251"/>
              <a:gd name="connsiteY9" fmla="*/ 60256 h 100251"/>
              <a:gd name="connsiteX10" fmla="*/ 3377 w 100251"/>
              <a:gd name="connsiteY10" fmla="*/ 60256 h 100251"/>
              <a:gd name="connsiteX11" fmla="*/ 0 w 100251"/>
              <a:gd name="connsiteY11" fmla="*/ 56879 h 100251"/>
              <a:gd name="connsiteX12" fmla="*/ 0 w 100251"/>
              <a:gd name="connsiteY12" fmla="*/ 43372 h 100251"/>
              <a:gd name="connsiteX13" fmla="*/ 3377 w 100251"/>
              <a:gd name="connsiteY13" fmla="*/ 39995 h 100251"/>
              <a:gd name="connsiteX14" fmla="*/ 38503 w 100251"/>
              <a:gd name="connsiteY14" fmla="*/ 39995 h 100251"/>
              <a:gd name="connsiteX15" fmla="*/ 38503 w 100251"/>
              <a:gd name="connsiteY15" fmla="*/ 3377 h 100251"/>
              <a:gd name="connsiteX16" fmla="*/ 41880 w 100251"/>
              <a:gd name="connsiteY16" fmla="*/ 0 h 100251"/>
              <a:gd name="connsiteX17" fmla="*/ 55387 w 100251"/>
              <a:gd name="connsiteY17" fmla="*/ 0 h 100251"/>
              <a:gd name="connsiteX18" fmla="*/ 58764 w 100251"/>
              <a:gd name="connsiteY18" fmla="*/ 3377 h 100251"/>
              <a:gd name="connsiteX19" fmla="*/ 58764 w 100251"/>
              <a:gd name="connsiteY19" fmla="*/ 39995 h 100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00251" h="100251">
                <a:moveTo>
                  <a:pt x="96874" y="39995"/>
                </a:moveTo>
                <a:cubicBezTo>
                  <a:pt x="98739" y="39995"/>
                  <a:pt x="100251" y="41507"/>
                  <a:pt x="100251" y="43372"/>
                </a:cubicBezTo>
                <a:lnTo>
                  <a:pt x="100251" y="56879"/>
                </a:lnTo>
                <a:cubicBezTo>
                  <a:pt x="100251" y="58744"/>
                  <a:pt x="98739" y="60256"/>
                  <a:pt x="96874" y="60256"/>
                </a:cubicBezTo>
                <a:lnTo>
                  <a:pt x="58764" y="60256"/>
                </a:lnTo>
                <a:lnTo>
                  <a:pt x="58764" y="96874"/>
                </a:lnTo>
                <a:cubicBezTo>
                  <a:pt x="58764" y="98739"/>
                  <a:pt x="57252" y="100251"/>
                  <a:pt x="55387" y="100251"/>
                </a:cubicBezTo>
                <a:lnTo>
                  <a:pt x="41880" y="100251"/>
                </a:lnTo>
                <a:cubicBezTo>
                  <a:pt x="40015" y="100251"/>
                  <a:pt x="38503" y="98739"/>
                  <a:pt x="38503" y="96874"/>
                </a:cubicBezTo>
                <a:lnTo>
                  <a:pt x="38503" y="60256"/>
                </a:lnTo>
                <a:lnTo>
                  <a:pt x="3377" y="60256"/>
                </a:lnTo>
                <a:cubicBezTo>
                  <a:pt x="1512" y="60256"/>
                  <a:pt x="0" y="58744"/>
                  <a:pt x="0" y="56879"/>
                </a:cubicBezTo>
                <a:lnTo>
                  <a:pt x="0" y="43372"/>
                </a:lnTo>
                <a:cubicBezTo>
                  <a:pt x="0" y="41507"/>
                  <a:pt x="1512" y="39995"/>
                  <a:pt x="3377" y="39995"/>
                </a:cubicBezTo>
                <a:lnTo>
                  <a:pt x="38503" y="39995"/>
                </a:lnTo>
                <a:lnTo>
                  <a:pt x="38503" y="3377"/>
                </a:lnTo>
                <a:cubicBezTo>
                  <a:pt x="38503" y="1512"/>
                  <a:pt x="40015" y="0"/>
                  <a:pt x="41880" y="0"/>
                </a:cubicBezTo>
                <a:lnTo>
                  <a:pt x="55387" y="0"/>
                </a:lnTo>
                <a:cubicBezTo>
                  <a:pt x="57252" y="0"/>
                  <a:pt x="58764" y="1512"/>
                  <a:pt x="58764" y="3377"/>
                </a:cubicBezTo>
                <a:lnTo>
                  <a:pt x="58764" y="39995"/>
                </a:lnTo>
                <a:close/>
              </a:path>
            </a:pathLst>
          </a:custGeom>
          <a:solidFill>
            <a:schemeClr val="bg1">
              <a:lumMod val="85000"/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/>
          </a:p>
        </p:txBody>
      </p:sp>
      <p:sp>
        <p:nvSpPr>
          <p:cNvPr id="336" name="Полилиния: фигура 335">
            <a:extLst>
              <a:ext uri="{FF2B5EF4-FFF2-40B4-BE49-F238E27FC236}">
                <a16:creationId xmlns:a16="http://schemas.microsoft.com/office/drawing/2014/main" xmlns="" id="{CF8889F0-128F-4040-B698-B6DF819C0138}"/>
              </a:ext>
            </a:extLst>
          </p:cNvPr>
          <p:cNvSpPr/>
          <p:nvPr/>
        </p:nvSpPr>
        <p:spPr>
          <a:xfrm rot="18900000">
            <a:off x="11349589" y="1401606"/>
            <a:ext cx="100251" cy="100251"/>
          </a:xfrm>
          <a:custGeom>
            <a:avLst/>
            <a:gdLst>
              <a:gd name="connsiteX0" fmla="*/ 96874 w 100251"/>
              <a:gd name="connsiteY0" fmla="*/ 39995 h 100251"/>
              <a:gd name="connsiteX1" fmla="*/ 100251 w 100251"/>
              <a:gd name="connsiteY1" fmla="*/ 43372 h 100251"/>
              <a:gd name="connsiteX2" fmla="*/ 100251 w 100251"/>
              <a:gd name="connsiteY2" fmla="*/ 56879 h 100251"/>
              <a:gd name="connsiteX3" fmla="*/ 96874 w 100251"/>
              <a:gd name="connsiteY3" fmla="*/ 60256 h 100251"/>
              <a:gd name="connsiteX4" fmla="*/ 58764 w 100251"/>
              <a:gd name="connsiteY4" fmla="*/ 60256 h 100251"/>
              <a:gd name="connsiteX5" fmla="*/ 58764 w 100251"/>
              <a:gd name="connsiteY5" fmla="*/ 96874 h 100251"/>
              <a:gd name="connsiteX6" fmla="*/ 55387 w 100251"/>
              <a:gd name="connsiteY6" fmla="*/ 100251 h 100251"/>
              <a:gd name="connsiteX7" fmla="*/ 41880 w 100251"/>
              <a:gd name="connsiteY7" fmla="*/ 100251 h 100251"/>
              <a:gd name="connsiteX8" fmla="*/ 38503 w 100251"/>
              <a:gd name="connsiteY8" fmla="*/ 96874 h 100251"/>
              <a:gd name="connsiteX9" fmla="*/ 38503 w 100251"/>
              <a:gd name="connsiteY9" fmla="*/ 60256 h 100251"/>
              <a:gd name="connsiteX10" fmla="*/ 3377 w 100251"/>
              <a:gd name="connsiteY10" fmla="*/ 60256 h 100251"/>
              <a:gd name="connsiteX11" fmla="*/ 0 w 100251"/>
              <a:gd name="connsiteY11" fmla="*/ 56879 h 100251"/>
              <a:gd name="connsiteX12" fmla="*/ 0 w 100251"/>
              <a:gd name="connsiteY12" fmla="*/ 43372 h 100251"/>
              <a:gd name="connsiteX13" fmla="*/ 3377 w 100251"/>
              <a:gd name="connsiteY13" fmla="*/ 39995 h 100251"/>
              <a:gd name="connsiteX14" fmla="*/ 38503 w 100251"/>
              <a:gd name="connsiteY14" fmla="*/ 39995 h 100251"/>
              <a:gd name="connsiteX15" fmla="*/ 38503 w 100251"/>
              <a:gd name="connsiteY15" fmla="*/ 3377 h 100251"/>
              <a:gd name="connsiteX16" fmla="*/ 41880 w 100251"/>
              <a:gd name="connsiteY16" fmla="*/ 0 h 100251"/>
              <a:gd name="connsiteX17" fmla="*/ 55387 w 100251"/>
              <a:gd name="connsiteY17" fmla="*/ 0 h 100251"/>
              <a:gd name="connsiteX18" fmla="*/ 58764 w 100251"/>
              <a:gd name="connsiteY18" fmla="*/ 3377 h 100251"/>
              <a:gd name="connsiteX19" fmla="*/ 58764 w 100251"/>
              <a:gd name="connsiteY19" fmla="*/ 39995 h 100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00251" h="100251">
                <a:moveTo>
                  <a:pt x="96874" y="39995"/>
                </a:moveTo>
                <a:cubicBezTo>
                  <a:pt x="98739" y="39995"/>
                  <a:pt x="100251" y="41507"/>
                  <a:pt x="100251" y="43372"/>
                </a:cubicBezTo>
                <a:lnTo>
                  <a:pt x="100251" y="56879"/>
                </a:lnTo>
                <a:cubicBezTo>
                  <a:pt x="100251" y="58744"/>
                  <a:pt x="98739" y="60256"/>
                  <a:pt x="96874" y="60256"/>
                </a:cubicBezTo>
                <a:lnTo>
                  <a:pt x="58764" y="60256"/>
                </a:lnTo>
                <a:lnTo>
                  <a:pt x="58764" y="96874"/>
                </a:lnTo>
                <a:cubicBezTo>
                  <a:pt x="58764" y="98739"/>
                  <a:pt x="57252" y="100251"/>
                  <a:pt x="55387" y="100251"/>
                </a:cubicBezTo>
                <a:lnTo>
                  <a:pt x="41880" y="100251"/>
                </a:lnTo>
                <a:cubicBezTo>
                  <a:pt x="40015" y="100251"/>
                  <a:pt x="38503" y="98739"/>
                  <a:pt x="38503" y="96874"/>
                </a:cubicBezTo>
                <a:lnTo>
                  <a:pt x="38503" y="60256"/>
                </a:lnTo>
                <a:lnTo>
                  <a:pt x="3377" y="60256"/>
                </a:lnTo>
                <a:cubicBezTo>
                  <a:pt x="1512" y="60256"/>
                  <a:pt x="0" y="58744"/>
                  <a:pt x="0" y="56879"/>
                </a:cubicBezTo>
                <a:lnTo>
                  <a:pt x="0" y="43372"/>
                </a:lnTo>
                <a:cubicBezTo>
                  <a:pt x="0" y="41507"/>
                  <a:pt x="1512" y="39995"/>
                  <a:pt x="3377" y="39995"/>
                </a:cubicBezTo>
                <a:lnTo>
                  <a:pt x="38503" y="39995"/>
                </a:lnTo>
                <a:lnTo>
                  <a:pt x="38503" y="3377"/>
                </a:lnTo>
                <a:cubicBezTo>
                  <a:pt x="38503" y="1512"/>
                  <a:pt x="40015" y="0"/>
                  <a:pt x="41880" y="0"/>
                </a:cubicBezTo>
                <a:lnTo>
                  <a:pt x="55387" y="0"/>
                </a:lnTo>
                <a:cubicBezTo>
                  <a:pt x="57252" y="0"/>
                  <a:pt x="58764" y="1512"/>
                  <a:pt x="58764" y="3377"/>
                </a:cubicBezTo>
                <a:lnTo>
                  <a:pt x="58764" y="39995"/>
                </a:lnTo>
                <a:close/>
              </a:path>
            </a:pathLst>
          </a:custGeom>
          <a:solidFill>
            <a:schemeClr val="bg1">
              <a:lumMod val="85000"/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/>
          </a:p>
        </p:txBody>
      </p:sp>
      <p:pic>
        <p:nvPicPr>
          <p:cNvPr id="114" name="Рисунок 113">
            <a:extLst>
              <a:ext uri="{FF2B5EF4-FFF2-40B4-BE49-F238E27FC236}">
                <a16:creationId xmlns:a16="http://schemas.microsoft.com/office/drawing/2014/main" xmlns="" id="{BEE4D8B9-2645-486D-9E6C-B6E9A3A5F582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96DAC541-7B7A-43D3-8B79-37D633B846F1}">
                <asvg:svgBlip xmlns:asvg="http://schemas.microsoft.com/office/drawing/2016/SVG/main" xmlns="" r:embed="rId23"/>
              </a:ext>
            </a:extLst>
          </a:blip>
          <a:stretch>
            <a:fillRect/>
          </a:stretch>
        </p:blipFill>
        <p:spPr>
          <a:xfrm>
            <a:off x="10096966" y="615067"/>
            <a:ext cx="143522" cy="143520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115" name="Рисунок 114">
            <a:extLst>
              <a:ext uri="{FF2B5EF4-FFF2-40B4-BE49-F238E27FC236}">
                <a16:creationId xmlns:a16="http://schemas.microsoft.com/office/drawing/2014/main" xmlns="" id="{1DA5EDB1-9300-47FA-905B-F78E34921124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96DAC541-7B7A-43D3-8B79-37D633B846F1}">
                <asvg:svgBlip xmlns:asvg="http://schemas.microsoft.com/office/drawing/2016/SVG/main" xmlns="" r:embed="rId25"/>
              </a:ext>
            </a:extLst>
          </a:blip>
          <a:stretch>
            <a:fillRect/>
          </a:stretch>
        </p:blipFill>
        <p:spPr>
          <a:xfrm>
            <a:off x="11332198" y="642050"/>
            <a:ext cx="145950" cy="106656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116" name="Рисунок 115">
            <a:extLst>
              <a:ext uri="{FF2B5EF4-FFF2-40B4-BE49-F238E27FC236}">
                <a16:creationId xmlns:a16="http://schemas.microsoft.com/office/drawing/2014/main" xmlns="" id="{2FD37B57-EE7E-4AE0-BF58-6A6ED5D2E7A4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96DAC541-7B7A-43D3-8B79-37D633B846F1}">
                <asvg:svgBlip xmlns:asvg="http://schemas.microsoft.com/office/drawing/2016/SVG/main" xmlns="" r:embed="rId27"/>
              </a:ext>
            </a:extLst>
          </a:blip>
          <a:stretch>
            <a:fillRect/>
          </a:stretch>
        </p:blipFill>
        <p:spPr>
          <a:xfrm>
            <a:off x="8845229" y="614271"/>
            <a:ext cx="133624" cy="133622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sp>
        <p:nvSpPr>
          <p:cNvPr id="118" name="Овал 117">
            <a:extLst>
              <a:ext uri="{FF2B5EF4-FFF2-40B4-BE49-F238E27FC236}">
                <a16:creationId xmlns:a16="http://schemas.microsoft.com/office/drawing/2014/main" xmlns="" id="{4746A31D-163E-4823-8401-86EE46FF0A44}"/>
              </a:ext>
            </a:extLst>
          </p:cNvPr>
          <p:cNvSpPr/>
          <p:nvPr/>
        </p:nvSpPr>
        <p:spPr>
          <a:xfrm>
            <a:off x="11245660" y="528230"/>
            <a:ext cx="327214" cy="327212"/>
          </a:xfrm>
          <a:prstGeom prst="ellipse">
            <a:avLst/>
          </a:prstGeom>
          <a:noFill/>
          <a:ln w="12700">
            <a:solidFill>
              <a:srgbClr val="F392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D91D5C"/>
              </a:solidFill>
            </a:endParaRPr>
          </a:p>
        </p:txBody>
      </p:sp>
      <p:pic>
        <p:nvPicPr>
          <p:cNvPr id="119" name="Рисунок 118">
            <a:extLst>
              <a:ext uri="{FF2B5EF4-FFF2-40B4-BE49-F238E27FC236}">
                <a16:creationId xmlns:a16="http://schemas.microsoft.com/office/drawing/2014/main" xmlns="" id="{F28612C0-4CB3-441E-B488-DA2AD39C0252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96DAC541-7B7A-43D3-8B79-37D633B846F1}">
                <asvg:svgBlip xmlns:asvg="http://schemas.microsoft.com/office/drawing/2016/SVG/main" xmlns="" r:embed="rId29"/>
              </a:ext>
            </a:extLst>
          </a:blip>
          <a:stretch>
            <a:fillRect/>
          </a:stretch>
        </p:blipFill>
        <p:spPr>
          <a:xfrm>
            <a:off x="8172710" y="625905"/>
            <a:ext cx="127928" cy="127926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120" name="Рисунок 119">
            <a:extLst>
              <a:ext uri="{FF2B5EF4-FFF2-40B4-BE49-F238E27FC236}">
                <a16:creationId xmlns:a16="http://schemas.microsoft.com/office/drawing/2014/main" xmlns="" id="{97F9CE3C-5978-49CD-BE73-96BB4C64630E}"/>
              </a:ext>
            </a:extLst>
          </p:cNvPr>
          <p:cNvPicPr>
            <a:picLocks noChangeAspect="1"/>
          </p:cNvPicPr>
          <p:nvPr/>
        </p:nvPicPr>
        <p:blipFill>
          <a:blip r:embed="rId30">
            <a:extLst>
              <a:ext uri="{96DAC541-7B7A-43D3-8B79-37D633B846F1}">
                <asvg:svgBlip xmlns:asvg="http://schemas.microsoft.com/office/drawing/2016/SVG/main" xmlns="" r:embed="rId31"/>
              </a:ext>
            </a:extLst>
          </a:blip>
          <a:stretch>
            <a:fillRect/>
          </a:stretch>
        </p:blipFill>
        <p:spPr>
          <a:xfrm>
            <a:off x="9475758" y="628566"/>
            <a:ext cx="133624" cy="133622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  <p:pic>
        <p:nvPicPr>
          <p:cNvPr id="121" name="Рисунок 120">
            <a:extLst>
              <a:ext uri="{FF2B5EF4-FFF2-40B4-BE49-F238E27FC236}">
                <a16:creationId xmlns:a16="http://schemas.microsoft.com/office/drawing/2014/main" xmlns="" id="{47E7BFC2-C015-48FD-AA35-516F70C2FBE3}"/>
              </a:ext>
            </a:extLst>
          </p:cNvPr>
          <p:cNvPicPr>
            <a:picLocks noChangeAspect="1"/>
          </p:cNvPicPr>
          <p:nvPr/>
        </p:nvPicPr>
        <p:blipFill>
          <a:blip r:embed="rId32">
            <a:extLst>
              <a:ext uri="{96DAC541-7B7A-43D3-8B79-37D633B846F1}">
                <asvg:svgBlip xmlns:asvg="http://schemas.microsoft.com/office/drawing/2016/SVG/main" xmlns="" r:embed="rId33"/>
              </a:ext>
            </a:extLst>
          </a:blip>
          <a:stretch>
            <a:fillRect/>
          </a:stretch>
        </p:blipFill>
        <p:spPr>
          <a:xfrm>
            <a:off x="10718636" y="619617"/>
            <a:ext cx="128674" cy="128674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alpha val="40000"/>
              </a:scheme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0570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4.58333E-6 3.7037E-6 L -0.03919 -0.0590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66" y="-296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125E-6 -1.85185E-6 L 0.02317 -0.04722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3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59" y="-2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12" name="Прямая соединительная линия 711">
            <a:extLst>
              <a:ext uri="{FF2B5EF4-FFF2-40B4-BE49-F238E27FC236}">
                <a16:creationId xmlns:a16="http://schemas.microsoft.com/office/drawing/2014/main" xmlns="" id="{B8364C35-9327-4CAB-8227-721755794FA8}"/>
              </a:ext>
            </a:extLst>
          </p:cNvPr>
          <p:cNvCxnSpPr>
            <a:cxnSpLocks/>
          </p:cNvCxnSpPr>
          <p:nvPr/>
        </p:nvCxnSpPr>
        <p:spPr>
          <a:xfrm>
            <a:off x="6962775" y="1026012"/>
            <a:ext cx="522922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7" name="Прямоугольник 706">
            <a:extLst>
              <a:ext uri="{FF2B5EF4-FFF2-40B4-BE49-F238E27FC236}">
                <a16:creationId xmlns:a16="http://schemas.microsoft.com/office/drawing/2014/main" xmlns="" id="{BC1CB6E9-27D3-4782-A210-8BC89687A9FE}"/>
              </a:ext>
            </a:extLst>
          </p:cNvPr>
          <p:cNvSpPr/>
          <p:nvPr/>
        </p:nvSpPr>
        <p:spPr>
          <a:xfrm flipH="1">
            <a:off x="9490078" y="712776"/>
            <a:ext cx="1246830" cy="593411"/>
          </a:xfrm>
          <a:prstGeom prst="rect">
            <a:avLst/>
          </a:prstGeom>
          <a:solidFill>
            <a:srgbClr val="6F50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708" name="Прямоугольник 707">
            <a:extLst>
              <a:ext uri="{FF2B5EF4-FFF2-40B4-BE49-F238E27FC236}">
                <a16:creationId xmlns:a16="http://schemas.microsoft.com/office/drawing/2014/main" xmlns="" id="{3ADA1F29-5352-4DF3-89D8-DEA2DD8E0BAA}"/>
              </a:ext>
            </a:extLst>
          </p:cNvPr>
          <p:cNvSpPr/>
          <p:nvPr/>
        </p:nvSpPr>
        <p:spPr>
          <a:xfrm flipH="1">
            <a:off x="8257104" y="712776"/>
            <a:ext cx="1229757" cy="593411"/>
          </a:xfrm>
          <a:prstGeom prst="rect">
            <a:avLst/>
          </a:prstGeom>
          <a:solidFill>
            <a:srgbClr val="853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709" name="Прямоугольник 708">
            <a:extLst>
              <a:ext uri="{FF2B5EF4-FFF2-40B4-BE49-F238E27FC236}">
                <a16:creationId xmlns:a16="http://schemas.microsoft.com/office/drawing/2014/main" xmlns="" id="{9D3AB7BD-1768-4ED9-B482-423A4B71D47A}"/>
              </a:ext>
            </a:extLst>
          </p:cNvPr>
          <p:cNvSpPr/>
          <p:nvPr/>
        </p:nvSpPr>
        <p:spPr>
          <a:xfrm flipH="1">
            <a:off x="6955846" y="712776"/>
            <a:ext cx="1299751" cy="593411"/>
          </a:xfrm>
          <a:prstGeom prst="rect">
            <a:avLst/>
          </a:prstGeom>
          <a:solidFill>
            <a:srgbClr val="C06C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711" name="Прямоугольник 710">
            <a:extLst>
              <a:ext uri="{FF2B5EF4-FFF2-40B4-BE49-F238E27FC236}">
                <a16:creationId xmlns:a16="http://schemas.microsoft.com/office/drawing/2014/main" xmlns="" id="{B743B0A1-13A1-4F25-817F-89846D0135E3}"/>
              </a:ext>
            </a:extLst>
          </p:cNvPr>
          <p:cNvSpPr/>
          <p:nvPr/>
        </p:nvSpPr>
        <p:spPr>
          <a:xfrm flipH="1">
            <a:off x="-2" y="712776"/>
            <a:ext cx="6239470" cy="593411"/>
          </a:xfrm>
          <a:prstGeom prst="rect">
            <a:avLst/>
          </a:prstGeom>
          <a:solidFill>
            <a:srgbClr val="F39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95" name="Прямоугольник 394">
            <a:extLst>
              <a:ext uri="{FF2B5EF4-FFF2-40B4-BE49-F238E27FC236}">
                <a16:creationId xmlns:a16="http://schemas.microsoft.com/office/drawing/2014/main" xmlns="" id="{F6C5026C-B8D9-4B39-8176-E2D870F42261}"/>
              </a:ext>
            </a:extLst>
          </p:cNvPr>
          <p:cNvSpPr/>
          <p:nvPr/>
        </p:nvSpPr>
        <p:spPr>
          <a:xfrm>
            <a:off x="0" y="161558"/>
            <a:ext cx="12192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REPORT ON ACHIEVEMENT OF EFFICIENCY INDICATORS</a:t>
            </a:r>
            <a:r>
              <a:rPr lang="ru-RU" sz="20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 </a:t>
            </a:r>
          </a:p>
        </p:txBody>
      </p:sp>
      <p:sp>
        <p:nvSpPr>
          <p:cNvPr id="397" name="Прямоугольник 396">
            <a:extLst>
              <a:ext uri="{FF2B5EF4-FFF2-40B4-BE49-F238E27FC236}">
                <a16:creationId xmlns:a16="http://schemas.microsoft.com/office/drawing/2014/main" xmlns="" id="{0A18588B-16A6-4F7B-9D25-D2B58A1095C6}"/>
              </a:ext>
            </a:extLst>
          </p:cNvPr>
          <p:cNvSpPr/>
          <p:nvPr/>
        </p:nvSpPr>
        <p:spPr>
          <a:xfrm flipH="1">
            <a:off x="9499871" y="2457583"/>
            <a:ext cx="1232400" cy="486590"/>
          </a:xfrm>
          <a:prstGeom prst="rect">
            <a:avLst/>
          </a:prstGeom>
          <a:solidFill>
            <a:srgbClr val="6F5080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98" name="Прямоугольник 397">
            <a:extLst>
              <a:ext uri="{FF2B5EF4-FFF2-40B4-BE49-F238E27FC236}">
                <a16:creationId xmlns:a16="http://schemas.microsoft.com/office/drawing/2014/main" xmlns="" id="{EDACE1AE-0240-4F7B-839C-69E5A1F0467C}"/>
              </a:ext>
            </a:extLst>
          </p:cNvPr>
          <p:cNvSpPr/>
          <p:nvPr/>
        </p:nvSpPr>
        <p:spPr>
          <a:xfrm flipH="1">
            <a:off x="9482624" y="1782720"/>
            <a:ext cx="1257671" cy="335609"/>
          </a:xfrm>
          <a:prstGeom prst="rect">
            <a:avLst/>
          </a:prstGeom>
          <a:solidFill>
            <a:srgbClr val="6F5080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19" name="Прямоугольник 418">
            <a:extLst>
              <a:ext uri="{FF2B5EF4-FFF2-40B4-BE49-F238E27FC236}">
                <a16:creationId xmlns:a16="http://schemas.microsoft.com/office/drawing/2014/main" xmlns="" id="{47092075-7864-4707-91BA-9E09392D1663}"/>
              </a:ext>
            </a:extLst>
          </p:cNvPr>
          <p:cNvSpPr/>
          <p:nvPr/>
        </p:nvSpPr>
        <p:spPr>
          <a:xfrm flipH="1">
            <a:off x="9498199" y="3498307"/>
            <a:ext cx="1247321" cy="498773"/>
          </a:xfrm>
          <a:prstGeom prst="rect">
            <a:avLst/>
          </a:prstGeom>
          <a:solidFill>
            <a:srgbClr val="6F5080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23" name="Прямоугольник 422">
            <a:extLst>
              <a:ext uri="{FF2B5EF4-FFF2-40B4-BE49-F238E27FC236}">
                <a16:creationId xmlns:a16="http://schemas.microsoft.com/office/drawing/2014/main" xmlns="" id="{53104606-EF5B-4270-985F-CC5A9F7CD88A}"/>
              </a:ext>
            </a:extLst>
          </p:cNvPr>
          <p:cNvSpPr/>
          <p:nvPr/>
        </p:nvSpPr>
        <p:spPr>
          <a:xfrm flipH="1">
            <a:off x="9498030" y="4389353"/>
            <a:ext cx="1242838" cy="315026"/>
          </a:xfrm>
          <a:prstGeom prst="rect">
            <a:avLst/>
          </a:prstGeom>
          <a:solidFill>
            <a:srgbClr val="6F5080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25" name="Прямоугольник 424">
            <a:extLst>
              <a:ext uri="{FF2B5EF4-FFF2-40B4-BE49-F238E27FC236}">
                <a16:creationId xmlns:a16="http://schemas.microsoft.com/office/drawing/2014/main" xmlns="" id="{C2A763FB-F7FB-4C71-9F5B-E8645DFDFF2C}"/>
              </a:ext>
            </a:extLst>
          </p:cNvPr>
          <p:cNvSpPr/>
          <p:nvPr/>
        </p:nvSpPr>
        <p:spPr>
          <a:xfrm flipH="1">
            <a:off x="9490081" y="5413352"/>
            <a:ext cx="1246827" cy="335610"/>
          </a:xfrm>
          <a:prstGeom prst="rect">
            <a:avLst/>
          </a:prstGeom>
          <a:solidFill>
            <a:srgbClr val="6F5080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27" name="Прямоугольник 426">
            <a:extLst>
              <a:ext uri="{FF2B5EF4-FFF2-40B4-BE49-F238E27FC236}">
                <a16:creationId xmlns:a16="http://schemas.microsoft.com/office/drawing/2014/main" xmlns="" id="{0EE4FD05-8099-46E1-B226-DD2D5B482E3D}"/>
              </a:ext>
            </a:extLst>
          </p:cNvPr>
          <p:cNvSpPr/>
          <p:nvPr/>
        </p:nvSpPr>
        <p:spPr>
          <a:xfrm flipH="1">
            <a:off x="9489111" y="6263537"/>
            <a:ext cx="1251909" cy="361610"/>
          </a:xfrm>
          <a:prstGeom prst="rect">
            <a:avLst/>
          </a:prstGeom>
          <a:solidFill>
            <a:srgbClr val="6F5080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31" name="Прямоугольник 430">
            <a:extLst>
              <a:ext uri="{FF2B5EF4-FFF2-40B4-BE49-F238E27FC236}">
                <a16:creationId xmlns:a16="http://schemas.microsoft.com/office/drawing/2014/main" xmlns="" id="{9D841654-D40F-42FB-B9B3-E800AD9F5AAD}"/>
              </a:ext>
            </a:extLst>
          </p:cNvPr>
          <p:cNvSpPr/>
          <p:nvPr/>
        </p:nvSpPr>
        <p:spPr>
          <a:xfrm flipH="1">
            <a:off x="8248518" y="2457583"/>
            <a:ext cx="1248761" cy="486590"/>
          </a:xfrm>
          <a:prstGeom prst="rect">
            <a:avLst/>
          </a:prstGeom>
          <a:solidFill>
            <a:srgbClr val="853748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33" name="Прямоугольник 432">
            <a:extLst>
              <a:ext uri="{FF2B5EF4-FFF2-40B4-BE49-F238E27FC236}">
                <a16:creationId xmlns:a16="http://schemas.microsoft.com/office/drawing/2014/main" xmlns="" id="{6165F3E1-D3E0-4109-A177-1E0217A62AFD}"/>
              </a:ext>
            </a:extLst>
          </p:cNvPr>
          <p:cNvSpPr/>
          <p:nvPr/>
        </p:nvSpPr>
        <p:spPr>
          <a:xfrm flipH="1">
            <a:off x="8250923" y="1782720"/>
            <a:ext cx="1231701" cy="335609"/>
          </a:xfrm>
          <a:prstGeom prst="rect">
            <a:avLst/>
          </a:prstGeom>
          <a:solidFill>
            <a:srgbClr val="853748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35" name="Прямоугольник 434">
            <a:extLst>
              <a:ext uri="{FF2B5EF4-FFF2-40B4-BE49-F238E27FC236}">
                <a16:creationId xmlns:a16="http://schemas.microsoft.com/office/drawing/2014/main" xmlns="" id="{DA2597B9-586C-4124-80CB-9B111FC82010}"/>
              </a:ext>
            </a:extLst>
          </p:cNvPr>
          <p:cNvSpPr/>
          <p:nvPr/>
        </p:nvSpPr>
        <p:spPr>
          <a:xfrm flipH="1">
            <a:off x="8257214" y="3498307"/>
            <a:ext cx="1246350" cy="498773"/>
          </a:xfrm>
          <a:prstGeom prst="rect">
            <a:avLst/>
          </a:prstGeom>
          <a:solidFill>
            <a:srgbClr val="853748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37" name="Прямоугольник 436">
            <a:extLst>
              <a:ext uri="{FF2B5EF4-FFF2-40B4-BE49-F238E27FC236}">
                <a16:creationId xmlns:a16="http://schemas.microsoft.com/office/drawing/2014/main" xmlns="" id="{C63EA3D9-B85F-4741-981D-E6213079FD3D}"/>
              </a:ext>
            </a:extLst>
          </p:cNvPr>
          <p:cNvSpPr/>
          <p:nvPr/>
        </p:nvSpPr>
        <p:spPr>
          <a:xfrm flipH="1">
            <a:off x="8251042" y="4389353"/>
            <a:ext cx="1247834" cy="315026"/>
          </a:xfrm>
          <a:prstGeom prst="rect">
            <a:avLst/>
          </a:prstGeom>
          <a:solidFill>
            <a:srgbClr val="853748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39" name="Прямоугольник 438">
            <a:extLst>
              <a:ext uri="{FF2B5EF4-FFF2-40B4-BE49-F238E27FC236}">
                <a16:creationId xmlns:a16="http://schemas.microsoft.com/office/drawing/2014/main" xmlns="" id="{28914306-AF12-4436-A7D5-52A3CAC3C4D3}"/>
              </a:ext>
            </a:extLst>
          </p:cNvPr>
          <p:cNvSpPr/>
          <p:nvPr/>
        </p:nvSpPr>
        <p:spPr>
          <a:xfrm flipH="1">
            <a:off x="8256505" y="5413352"/>
            <a:ext cx="1235296" cy="335610"/>
          </a:xfrm>
          <a:prstGeom prst="rect">
            <a:avLst/>
          </a:prstGeom>
          <a:solidFill>
            <a:srgbClr val="853748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41" name="Прямоугольник 440">
            <a:extLst>
              <a:ext uri="{FF2B5EF4-FFF2-40B4-BE49-F238E27FC236}">
                <a16:creationId xmlns:a16="http://schemas.microsoft.com/office/drawing/2014/main" xmlns="" id="{6FD50BBA-19DB-4513-86A0-1258EBA3A166}"/>
              </a:ext>
            </a:extLst>
          </p:cNvPr>
          <p:cNvSpPr/>
          <p:nvPr/>
        </p:nvSpPr>
        <p:spPr>
          <a:xfrm flipH="1">
            <a:off x="8251041" y="6263537"/>
            <a:ext cx="1231583" cy="354234"/>
          </a:xfrm>
          <a:prstGeom prst="rect">
            <a:avLst/>
          </a:prstGeom>
          <a:solidFill>
            <a:srgbClr val="853748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92" name="Прямоугольник 491">
            <a:extLst>
              <a:ext uri="{FF2B5EF4-FFF2-40B4-BE49-F238E27FC236}">
                <a16:creationId xmlns:a16="http://schemas.microsoft.com/office/drawing/2014/main" xmlns="" id="{9AD1D820-6A55-48FE-9A57-0485D90EC724}"/>
              </a:ext>
            </a:extLst>
          </p:cNvPr>
          <p:cNvSpPr/>
          <p:nvPr/>
        </p:nvSpPr>
        <p:spPr>
          <a:xfrm flipH="1">
            <a:off x="6962278" y="2457583"/>
            <a:ext cx="1285352" cy="486590"/>
          </a:xfrm>
          <a:prstGeom prst="rect">
            <a:avLst/>
          </a:prstGeom>
          <a:solidFill>
            <a:srgbClr val="C06C84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93" name="Прямоугольник 492">
            <a:extLst>
              <a:ext uri="{FF2B5EF4-FFF2-40B4-BE49-F238E27FC236}">
                <a16:creationId xmlns:a16="http://schemas.microsoft.com/office/drawing/2014/main" xmlns="" id="{14F13252-E32A-4C76-BD37-D79A94D34939}"/>
              </a:ext>
            </a:extLst>
          </p:cNvPr>
          <p:cNvSpPr/>
          <p:nvPr/>
        </p:nvSpPr>
        <p:spPr>
          <a:xfrm flipH="1">
            <a:off x="6951328" y="1782720"/>
            <a:ext cx="1297521" cy="335609"/>
          </a:xfrm>
          <a:prstGeom prst="rect">
            <a:avLst/>
          </a:prstGeom>
          <a:solidFill>
            <a:srgbClr val="C06C84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94" name="Прямоугольник 493">
            <a:extLst>
              <a:ext uri="{FF2B5EF4-FFF2-40B4-BE49-F238E27FC236}">
                <a16:creationId xmlns:a16="http://schemas.microsoft.com/office/drawing/2014/main" xmlns="" id="{96AECB9E-2FA1-41D2-A24B-A26660FE31D8}"/>
              </a:ext>
            </a:extLst>
          </p:cNvPr>
          <p:cNvSpPr/>
          <p:nvPr/>
        </p:nvSpPr>
        <p:spPr>
          <a:xfrm flipH="1">
            <a:off x="6954901" y="3498307"/>
            <a:ext cx="1299812" cy="498773"/>
          </a:xfrm>
          <a:prstGeom prst="rect">
            <a:avLst/>
          </a:prstGeom>
          <a:solidFill>
            <a:srgbClr val="C06C84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95" name="Прямоугольник 494">
            <a:extLst>
              <a:ext uri="{FF2B5EF4-FFF2-40B4-BE49-F238E27FC236}">
                <a16:creationId xmlns:a16="http://schemas.microsoft.com/office/drawing/2014/main" xmlns="" id="{CECF7623-F21B-4E85-910A-1828E8F30364}"/>
              </a:ext>
            </a:extLst>
          </p:cNvPr>
          <p:cNvSpPr/>
          <p:nvPr/>
        </p:nvSpPr>
        <p:spPr>
          <a:xfrm flipH="1">
            <a:off x="6953440" y="4389353"/>
            <a:ext cx="1296011" cy="315026"/>
          </a:xfrm>
          <a:prstGeom prst="rect">
            <a:avLst/>
          </a:prstGeom>
          <a:solidFill>
            <a:srgbClr val="C06C84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96" name="Прямоугольник 495">
            <a:extLst>
              <a:ext uri="{FF2B5EF4-FFF2-40B4-BE49-F238E27FC236}">
                <a16:creationId xmlns:a16="http://schemas.microsoft.com/office/drawing/2014/main" xmlns="" id="{5C914946-16D3-4287-989A-A5E6686D7B3E}"/>
              </a:ext>
            </a:extLst>
          </p:cNvPr>
          <p:cNvSpPr/>
          <p:nvPr/>
        </p:nvSpPr>
        <p:spPr>
          <a:xfrm flipH="1">
            <a:off x="6951429" y="5413352"/>
            <a:ext cx="1299683" cy="335610"/>
          </a:xfrm>
          <a:prstGeom prst="rect">
            <a:avLst/>
          </a:prstGeom>
          <a:solidFill>
            <a:srgbClr val="C06C84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97" name="Прямоугольник 496">
            <a:extLst>
              <a:ext uri="{FF2B5EF4-FFF2-40B4-BE49-F238E27FC236}">
                <a16:creationId xmlns:a16="http://schemas.microsoft.com/office/drawing/2014/main" xmlns="" id="{40F7BA2A-6136-4D91-AB9F-6E0D87FF2169}"/>
              </a:ext>
            </a:extLst>
          </p:cNvPr>
          <p:cNvSpPr/>
          <p:nvPr/>
        </p:nvSpPr>
        <p:spPr>
          <a:xfrm flipH="1">
            <a:off x="6965058" y="6276537"/>
            <a:ext cx="1284555" cy="335610"/>
          </a:xfrm>
          <a:prstGeom prst="rect">
            <a:avLst/>
          </a:prstGeom>
          <a:solidFill>
            <a:srgbClr val="C06C84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98" name="Прямоугольник 497">
            <a:extLst>
              <a:ext uri="{FF2B5EF4-FFF2-40B4-BE49-F238E27FC236}">
                <a16:creationId xmlns:a16="http://schemas.microsoft.com/office/drawing/2014/main" xmlns="" id="{E18A9DE3-E32D-48B2-B511-1D5AA7313444}"/>
              </a:ext>
            </a:extLst>
          </p:cNvPr>
          <p:cNvSpPr/>
          <p:nvPr/>
        </p:nvSpPr>
        <p:spPr>
          <a:xfrm>
            <a:off x="1" y="6276001"/>
            <a:ext cx="6239784" cy="336683"/>
          </a:xfrm>
          <a:prstGeom prst="rect">
            <a:avLst/>
          </a:prstGeom>
          <a:solidFill>
            <a:srgbClr val="F3920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99" name="Прямоугольник 498">
            <a:extLst>
              <a:ext uri="{FF2B5EF4-FFF2-40B4-BE49-F238E27FC236}">
                <a16:creationId xmlns:a16="http://schemas.microsoft.com/office/drawing/2014/main" xmlns="" id="{0BD872DD-4430-4A02-B026-B2FA0D2EBC18}"/>
              </a:ext>
            </a:extLst>
          </p:cNvPr>
          <p:cNvSpPr/>
          <p:nvPr/>
        </p:nvSpPr>
        <p:spPr>
          <a:xfrm>
            <a:off x="0" y="5412816"/>
            <a:ext cx="6243647" cy="336683"/>
          </a:xfrm>
          <a:prstGeom prst="rect">
            <a:avLst/>
          </a:prstGeom>
          <a:solidFill>
            <a:srgbClr val="F3920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00" name="Прямоугольник 499">
            <a:extLst>
              <a:ext uri="{FF2B5EF4-FFF2-40B4-BE49-F238E27FC236}">
                <a16:creationId xmlns:a16="http://schemas.microsoft.com/office/drawing/2014/main" xmlns="" id="{7607D2DA-6CEE-483F-B1D8-DFBEAF61E4F2}"/>
              </a:ext>
            </a:extLst>
          </p:cNvPr>
          <p:cNvSpPr/>
          <p:nvPr/>
        </p:nvSpPr>
        <p:spPr>
          <a:xfrm>
            <a:off x="0" y="4390415"/>
            <a:ext cx="6243646" cy="312902"/>
          </a:xfrm>
          <a:prstGeom prst="rect">
            <a:avLst/>
          </a:prstGeom>
          <a:solidFill>
            <a:srgbClr val="F3920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01" name="Прямоугольник 500">
            <a:extLst>
              <a:ext uri="{FF2B5EF4-FFF2-40B4-BE49-F238E27FC236}">
                <a16:creationId xmlns:a16="http://schemas.microsoft.com/office/drawing/2014/main" xmlns="" id="{5CBC7829-128C-47A0-B4AE-F3512C8B76ED}"/>
              </a:ext>
            </a:extLst>
          </p:cNvPr>
          <p:cNvSpPr/>
          <p:nvPr/>
        </p:nvSpPr>
        <p:spPr>
          <a:xfrm>
            <a:off x="0" y="2465537"/>
            <a:ext cx="6238700" cy="470682"/>
          </a:xfrm>
          <a:prstGeom prst="rect">
            <a:avLst/>
          </a:prstGeom>
          <a:solidFill>
            <a:srgbClr val="F3920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02" name="Прямоугольник 501">
            <a:extLst>
              <a:ext uri="{FF2B5EF4-FFF2-40B4-BE49-F238E27FC236}">
                <a16:creationId xmlns:a16="http://schemas.microsoft.com/office/drawing/2014/main" xmlns="" id="{B9BA6226-EDF9-497F-B063-9B423BB56176}"/>
              </a:ext>
            </a:extLst>
          </p:cNvPr>
          <p:cNvSpPr/>
          <p:nvPr/>
        </p:nvSpPr>
        <p:spPr>
          <a:xfrm>
            <a:off x="0" y="3498306"/>
            <a:ext cx="6238053" cy="498775"/>
          </a:xfrm>
          <a:prstGeom prst="rect">
            <a:avLst/>
          </a:prstGeom>
          <a:solidFill>
            <a:srgbClr val="F3920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03" name="Прямоугольник 502">
            <a:extLst>
              <a:ext uri="{FF2B5EF4-FFF2-40B4-BE49-F238E27FC236}">
                <a16:creationId xmlns:a16="http://schemas.microsoft.com/office/drawing/2014/main" xmlns="" id="{5D196F9C-585F-4942-BE5F-5AD466FCF477}"/>
              </a:ext>
            </a:extLst>
          </p:cNvPr>
          <p:cNvSpPr/>
          <p:nvPr/>
        </p:nvSpPr>
        <p:spPr>
          <a:xfrm>
            <a:off x="0" y="1782720"/>
            <a:ext cx="6238699" cy="335609"/>
          </a:xfrm>
          <a:prstGeom prst="rect">
            <a:avLst/>
          </a:prstGeom>
          <a:solidFill>
            <a:srgbClr val="F3920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04" name="Прямоугольник 503">
            <a:extLst>
              <a:ext uri="{FF2B5EF4-FFF2-40B4-BE49-F238E27FC236}">
                <a16:creationId xmlns:a16="http://schemas.microsoft.com/office/drawing/2014/main" xmlns="" id="{EDA7343F-5E7D-48CD-85AD-A3EB2FB0B97B}"/>
              </a:ext>
            </a:extLst>
          </p:cNvPr>
          <p:cNvSpPr/>
          <p:nvPr/>
        </p:nvSpPr>
        <p:spPr>
          <a:xfrm flipH="1">
            <a:off x="6241051" y="6276537"/>
            <a:ext cx="713849" cy="335610"/>
          </a:xfrm>
          <a:prstGeom prst="rect">
            <a:avLst/>
          </a:prstGeom>
          <a:solidFill>
            <a:srgbClr val="022746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05" name="Прямоугольник 504">
            <a:extLst>
              <a:ext uri="{FF2B5EF4-FFF2-40B4-BE49-F238E27FC236}">
                <a16:creationId xmlns:a16="http://schemas.microsoft.com/office/drawing/2014/main" xmlns="" id="{FCA0DB8D-5BB6-4699-BB54-0CF26DC8044A}"/>
              </a:ext>
            </a:extLst>
          </p:cNvPr>
          <p:cNvSpPr/>
          <p:nvPr/>
        </p:nvSpPr>
        <p:spPr>
          <a:xfrm flipH="1">
            <a:off x="6240214" y="5409629"/>
            <a:ext cx="710807" cy="343057"/>
          </a:xfrm>
          <a:prstGeom prst="rect">
            <a:avLst/>
          </a:prstGeom>
          <a:solidFill>
            <a:srgbClr val="022746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06" name="Прямоугольник 505">
            <a:extLst>
              <a:ext uri="{FF2B5EF4-FFF2-40B4-BE49-F238E27FC236}">
                <a16:creationId xmlns:a16="http://schemas.microsoft.com/office/drawing/2014/main" xmlns="" id="{CDEF5385-4FF2-4B9B-A60F-A061B288F9F6}"/>
              </a:ext>
            </a:extLst>
          </p:cNvPr>
          <p:cNvSpPr/>
          <p:nvPr/>
        </p:nvSpPr>
        <p:spPr>
          <a:xfrm flipH="1">
            <a:off x="6237186" y="4389353"/>
            <a:ext cx="713836" cy="315026"/>
          </a:xfrm>
          <a:prstGeom prst="rect">
            <a:avLst/>
          </a:prstGeom>
          <a:solidFill>
            <a:srgbClr val="022746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07" name="Прямоугольник 506">
            <a:extLst>
              <a:ext uri="{FF2B5EF4-FFF2-40B4-BE49-F238E27FC236}">
                <a16:creationId xmlns:a16="http://schemas.microsoft.com/office/drawing/2014/main" xmlns="" id="{1A8FD376-DFEF-4974-83B2-0D3235E7F000}"/>
              </a:ext>
            </a:extLst>
          </p:cNvPr>
          <p:cNvSpPr/>
          <p:nvPr/>
        </p:nvSpPr>
        <p:spPr>
          <a:xfrm flipH="1">
            <a:off x="6246566" y="3498307"/>
            <a:ext cx="704403" cy="498773"/>
          </a:xfrm>
          <a:prstGeom prst="rect">
            <a:avLst/>
          </a:prstGeom>
          <a:solidFill>
            <a:srgbClr val="022746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08" name="Прямоугольник 507">
            <a:extLst>
              <a:ext uri="{FF2B5EF4-FFF2-40B4-BE49-F238E27FC236}">
                <a16:creationId xmlns:a16="http://schemas.microsoft.com/office/drawing/2014/main" xmlns="" id="{660BC075-AC53-4EEC-AC4C-0B9939F9FDD0}"/>
              </a:ext>
            </a:extLst>
          </p:cNvPr>
          <p:cNvSpPr/>
          <p:nvPr/>
        </p:nvSpPr>
        <p:spPr>
          <a:xfrm flipH="1">
            <a:off x="6232214" y="2463860"/>
            <a:ext cx="721227" cy="474036"/>
          </a:xfrm>
          <a:prstGeom prst="rect">
            <a:avLst/>
          </a:prstGeom>
          <a:solidFill>
            <a:srgbClr val="022746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09" name="Прямоугольник 508">
            <a:extLst>
              <a:ext uri="{FF2B5EF4-FFF2-40B4-BE49-F238E27FC236}">
                <a16:creationId xmlns:a16="http://schemas.microsoft.com/office/drawing/2014/main" xmlns="" id="{C2D24402-1AAA-4714-9F5D-B0FF45FC5431}"/>
              </a:ext>
            </a:extLst>
          </p:cNvPr>
          <p:cNvSpPr/>
          <p:nvPr/>
        </p:nvSpPr>
        <p:spPr>
          <a:xfrm flipH="1">
            <a:off x="6251491" y="1782720"/>
            <a:ext cx="703278" cy="335609"/>
          </a:xfrm>
          <a:prstGeom prst="rect">
            <a:avLst/>
          </a:prstGeom>
          <a:solidFill>
            <a:srgbClr val="022746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23" name="Прямоугольник 522">
            <a:extLst>
              <a:ext uri="{FF2B5EF4-FFF2-40B4-BE49-F238E27FC236}">
                <a16:creationId xmlns:a16="http://schemas.microsoft.com/office/drawing/2014/main" xmlns="" id="{C740BC01-BDA3-4A91-871D-7F38CFEA037D}"/>
              </a:ext>
            </a:extLst>
          </p:cNvPr>
          <p:cNvSpPr/>
          <p:nvPr/>
        </p:nvSpPr>
        <p:spPr>
          <a:xfrm>
            <a:off x="0" y="863547"/>
            <a:ext cx="6236221" cy="30777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INDICATOR </a:t>
            </a:r>
            <a:endParaRPr lang="ru-RU" sz="1400" dirty="0">
              <a:solidFill>
                <a:schemeClr val="bg1"/>
              </a:solidFill>
              <a:latin typeface="Akrobat Black" panose="00000A00000000000000" pitchFamily="50" charset="-52"/>
              <a:cs typeface="Arial" panose="020B0604020202020204" pitchFamily="34" charset="0"/>
            </a:endParaRPr>
          </a:p>
        </p:txBody>
      </p:sp>
      <p:sp>
        <p:nvSpPr>
          <p:cNvPr id="531" name="Прямоугольник 530">
            <a:extLst>
              <a:ext uri="{FF2B5EF4-FFF2-40B4-BE49-F238E27FC236}">
                <a16:creationId xmlns:a16="http://schemas.microsoft.com/office/drawing/2014/main" xmlns="" id="{D686AD2C-84E3-4FC3-B807-65E450DCB06F}"/>
              </a:ext>
            </a:extLst>
          </p:cNvPr>
          <p:cNvSpPr/>
          <p:nvPr/>
        </p:nvSpPr>
        <p:spPr>
          <a:xfrm>
            <a:off x="141550" y="1287262"/>
            <a:ext cx="5602026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1. </a:t>
            </a:r>
            <a:r>
              <a:rPr lang="en-US" sz="11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cs typeface="Arial" panose="020B0604020202020204" pitchFamily="34" charset="0"/>
              </a:rPr>
              <a:t>Per capita volume of capital investment attracted, including foreign direct investment</a:t>
            </a:r>
            <a:endParaRPr lang="ru-RU" sz="1100" dirty="0">
              <a:solidFill>
                <a:schemeClr val="bg2">
                  <a:lumMod val="25000"/>
                </a:schemeClr>
              </a:solidFill>
              <a:latin typeface="Akrobat" panose="00000600000000000000" pitchFamily="50" charset="-52"/>
              <a:cs typeface="Arial" panose="020B0604020202020204" pitchFamily="34" charset="0"/>
            </a:endParaRPr>
          </a:p>
        </p:txBody>
      </p:sp>
      <p:sp>
        <p:nvSpPr>
          <p:cNvPr id="532" name="Прямоугольник 531">
            <a:extLst>
              <a:ext uri="{FF2B5EF4-FFF2-40B4-BE49-F238E27FC236}">
                <a16:creationId xmlns:a16="http://schemas.microsoft.com/office/drawing/2014/main" xmlns="" id="{CBE590FA-BB1C-458B-88A2-8900423C006A}"/>
              </a:ext>
            </a:extLst>
          </p:cNvPr>
          <p:cNvSpPr/>
          <p:nvPr/>
        </p:nvSpPr>
        <p:spPr>
          <a:xfrm>
            <a:off x="141550" y="1819719"/>
            <a:ext cx="595445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2.</a:t>
            </a:r>
            <a:r>
              <a:rPr lang="ru-RU" sz="11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cs typeface="Arial" panose="020B0604020202020204" pitchFamily="34" charset="0"/>
              </a:rPr>
              <a:t> </a:t>
            </a:r>
            <a:r>
              <a:rPr lang="en-US" sz="11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cs typeface="Arial" panose="020B0604020202020204" pitchFamily="34" charset="0"/>
              </a:rPr>
              <a:t>Per capita volume of capital investment attracted, exclusive of public funds</a:t>
            </a:r>
            <a:endParaRPr lang="ru-RU" sz="1100" dirty="0">
              <a:solidFill>
                <a:schemeClr val="bg2">
                  <a:lumMod val="25000"/>
                </a:schemeClr>
              </a:solidFill>
              <a:latin typeface="Akrobat" panose="00000600000000000000" pitchFamily="50" charset="-52"/>
              <a:cs typeface="Arial" panose="020B0604020202020204" pitchFamily="34" charset="0"/>
            </a:endParaRPr>
          </a:p>
        </p:txBody>
      </p:sp>
      <p:sp>
        <p:nvSpPr>
          <p:cNvPr id="533" name="Прямоугольник 532">
            <a:extLst>
              <a:ext uri="{FF2B5EF4-FFF2-40B4-BE49-F238E27FC236}">
                <a16:creationId xmlns:a16="http://schemas.microsoft.com/office/drawing/2014/main" xmlns="" id="{5D8A055A-A894-41C1-AB1F-27AD596E691B}"/>
              </a:ext>
            </a:extLst>
          </p:cNvPr>
          <p:cNvSpPr/>
          <p:nvPr/>
        </p:nvSpPr>
        <p:spPr>
          <a:xfrm>
            <a:off x="141551" y="2147459"/>
            <a:ext cx="6646481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3.</a:t>
            </a:r>
            <a:r>
              <a:rPr lang="ru-RU" sz="11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cs typeface="Arial" panose="020B0604020202020204" pitchFamily="34" charset="0"/>
              </a:rPr>
              <a:t> </a:t>
            </a:r>
            <a:r>
              <a:rPr lang="en-US" sz="11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cs typeface="Arial" panose="020B0604020202020204" pitchFamily="34" charset="0"/>
              </a:rPr>
              <a:t>Number of jobs created, including high-performance jobs</a:t>
            </a:r>
            <a:endParaRPr lang="ru-RU" sz="1100" dirty="0">
              <a:solidFill>
                <a:schemeClr val="bg2">
                  <a:lumMod val="25000"/>
                </a:schemeClr>
              </a:solidFill>
              <a:latin typeface="Akrobat" panose="00000600000000000000" pitchFamily="50" charset="-52"/>
              <a:cs typeface="Arial" panose="020B0604020202020204" pitchFamily="34" charset="0"/>
            </a:endParaRPr>
          </a:p>
        </p:txBody>
      </p:sp>
      <p:sp>
        <p:nvSpPr>
          <p:cNvPr id="534" name="Прямоугольник 533">
            <a:extLst>
              <a:ext uri="{FF2B5EF4-FFF2-40B4-BE49-F238E27FC236}">
                <a16:creationId xmlns:a16="http://schemas.microsoft.com/office/drawing/2014/main" xmlns="" id="{54ADFA38-3457-4E21-A826-40204AADC02F}"/>
              </a:ext>
            </a:extLst>
          </p:cNvPr>
          <p:cNvSpPr/>
          <p:nvPr/>
        </p:nvSpPr>
        <p:spPr>
          <a:xfrm>
            <a:off x="141552" y="2489282"/>
            <a:ext cx="4405048" cy="4231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4.</a:t>
            </a:r>
            <a:r>
              <a:rPr lang="ru-RU" sz="11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cs typeface="Arial" panose="020B0604020202020204" pitchFamily="34" charset="0"/>
              </a:rPr>
              <a:t> </a:t>
            </a:r>
            <a:r>
              <a:rPr lang="en-US" sz="11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cs typeface="Arial" panose="020B0604020202020204" pitchFamily="34" charset="0"/>
              </a:rPr>
              <a:t>Number of new investment agreements</a:t>
            </a:r>
            <a:endParaRPr lang="ru-RU" sz="1100" dirty="0">
              <a:solidFill>
                <a:schemeClr val="bg2">
                  <a:lumMod val="25000"/>
                </a:schemeClr>
              </a:solidFill>
              <a:latin typeface="Akrobat" panose="00000600000000000000" pitchFamily="50" charset="-52"/>
              <a:cs typeface="Arial" panose="020B0604020202020204" pitchFamily="34" charset="0"/>
            </a:endParaRPr>
          </a:p>
          <a:p>
            <a:r>
              <a:rPr lang="ru-RU" sz="10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cs typeface="Arial" panose="020B0604020202020204" pitchFamily="34" charset="0"/>
              </a:rPr>
              <a:t>(</a:t>
            </a:r>
            <a:r>
              <a:rPr lang="en-US" sz="10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cs typeface="Arial" panose="020B0604020202020204" pitchFamily="34" charset="0"/>
              </a:rPr>
              <a:t>investment projects</a:t>
            </a:r>
            <a:r>
              <a:rPr lang="ru-RU" sz="10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cs typeface="Arial" panose="020B0604020202020204" pitchFamily="34" charset="0"/>
              </a:rPr>
              <a:t>)</a:t>
            </a:r>
          </a:p>
        </p:txBody>
      </p:sp>
      <p:sp>
        <p:nvSpPr>
          <p:cNvPr id="535" name="Прямоугольник 534">
            <a:extLst>
              <a:ext uri="{FF2B5EF4-FFF2-40B4-BE49-F238E27FC236}">
                <a16:creationId xmlns:a16="http://schemas.microsoft.com/office/drawing/2014/main" xmlns="" id="{B3FFA917-9534-4E4E-8860-C788A9C832F8}"/>
              </a:ext>
            </a:extLst>
          </p:cNvPr>
          <p:cNvSpPr/>
          <p:nvPr/>
        </p:nvSpPr>
        <p:spPr>
          <a:xfrm>
            <a:off x="141568" y="3002412"/>
            <a:ext cx="671302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5.</a:t>
            </a:r>
            <a:r>
              <a:rPr lang="ru-RU" sz="11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cs typeface="Arial" panose="020B0604020202020204" pitchFamily="34" charset="0"/>
              </a:rPr>
              <a:t> </a:t>
            </a:r>
            <a:r>
              <a:rPr lang="en-US" sz="11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cs typeface="Arial" panose="020B0604020202020204" pitchFamily="34" charset="0"/>
              </a:rPr>
              <a:t>Share of completed investment agreements</a:t>
            </a:r>
            <a:r>
              <a:rPr lang="ru-RU" sz="11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cs typeface="Arial" panose="020B0604020202020204" pitchFamily="34" charset="0"/>
              </a:rPr>
              <a:t> (</a:t>
            </a:r>
            <a:r>
              <a:rPr lang="en-US" sz="11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cs typeface="Arial" panose="020B0604020202020204" pitchFamily="34" charset="0"/>
              </a:rPr>
              <a:t>investment projects</a:t>
            </a:r>
            <a:r>
              <a:rPr lang="ru-RU" sz="11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cs typeface="Arial" panose="020B0604020202020204" pitchFamily="34" charset="0"/>
              </a:rPr>
              <a:t>)</a:t>
            </a:r>
          </a:p>
          <a:p>
            <a:r>
              <a:rPr lang="en-US" sz="11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cs typeface="Arial" panose="020B0604020202020204" pitchFamily="34" charset="0"/>
              </a:rPr>
              <a:t>in the total number of investment agreements (projects)</a:t>
            </a:r>
            <a:endParaRPr lang="ru-RU" sz="1100" dirty="0">
              <a:solidFill>
                <a:schemeClr val="bg2">
                  <a:lumMod val="25000"/>
                </a:schemeClr>
              </a:solidFill>
              <a:latin typeface="Akrobat" panose="00000600000000000000" pitchFamily="50" charset="-52"/>
              <a:cs typeface="Arial" panose="020B0604020202020204" pitchFamily="34" charset="0"/>
            </a:endParaRPr>
          </a:p>
        </p:txBody>
      </p:sp>
      <p:sp>
        <p:nvSpPr>
          <p:cNvPr id="536" name="Прямоугольник 535">
            <a:extLst>
              <a:ext uri="{FF2B5EF4-FFF2-40B4-BE49-F238E27FC236}">
                <a16:creationId xmlns:a16="http://schemas.microsoft.com/office/drawing/2014/main" xmlns="" id="{DEE2B0BF-4554-471E-B2D4-D2AEB6349EE5}"/>
              </a:ext>
            </a:extLst>
          </p:cNvPr>
          <p:cNvSpPr/>
          <p:nvPr/>
        </p:nvSpPr>
        <p:spPr>
          <a:xfrm>
            <a:off x="141567" y="3532250"/>
            <a:ext cx="571948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6.</a:t>
            </a:r>
            <a:r>
              <a:rPr lang="ru-RU" sz="11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cs typeface="Arial" panose="020B0604020202020204" pitchFamily="34" charset="0"/>
              </a:rPr>
              <a:t> </a:t>
            </a:r>
            <a:r>
              <a:rPr lang="en-US" sz="11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cs typeface="Arial" panose="020B0604020202020204" pitchFamily="34" charset="0"/>
              </a:rPr>
              <a:t>Volume of investment attracted within the framework of public-private partnership projects in the Khanty-Mansiysk Autonomous Okrug – Ugra </a:t>
            </a:r>
            <a:endParaRPr lang="ru-RU" sz="1100" dirty="0">
              <a:solidFill>
                <a:schemeClr val="bg2">
                  <a:lumMod val="25000"/>
                </a:schemeClr>
              </a:solidFill>
              <a:latin typeface="Akrobat" panose="00000600000000000000" pitchFamily="50" charset="-52"/>
              <a:cs typeface="Arial" panose="020B0604020202020204" pitchFamily="34" charset="0"/>
            </a:endParaRPr>
          </a:p>
        </p:txBody>
      </p:sp>
      <p:sp>
        <p:nvSpPr>
          <p:cNvPr id="537" name="Прямоугольник 536">
            <a:extLst>
              <a:ext uri="{FF2B5EF4-FFF2-40B4-BE49-F238E27FC236}">
                <a16:creationId xmlns:a16="http://schemas.microsoft.com/office/drawing/2014/main" xmlns="" id="{8613881D-BDB0-486A-A495-EFA6DB867DC8}"/>
              </a:ext>
            </a:extLst>
          </p:cNvPr>
          <p:cNvSpPr/>
          <p:nvPr/>
        </p:nvSpPr>
        <p:spPr>
          <a:xfrm>
            <a:off x="141568" y="4056182"/>
            <a:ext cx="67044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7. </a:t>
            </a:r>
            <a:r>
              <a:rPr lang="en-US" sz="11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cs typeface="Arial" panose="020B0604020202020204" pitchFamily="34" charset="0"/>
              </a:rPr>
              <a:t>Number of projects implemented jointly with development institutions</a:t>
            </a:r>
            <a:endParaRPr lang="ru-RU" sz="1100" dirty="0">
              <a:solidFill>
                <a:schemeClr val="bg2">
                  <a:lumMod val="25000"/>
                </a:schemeClr>
              </a:solidFill>
              <a:latin typeface="Akrobat" panose="00000600000000000000" pitchFamily="50" charset="-52"/>
              <a:cs typeface="Arial" panose="020B0604020202020204" pitchFamily="34" charset="0"/>
            </a:endParaRPr>
          </a:p>
        </p:txBody>
      </p:sp>
      <p:sp>
        <p:nvSpPr>
          <p:cNvPr id="538" name="Прямоугольник 537">
            <a:extLst>
              <a:ext uri="{FF2B5EF4-FFF2-40B4-BE49-F238E27FC236}">
                <a16:creationId xmlns:a16="http://schemas.microsoft.com/office/drawing/2014/main" xmlns="" id="{EA4CBC28-AA6E-480B-9C95-5A13DF506F29}"/>
              </a:ext>
            </a:extLst>
          </p:cNvPr>
          <p:cNvSpPr/>
          <p:nvPr/>
        </p:nvSpPr>
        <p:spPr>
          <a:xfrm>
            <a:off x="141550" y="4339906"/>
            <a:ext cx="670447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8. </a:t>
            </a:r>
            <a:r>
              <a:rPr lang="en-US" sz="11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cs typeface="Arial" panose="020B0604020202020204" pitchFamily="34" charset="0"/>
              </a:rPr>
              <a:t>Volume of funds invested under the projects implemented with the participation </a:t>
            </a:r>
          </a:p>
          <a:p>
            <a:r>
              <a:rPr lang="en-US" sz="11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cs typeface="Arial" panose="020B0604020202020204" pitchFamily="34" charset="0"/>
              </a:rPr>
              <a:t>of the Ugra Development Foundation during the reporting period</a:t>
            </a:r>
            <a:endParaRPr lang="ru-RU" sz="1100" dirty="0">
              <a:solidFill>
                <a:schemeClr val="bg2">
                  <a:lumMod val="25000"/>
                </a:schemeClr>
              </a:solidFill>
              <a:latin typeface="Akrobat" panose="00000600000000000000" pitchFamily="50" charset="-52"/>
              <a:cs typeface="Arial" panose="020B0604020202020204" pitchFamily="34" charset="0"/>
            </a:endParaRPr>
          </a:p>
        </p:txBody>
      </p:sp>
      <p:sp>
        <p:nvSpPr>
          <p:cNvPr id="539" name="Прямоугольник 538">
            <a:extLst>
              <a:ext uri="{FF2B5EF4-FFF2-40B4-BE49-F238E27FC236}">
                <a16:creationId xmlns:a16="http://schemas.microsoft.com/office/drawing/2014/main" xmlns="" id="{8FD3E36F-3A24-4A2A-8A94-7F805CDB7469}"/>
              </a:ext>
            </a:extLst>
          </p:cNvPr>
          <p:cNvSpPr/>
          <p:nvPr/>
        </p:nvSpPr>
        <p:spPr>
          <a:xfrm>
            <a:off x="141550" y="4747518"/>
            <a:ext cx="6357170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9.</a:t>
            </a:r>
            <a:r>
              <a:rPr lang="ru-RU" sz="11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cs typeface="Arial" panose="020B0604020202020204" pitchFamily="34" charset="0"/>
              </a:rPr>
              <a:t> </a:t>
            </a:r>
            <a:r>
              <a:rPr lang="en-US" sz="11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cs typeface="Arial" panose="020B0604020202020204" pitchFamily="34" charset="0"/>
              </a:rPr>
              <a:t>Number of round tables, presentations, forums, exhibitions organized by the Ugra Development Foundation / </a:t>
            </a:r>
          </a:p>
          <a:p>
            <a:r>
              <a:rPr lang="en-US" sz="11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cs typeface="Arial" panose="020B0604020202020204" pitchFamily="34" charset="0"/>
              </a:rPr>
              <a:t>number of such events attended by the Ugra Development Foundation</a:t>
            </a:r>
            <a:r>
              <a:rPr lang="ru-RU" sz="11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cs typeface="Arial" panose="020B0604020202020204" pitchFamily="34" charset="0"/>
              </a:rPr>
              <a:t> </a:t>
            </a:r>
            <a:r>
              <a:rPr lang="en-US" sz="11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cs typeface="Arial" panose="020B0604020202020204" pitchFamily="34" charset="0"/>
              </a:rPr>
              <a:t>with a purpose to promote the investment </a:t>
            </a:r>
          </a:p>
          <a:p>
            <a:r>
              <a:rPr lang="en-US" sz="11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cs typeface="Arial" panose="020B0604020202020204" pitchFamily="34" charset="0"/>
              </a:rPr>
              <a:t>and industrial potential of the Khanty-Mansiysk Autonomous Okrug – Ugra </a:t>
            </a:r>
            <a:endParaRPr lang="ru-RU" sz="1100" dirty="0">
              <a:solidFill>
                <a:schemeClr val="bg2">
                  <a:lumMod val="25000"/>
                </a:schemeClr>
              </a:solidFill>
              <a:latin typeface="Akrobat" panose="00000600000000000000" pitchFamily="50" charset="-52"/>
              <a:cs typeface="Arial" panose="020B0604020202020204" pitchFamily="34" charset="0"/>
            </a:endParaRPr>
          </a:p>
        </p:txBody>
      </p:sp>
      <p:sp>
        <p:nvSpPr>
          <p:cNvPr id="540" name="Прямоугольник 539">
            <a:extLst>
              <a:ext uri="{FF2B5EF4-FFF2-40B4-BE49-F238E27FC236}">
                <a16:creationId xmlns:a16="http://schemas.microsoft.com/office/drawing/2014/main" xmlns="" id="{D7868695-BE2E-480D-A239-9CE71BF72151}"/>
              </a:ext>
            </a:extLst>
          </p:cNvPr>
          <p:cNvSpPr/>
          <p:nvPr/>
        </p:nvSpPr>
        <p:spPr>
          <a:xfrm>
            <a:off x="145049" y="5450352"/>
            <a:ext cx="669695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10.</a:t>
            </a:r>
            <a:r>
              <a:rPr lang="ru-RU" sz="11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cs typeface="Arial" panose="020B0604020202020204" pitchFamily="34" charset="0"/>
              </a:rPr>
              <a:t> </a:t>
            </a:r>
            <a:r>
              <a:rPr lang="en-US" sz="11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cs typeface="Arial" panose="020B0604020202020204" pitchFamily="34" charset="0"/>
              </a:rPr>
              <a:t>Budgetary efficiency of projects implementation for the Khanty-Mansiysk Autonomous Okrug – Ugra </a:t>
            </a:r>
            <a:endParaRPr lang="ru-RU" sz="1100" dirty="0">
              <a:solidFill>
                <a:schemeClr val="bg2">
                  <a:lumMod val="25000"/>
                </a:schemeClr>
              </a:solidFill>
              <a:latin typeface="Akrobat" panose="00000600000000000000" pitchFamily="50" charset="-52"/>
              <a:cs typeface="Arial" panose="020B0604020202020204" pitchFamily="34" charset="0"/>
            </a:endParaRPr>
          </a:p>
          <a:p>
            <a:endParaRPr lang="ru-RU" sz="1100" dirty="0">
              <a:solidFill>
                <a:schemeClr val="bg2">
                  <a:lumMod val="25000"/>
                </a:schemeClr>
              </a:solidFill>
              <a:latin typeface="Akrobat" panose="00000600000000000000" pitchFamily="50" charset="-52"/>
              <a:cs typeface="Arial" panose="020B0604020202020204" pitchFamily="34" charset="0"/>
            </a:endParaRPr>
          </a:p>
        </p:txBody>
      </p:sp>
      <p:sp>
        <p:nvSpPr>
          <p:cNvPr id="541" name="Прямоугольник 540">
            <a:extLst>
              <a:ext uri="{FF2B5EF4-FFF2-40B4-BE49-F238E27FC236}">
                <a16:creationId xmlns:a16="http://schemas.microsoft.com/office/drawing/2014/main" xmlns="" id="{047E7D18-CE62-4EA7-A594-04B00743D788}"/>
              </a:ext>
            </a:extLst>
          </p:cNvPr>
          <p:cNvSpPr/>
          <p:nvPr/>
        </p:nvSpPr>
        <p:spPr>
          <a:xfrm>
            <a:off x="148119" y="5784327"/>
            <a:ext cx="5712928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11.</a:t>
            </a:r>
            <a:r>
              <a:rPr lang="ru-RU" sz="11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cs typeface="Arial" panose="020B0604020202020204" pitchFamily="34" charset="0"/>
              </a:rPr>
              <a:t> </a:t>
            </a:r>
            <a:r>
              <a:rPr lang="en-US" sz="11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cs typeface="Arial" panose="020B0604020202020204" pitchFamily="34" charset="0"/>
              </a:rPr>
              <a:t>Number of industrial parks in the Khanty-Mansiysk Autonomous Okrug – Ugra</a:t>
            </a:r>
            <a:r>
              <a:rPr lang="ru-RU" sz="11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cs typeface="Arial" panose="020B0604020202020204" pitchFamily="34" charset="0"/>
              </a:rPr>
              <a:t> </a:t>
            </a:r>
            <a:r>
              <a:rPr lang="en-US" sz="11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cs typeface="Arial" panose="020B0604020202020204" pitchFamily="34" charset="0"/>
              </a:rPr>
              <a:t>that have passed federal assessment or received federal funding</a:t>
            </a:r>
            <a:endParaRPr lang="ru-RU" sz="1100" dirty="0">
              <a:solidFill>
                <a:schemeClr val="bg2">
                  <a:lumMod val="25000"/>
                </a:schemeClr>
              </a:solidFill>
              <a:latin typeface="Akrobat" panose="00000600000000000000" pitchFamily="50" charset="-52"/>
              <a:cs typeface="Arial" panose="020B0604020202020204" pitchFamily="34" charset="0"/>
            </a:endParaRPr>
          </a:p>
        </p:txBody>
      </p:sp>
      <p:sp>
        <p:nvSpPr>
          <p:cNvPr id="542" name="Прямоугольник 541">
            <a:extLst>
              <a:ext uri="{FF2B5EF4-FFF2-40B4-BE49-F238E27FC236}">
                <a16:creationId xmlns:a16="http://schemas.microsoft.com/office/drawing/2014/main" xmlns="" id="{BFEBD279-9831-4D12-89B4-39ACF6BDF52F}"/>
              </a:ext>
            </a:extLst>
          </p:cNvPr>
          <p:cNvSpPr/>
          <p:nvPr/>
        </p:nvSpPr>
        <p:spPr>
          <a:xfrm>
            <a:off x="148120" y="6313537"/>
            <a:ext cx="5114162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12.</a:t>
            </a:r>
            <a:r>
              <a:rPr lang="ru-RU" sz="11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cs typeface="Arial" panose="020B0604020202020204" pitchFamily="34" charset="0"/>
              </a:rPr>
              <a:t> </a:t>
            </a:r>
            <a:r>
              <a:rPr lang="en-US" sz="11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cs typeface="Arial" panose="020B0604020202020204" pitchFamily="34" charset="0"/>
              </a:rPr>
              <a:t>Number of agricultural cooperatives that received financial support</a:t>
            </a:r>
            <a:endParaRPr lang="ru-RU" sz="1100" dirty="0">
              <a:solidFill>
                <a:schemeClr val="bg2">
                  <a:lumMod val="25000"/>
                </a:schemeClr>
              </a:solidFill>
              <a:latin typeface="Akrobat" panose="00000600000000000000" pitchFamily="50" charset="-52"/>
              <a:cs typeface="Arial" panose="020B0604020202020204" pitchFamily="34" charset="0"/>
            </a:endParaRPr>
          </a:p>
        </p:txBody>
      </p:sp>
      <p:sp>
        <p:nvSpPr>
          <p:cNvPr id="543" name="Прямоугольник 542">
            <a:extLst>
              <a:ext uri="{FF2B5EF4-FFF2-40B4-BE49-F238E27FC236}">
                <a16:creationId xmlns:a16="http://schemas.microsoft.com/office/drawing/2014/main" xmlns="" id="{CAF4DDA4-9312-4C40-B42B-4E81FD241E81}"/>
              </a:ext>
            </a:extLst>
          </p:cNvPr>
          <p:cNvSpPr/>
          <p:nvPr/>
        </p:nvSpPr>
        <p:spPr>
          <a:xfrm>
            <a:off x="6249868" y="1279968"/>
            <a:ext cx="736273" cy="43088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en-US" sz="11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cs typeface="Arial" panose="020B0604020202020204" pitchFamily="34" charset="0"/>
              </a:rPr>
              <a:t>RUR per capita</a:t>
            </a:r>
            <a:endParaRPr lang="ru-RU" sz="1100" dirty="0">
              <a:solidFill>
                <a:schemeClr val="bg2">
                  <a:lumMod val="25000"/>
                </a:schemeClr>
              </a:solidFill>
              <a:latin typeface="Akrobat" panose="00000600000000000000" pitchFamily="50" charset="-52"/>
              <a:cs typeface="Arial" panose="020B0604020202020204" pitchFamily="34" charset="0"/>
            </a:endParaRPr>
          </a:p>
        </p:txBody>
      </p:sp>
      <p:sp>
        <p:nvSpPr>
          <p:cNvPr id="544" name="Прямоугольник 543">
            <a:extLst>
              <a:ext uri="{FF2B5EF4-FFF2-40B4-BE49-F238E27FC236}">
                <a16:creationId xmlns:a16="http://schemas.microsoft.com/office/drawing/2014/main" xmlns="" id="{CD7434BD-BA05-4893-BCB1-8BF99C0FEDCF}"/>
              </a:ext>
            </a:extLst>
          </p:cNvPr>
          <p:cNvSpPr/>
          <p:nvPr/>
        </p:nvSpPr>
        <p:spPr>
          <a:xfrm>
            <a:off x="6251656" y="1735081"/>
            <a:ext cx="736273" cy="43088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en-US" sz="11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cs typeface="Arial" panose="020B0604020202020204" pitchFamily="34" charset="0"/>
              </a:rPr>
              <a:t>RUR per capita</a:t>
            </a:r>
            <a:endParaRPr lang="ru-RU" sz="1100" dirty="0">
              <a:solidFill>
                <a:schemeClr val="bg2">
                  <a:lumMod val="25000"/>
                </a:schemeClr>
              </a:solidFill>
              <a:latin typeface="Akrobat" panose="00000600000000000000" pitchFamily="50" charset="-52"/>
              <a:cs typeface="Arial" panose="020B0604020202020204" pitchFamily="34" charset="0"/>
            </a:endParaRPr>
          </a:p>
        </p:txBody>
      </p:sp>
      <p:sp>
        <p:nvSpPr>
          <p:cNvPr id="559" name="Прямоугольник 558">
            <a:extLst>
              <a:ext uri="{FF2B5EF4-FFF2-40B4-BE49-F238E27FC236}">
                <a16:creationId xmlns:a16="http://schemas.microsoft.com/office/drawing/2014/main" xmlns="" id="{3CCCB2FD-7304-40CF-B7B1-7AB346A0BC70}"/>
              </a:ext>
            </a:extLst>
          </p:cNvPr>
          <p:cNvSpPr/>
          <p:nvPr/>
        </p:nvSpPr>
        <p:spPr>
          <a:xfrm>
            <a:off x="6246566" y="3108306"/>
            <a:ext cx="736273" cy="2616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1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cs typeface="Arial" panose="020B0604020202020204" pitchFamily="34" charset="0"/>
              </a:rPr>
              <a:t>%</a:t>
            </a:r>
          </a:p>
        </p:txBody>
      </p:sp>
      <p:sp>
        <p:nvSpPr>
          <p:cNvPr id="560" name="Прямоугольник 559">
            <a:extLst>
              <a:ext uri="{FF2B5EF4-FFF2-40B4-BE49-F238E27FC236}">
                <a16:creationId xmlns:a16="http://schemas.microsoft.com/office/drawing/2014/main" xmlns="" id="{E3246AE5-3B12-4EC0-B9B8-0E304ABC90D8}"/>
              </a:ext>
            </a:extLst>
          </p:cNvPr>
          <p:cNvSpPr/>
          <p:nvPr/>
        </p:nvSpPr>
        <p:spPr>
          <a:xfrm>
            <a:off x="6241724" y="3616888"/>
            <a:ext cx="736273" cy="2616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en-US" sz="11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cs typeface="Arial" panose="020B0604020202020204" pitchFamily="34" charset="0"/>
              </a:rPr>
              <a:t>billion RUR</a:t>
            </a:r>
            <a:endParaRPr lang="ru-RU" sz="1100" dirty="0">
              <a:solidFill>
                <a:schemeClr val="bg2">
                  <a:lumMod val="25000"/>
                </a:schemeClr>
              </a:solidFill>
              <a:latin typeface="Akrobat" panose="00000600000000000000" pitchFamily="50" charset="-52"/>
              <a:cs typeface="Arial" panose="020B0604020202020204" pitchFamily="34" charset="0"/>
            </a:endParaRPr>
          </a:p>
        </p:txBody>
      </p:sp>
      <p:sp>
        <p:nvSpPr>
          <p:cNvPr id="562" name="Прямоугольник 561">
            <a:extLst>
              <a:ext uri="{FF2B5EF4-FFF2-40B4-BE49-F238E27FC236}">
                <a16:creationId xmlns:a16="http://schemas.microsoft.com/office/drawing/2014/main" xmlns="" id="{B70957E7-CB5C-44E6-8A31-E0D350899F2E}"/>
              </a:ext>
            </a:extLst>
          </p:cNvPr>
          <p:cNvSpPr/>
          <p:nvPr/>
        </p:nvSpPr>
        <p:spPr>
          <a:xfrm>
            <a:off x="6253154" y="4416061"/>
            <a:ext cx="736273" cy="2616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en-US" sz="11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cs typeface="Arial" panose="020B0604020202020204" pitchFamily="34" charset="0"/>
              </a:rPr>
              <a:t>billion RUR</a:t>
            </a:r>
            <a:endParaRPr lang="ru-RU" sz="1100" dirty="0">
              <a:solidFill>
                <a:schemeClr val="bg2">
                  <a:lumMod val="25000"/>
                </a:schemeClr>
              </a:solidFill>
              <a:latin typeface="Akrobat" panose="00000600000000000000" pitchFamily="50" charset="-52"/>
              <a:cs typeface="Arial" panose="020B0604020202020204" pitchFamily="34" charset="0"/>
            </a:endParaRPr>
          </a:p>
        </p:txBody>
      </p:sp>
      <p:sp>
        <p:nvSpPr>
          <p:cNvPr id="564" name="Прямоугольник 563">
            <a:extLst>
              <a:ext uri="{FF2B5EF4-FFF2-40B4-BE49-F238E27FC236}">
                <a16:creationId xmlns:a16="http://schemas.microsoft.com/office/drawing/2014/main" xmlns="" id="{A9FF4206-ABDD-4E86-8586-84330940622A}"/>
              </a:ext>
            </a:extLst>
          </p:cNvPr>
          <p:cNvSpPr/>
          <p:nvPr/>
        </p:nvSpPr>
        <p:spPr>
          <a:xfrm>
            <a:off x="6267723" y="5365714"/>
            <a:ext cx="679705" cy="43088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en-US" sz="1100" dirty="0">
                <a:solidFill>
                  <a:schemeClr val="bg2">
                    <a:lumMod val="25000"/>
                  </a:schemeClr>
                </a:solidFill>
                <a:latin typeface="Akrobat" panose="00000600000000000000" pitchFamily="50" charset="-52"/>
                <a:cs typeface="Arial" panose="020B0604020202020204" pitchFamily="34" charset="0"/>
              </a:rPr>
              <a:t>million RUR</a:t>
            </a:r>
            <a:endParaRPr lang="ru-RU" sz="1100" dirty="0">
              <a:solidFill>
                <a:schemeClr val="bg2">
                  <a:lumMod val="25000"/>
                </a:schemeClr>
              </a:solidFill>
              <a:latin typeface="Akrobat" panose="00000600000000000000" pitchFamily="50" charset="-52"/>
              <a:cs typeface="Arial" panose="020B0604020202020204" pitchFamily="34" charset="0"/>
            </a:endParaRPr>
          </a:p>
        </p:txBody>
      </p:sp>
      <p:sp>
        <p:nvSpPr>
          <p:cNvPr id="568" name="Прямоугольник 567">
            <a:extLst>
              <a:ext uri="{FF2B5EF4-FFF2-40B4-BE49-F238E27FC236}">
                <a16:creationId xmlns:a16="http://schemas.microsoft.com/office/drawing/2014/main" xmlns="" id="{52E11EA7-A6B9-4C2F-9C73-7A9F30CF0D4C}"/>
              </a:ext>
            </a:extLst>
          </p:cNvPr>
          <p:cNvSpPr/>
          <p:nvPr/>
        </p:nvSpPr>
        <p:spPr>
          <a:xfrm>
            <a:off x="9498943" y="1355338"/>
            <a:ext cx="601620" cy="27979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587 281</a:t>
            </a:r>
          </a:p>
        </p:txBody>
      </p:sp>
      <p:sp>
        <p:nvSpPr>
          <p:cNvPr id="569" name="Прямоугольник 568">
            <a:extLst>
              <a:ext uri="{FF2B5EF4-FFF2-40B4-BE49-F238E27FC236}">
                <a16:creationId xmlns:a16="http://schemas.microsoft.com/office/drawing/2014/main" xmlns="" id="{479CFF21-AA2F-47E3-B784-B42DF59FEC14}"/>
              </a:ext>
            </a:extLst>
          </p:cNvPr>
          <p:cNvSpPr/>
          <p:nvPr/>
        </p:nvSpPr>
        <p:spPr>
          <a:xfrm>
            <a:off x="10122422" y="1350466"/>
            <a:ext cx="619670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587 281</a:t>
            </a:r>
          </a:p>
        </p:txBody>
      </p:sp>
      <p:sp>
        <p:nvSpPr>
          <p:cNvPr id="570" name="Прямоугольник 569">
            <a:extLst>
              <a:ext uri="{FF2B5EF4-FFF2-40B4-BE49-F238E27FC236}">
                <a16:creationId xmlns:a16="http://schemas.microsoft.com/office/drawing/2014/main" xmlns="" id="{ADCFAF9B-E2C8-4411-8784-D63EA90DE211}"/>
              </a:ext>
            </a:extLst>
          </p:cNvPr>
          <p:cNvSpPr/>
          <p:nvPr/>
        </p:nvSpPr>
        <p:spPr>
          <a:xfrm>
            <a:off x="9462070" y="1812025"/>
            <a:ext cx="653997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575 430</a:t>
            </a:r>
          </a:p>
        </p:txBody>
      </p:sp>
      <p:sp>
        <p:nvSpPr>
          <p:cNvPr id="571" name="Прямоугольник 570">
            <a:extLst>
              <a:ext uri="{FF2B5EF4-FFF2-40B4-BE49-F238E27FC236}">
                <a16:creationId xmlns:a16="http://schemas.microsoft.com/office/drawing/2014/main" xmlns="" id="{55A37B4B-5A12-48FD-A404-743F7AB2A0BA}"/>
              </a:ext>
            </a:extLst>
          </p:cNvPr>
          <p:cNvSpPr/>
          <p:nvPr/>
        </p:nvSpPr>
        <p:spPr>
          <a:xfrm>
            <a:off x="10097010" y="1812025"/>
            <a:ext cx="638180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575 430</a:t>
            </a:r>
          </a:p>
        </p:txBody>
      </p:sp>
      <p:sp>
        <p:nvSpPr>
          <p:cNvPr id="572" name="Прямоугольник 571">
            <a:extLst>
              <a:ext uri="{FF2B5EF4-FFF2-40B4-BE49-F238E27FC236}">
                <a16:creationId xmlns:a16="http://schemas.microsoft.com/office/drawing/2014/main" xmlns="" id="{3FBC3288-EECA-4D87-A4FD-5D0862F10DE2}"/>
              </a:ext>
            </a:extLst>
          </p:cNvPr>
          <p:cNvSpPr/>
          <p:nvPr/>
        </p:nvSpPr>
        <p:spPr>
          <a:xfrm>
            <a:off x="9492298" y="2155219"/>
            <a:ext cx="601620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300</a:t>
            </a:r>
          </a:p>
        </p:txBody>
      </p:sp>
      <p:sp>
        <p:nvSpPr>
          <p:cNvPr id="573" name="Прямоугольник 572">
            <a:extLst>
              <a:ext uri="{FF2B5EF4-FFF2-40B4-BE49-F238E27FC236}">
                <a16:creationId xmlns:a16="http://schemas.microsoft.com/office/drawing/2014/main" xmlns="" id="{0F25453A-7B49-4383-BE9A-0725AE8CC9D7}"/>
              </a:ext>
            </a:extLst>
          </p:cNvPr>
          <p:cNvSpPr/>
          <p:nvPr/>
        </p:nvSpPr>
        <p:spPr>
          <a:xfrm>
            <a:off x="10115777" y="2148948"/>
            <a:ext cx="619670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302</a:t>
            </a:r>
          </a:p>
        </p:txBody>
      </p:sp>
      <p:sp>
        <p:nvSpPr>
          <p:cNvPr id="574" name="Прямоугольник 573">
            <a:extLst>
              <a:ext uri="{FF2B5EF4-FFF2-40B4-BE49-F238E27FC236}">
                <a16:creationId xmlns:a16="http://schemas.microsoft.com/office/drawing/2014/main" xmlns="" id="{92209E7B-4D6B-43B1-90E0-FEA353F449B3}"/>
              </a:ext>
            </a:extLst>
          </p:cNvPr>
          <p:cNvSpPr/>
          <p:nvPr/>
        </p:nvSpPr>
        <p:spPr>
          <a:xfrm>
            <a:off x="9485142" y="2562379"/>
            <a:ext cx="601620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20</a:t>
            </a:r>
          </a:p>
        </p:txBody>
      </p:sp>
      <p:sp>
        <p:nvSpPr>
          <p:cNvPr id="575" name="Прямоугольник 574">
            <a:extLst>
              <a:ext uri="{FF2B5EF4-FFF2-40B4-BE49-F238E27FC236}">
                <a16:creationId xmlns:a16="http://schemas.microsoft.com/office/drawing/2014/main" xmlns="" id="{B1ADF53A-91F5-479E-B38A-BBCDE4CF7875}"/>
              </a:ext>
            </a:extLst>
          </p:cNvPr>
          <p:cNvSpPr/>
          <p:nvPr/>
        </p:nvSpPr>
        <p:spPr>
          <a:xfrm>
            <a:off x="10108621" y="2562379"/>
            <a:ext cx="619670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24</a:t>
            </a:r>
          </a:p>
        </p:txBody>
      </p:sp>
      <p:sp>
        <p:nvSpPr>
          <p:cNvPr id="576" name="Прямоугольник 575">
            <a:extLst>
              <a:ext uri="{FF2B5EF4-FFF2-40B4-BE49-F238E27FC236}">
                <a16:creationId xmlns:a16="http://schemas.microsoft.com/office/drawing/2014/main" xmlns="" id="{03B43362-1F3B-45EB-B266-C5908EBCF39D}"/>
              </a:ext>
            </a:extLst>
          </p:cNvPr>
          <p:cNvSpPr/>
          <p:nvPr/>
        </p:nvSpPr>
        <p:spPr>
          <a:xfrm>
            <a:off x="9485142" y="3105374"/>
            <a:ext cx="601620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10</a:t>
            </a:r>
          </a:p>
        </p:txBody>
      </p:sp>
      <p:sp>
        <p:nvSpPr>
          <p:cNvPr id="577" name="Прямоугольник 576">
            <a:extLst>
              <a:ext uri="{FF2B5EF4-FFF2-40B4-BE49-F238E27FC236}">
                <a16:creationId xmlns:a16="http://schemas.microsoft.com/office/drawing/2014/main" xmlns="" id="{55AD3B40-BDE0-492A-A1E6-E0BF967A26B9}"/>
              </a:ext>
            </a:extLst>
          </p:cNvPr>
          <p:cNvSpPr/>
          <p:nvPr/>
        </p:nvSpPr>
        <p:spPr>
          <a:xfrm>
            <a:off x="10108621" y="3099103"/>
            <a:ext cx="619670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35,4</a:t>
            </a:r>
          </a:p>
        </p:txBody>
      </p:sp>
      <p:sp>
        <p:nvSpPr>
          <p:cNvPr id="578" name="Прямоугольник 577">
            <a:extLst>
              <a:ext uri="{FF2B5EF4-FFF2-40B4-BE49-F238E27FC236}">
                <a16:creationId xmlns:a16="http://schemas.microsoft.com/office/drawing/2014/main" xmlns="" id="{659986E0-B95C-467D-B892-C9D081BE8516}"/>
              </a:ext>
            </a:extLst>
          </p:cNvPr>
          <p:cNvSpPr/>
          <p:nvPr/>
        </p:nvSpPr>
        <p:spPr>
          <a:xfrm>
            <a:off x="9478648" y="3609194"/>
            <a:ext cx="601620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10</a:t>
            </a:r>
          </a:p>
        </p:txBody>
      </p:sp>
      <p:sp>
        <p:nvSpPr>
          <p:cNvPr id="579" name="Прямоугольник 578">
            <a:extLst>
              <a:ext uri="{FF2B5EF4-FFF2-40B4-BE49-F238E27FC236}">
                <a16:creationId xmlns:a16="http://schemas.microsoft.com/office/drawing/2014/main" xmlns="" id="{1BDAFE59-19F7-4129-BDE9-88502CE84B61}"/>
              </a:ext>
            </a:extLst>
          </p:cNvPr>
          <p:cNvSpPr/>
          <p:nvPr/>
        </p:nvSpPr>
        <p:spPr>
          <a:xfrm>
            <a:off x="10102127" y="3609194"/>
            <a:ext cx="619670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21,69</a:t>
            </a:r>
          </a:p>
        </p:txBody>
      </p:sp>
      <p:sp>
        <p:nvSpPr>
          <p:cNvPr id="580" name="Прямоугольник 579">
            <a:extLst>
              <a:ext uri="{FF2B5EF4-FFF2-40B4-BE49-F238E27FC236}">
                <a16:creationId xmlns:a16="http://schemas.microsoft.com/office/drawing/2014/main" xmlns="" id="{2898CC15-AF8C-435C-99FE-CCCAC96F67C1}"/>
              </a:ext>
            </a:extLst>
          </p:cNvPr>
          <p:cNvSpPr/>
          <p:nvPr/>
        </p:nvSpPr>
        <p:spPr>
          <a:xfrm>
            <a:off x="9485142" y="4056502"/>
            <a:ext cx="601620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3</a:t>
            </a:r>
          </a:p>
        </p:txBody>
      </p:sp>
      <p:sp>
        <p:nvSpPr>
          <p:cNvPr id="581" name="Прямоугольник 580">
            <a:extLst>
              <a:ext uri="{FF2B5EF4-FFF2-40B4-BE49-F238E27FC236}">
                <a16:creationId xmlns:a16="http://schemas.microsoft.com/office/drawing/2014/main" xmlns="" id="{5D8A8BCF-748E-453A-A363-3BE8577C0896}"/>
              </a:ext>
            </a:extLst>
          </p:cNvPr>
          <p:cNvSpPr/>
          <p:nvPr/>
        </p:nvSpPr>
        <p:spPr>
          <a:xfrm>
            <a:off x="10108621" y="4050231"/>
            <a:ext cx="619670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3</a:t>
            </a:r>
          </a:p>
        </p:txBody>
      </p:sp>
      <p:sp>
        <p:nvSpPr>
          <p:cNvPr id="582" name="Прямоугольник 581">
            <a:extLst>
              <a:ext uri="{FF2B5EF4-FFF2-40B4-BE49-F238E27FC236}">
                <a16:creationId xmlns:a16="http://schemas.microsoft.com/office/drawing/2014/main" xmlns="" id="{22894FD6-7A88-4506-B06A-BC75E50ABB62}"/>
              </a:ext>
            </a:extLst>
          </p:cNvPr>
          <p:cNvSpPr/>
          <p:nvPr/>
        </p:nvSpPr>
        <p:spPr>
          <a:xfrm>
            <a:off x="9498644" y="4408367"/>
            <a:ext cx="601620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4</a:t>
            </a:r>
          </a:p>
        </p:txBody>
      </p:sp>
      <p:sp>
        <p:nvSpPr>
          <p:cNvPr id="583" name="Прямоугольник 582">
            <a:extLst>
              <a:ext uri="{FF2B5EF4-FFF2-40B4-BE49-F238E27FC236}">
                <a16:creationId xmlns:a16="http://schemas.microsoft.com/office/drawing/2014/main" xmlns="" id="{3734F528-3018-409E-9000-2AF9FB669043}"/>
              </a:ext>
            </a:extLst>
          </p:cNvPr>
          <p:cNvSpPr/>
          <p:nvPr/>
        </p:nvSpPr>
        <p:spPr>
          <a:xfrm>
            <a:off x="10122123" y="4408367"/>
            <a:ext cx="619670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5,71</a:t>
            </a:r>
          </a:p>
        </p:txBody>
      </p:sp>
      <p:sp>
        <p:nvSpPr>
          <p:cNvPr id="584" name="Прямоугольник 583">
            <a:extLst>
              <a:ext uri="{FF2B5EF4-FFF2-40B4-BE49-F238E27FC236}">
                <a16:creationId xmlns:a16="http://schemas.microsoft.com/office/drawing/2014/main" xmlns="" id="{E0713482-6341-4173-9691-75E88F8A9BDA}"/>
              </a:ext>
            </a:extLst>
          </p:cNvPr>
          <p:cNvSpPr/>
          <p:nvPr/>
        </p:nvSpPr>
        <p:spPr>
          <a:xfrm>
            <a:off x="9498644" y="4933584"/>
            <a:ext cx="601620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15</a:t>
            </a:r>
          </a:p>
        </p:txBody>
      </p:sp>
      <p:sp>
        <p:nvSpPr>
          <p:cNvPr id="585" name="Прямоугольник 584">
            <a:extLst>
              <a:ext uri="{FF2B5EF4-FFF2-40B4-BE49-F238E27FC236}">
                <a16:creationId xmlns:a16="http://schemas.microsoft.com/office/drawing/2014/main" xmlns="" id="{9CBE474B-1F46-4630-BA69-5F83A279B4CC}"/>
              </a:ext>
            </a:extLst>
          </p:cNvPr>
          <p:cNvSpPr/>
          <p:nvPr/>
        </p:nvSpPr>
        <p:spPr>
          <a:xfrm>
            <a:off x="10122123" y="4927313"/>
            <a:ext cx="619670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16</a:t>
            </a:r>
          </a:p>
        </p:txBody>
      </p:sp>
      <p:sp>
        <p:nvSpPr>
          <p:cNvPr id="586" name="Прямоугольник 585">
            <a:extLst>
              <a:ext uri="{FF2B5EF4-FFF2-40B4-BE49-F238E27FC236}">
                <a16:creationId xmlns:a16="http://schemas.microsoft.com/office/drawing/2014/main" xmlns="" id="{DD460BBF-ADBA-4BBD-9C73-283C5E2908CE}"/>
              </a:ext>
            </a:extLst>
          </p:cNvPr>
          <p:cNvSpPr/>
          <p:nvPr/>
        </p:nvSpPr>
        <p:spPr>
          <a:xfrm>
            <a:off x="9484916" y="5442658"/>
            <a:ext cx="601620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300</a:t>
            </a:r>
          </a:p>
        </p:txBody>
      </p:sp>
      <p:sp>
        <p:nvSpPr>
          <p:cNvPr id="587" name="Прямоугольник 586">
            <a:extLst>
              <a:ext uri="{FF2B5EF4-FFF2-40B4-BE49-F238E27FC236}">
                <a16:creationId xmlns:a16="http://schemas.microsoft.com/office/drawing/2014/main" xmlns="" id="{1D2B8E7A-A12A-420B-94E4-F5F49313A84F}"/>
              </a:ext>
            </a:extLst>
          </p:cNvPr>
          <p:cNvSpPr/>
          <p:nvPr/>
        </p:nvSpPr>
        <p:spPr>
          <a:xfrm>
            <a:off x="10108395" y="5442658"/>
            <a:ext cx="619670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906,63</a:t>
            </a:r>
          </a:p>
        </p:txBody>
      </p:sp>
      <p:sp>
        <p:nvSpPr>
          <p:cNvPr id="588" name="Прямоугольник 587">
            <a:extLst>
              <a:ext uri="{FF2B5EF4-FFF2-40B4-BE49-F238E27FC236}">
                <a16:creationId xmlns:a16="http://schemas.microsoft.com/office/drawing/2014/main" xmlns="" id="{06104279-4F12-4213-A1B1-D0BD67AA3CB9}"/>
              </a:ext>
            </a:extLst>
          </p:cNvPr>
          <p:cNvSpPr/>
          <p:nvPr/>
        </p:nvSpPr>
        <p:spPr>
          <a:xfrm>
            <a:off x="9496987" y="5881783"/>
            <a:ext cx="601620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2</a:t>
            </a:r>
          </a:p>
        </p:txBody>
      </p:sp>
      <p:sp>
        <p:nvSpPr>
          <p:cNvPr id="589" name="Прямоугольник 588">
            <a:extLst>
              <a:ext uri="{FF2B5EF4-FFF2-40B4-BE49-F238E27FC236}">
                <a16:creationId xmlns:a16="http://schemas.microsoft.com/office/drawing/2014/main" xmlns="" id="{75234E70-DD1A-4557-93EC-F62790FA37AB}"/>
              </a:ext>
            </a:extLst>
          </p:cNvPr>
          <p:cNvSpPr/>
          <p:nvPr/>
        </p:nvSpPr>
        <p:spPr>
          <a:xfrm>
            <a:off x="10120466" y="5875512"/>
            <a:ext cx="619670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2</a:t>
            </a:r>
          </a:p>
        </p:txBody>
      </p:sp>
      <p:sp>
        <p:nvSpPr>
          <p:cNvPr id="590" name="Прямоугольник 589">
            <a:extLst>
              <a:ext uri="{FF2B5EF4-FFF2-40B4-BE49-F238E27FC236}">
                <a16:creationId xmlns:a16="http://schemas.microsoft.com/office/drawing/2014/main" xmlns="" id="{F685774F-1FD1-47E8-9D5F-6BDB8D6F80D4}"/>
              </a:ext>
            </a:extLst>
          </p:cNvPr>
          <p:cNvSpPr/>
          <p:nvPr/>
        </p:nvSpPr>
        <p:spPr>
          <a:xfrm>
            <a:off x="9498345" y="6305843"/>
            <a:ext cx="601620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2</a:t>
            </a:r>
          </a:p>
        </p:txBody>
      </p:sp>
      <p:sp>
        <p:nvSpPr>
          <p:cNvPr id="591" name="Прямоугольник 590">
            <a:extLst>
              <a:ext uri="{FF2B5EF4-FFF2-40B4-BE49-F238E27FC236}">
                <a16:creationId xmlns:a16="http://schemas.microsoft.com/office/drawing/2014/main" xmlns="" id="{E161872D-3BA2-4755-A0B0-2D85C52EBB9E}"/>
              </a:ext>
            </a:extLst>
          </p:cNvPr>
          <p:cNvSpPr/>
          <p:nvPr/>
        </p:nvSpPr>
        <p:spPr>
          <a:xfrm>
            <a:off x="10121824" y="6305843"/>
            <a:ext cx="619670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2</a:t>
            </a:r>
          </a:p>
        </p:txBody>
      </p:sp>
      <p:sp>
        <p:nvSpPr>
          <p:cNvPr id="597" name="Прямоугольник 596">
            <a:extLst>
              <a:ext uri="{FF2B5EF4-FFF2-40B4-BE49-F238E27FC236}">
                <a16:creationId xmlns:a16="http://schemas.microsoft.com/office/drawing/2014/main" xmlns="" id="{C251E944-BE66-4C08-8E06-146F9662D75E}"/>
              </a:ext>
            </a:extLst>
          </p:cNvPr>
          <p:cNvSpPr/>
          <p:nvPr/>
        </p:nvSpPr>
        <p:spPr>
          <a:xfrm>
            <a:off x="8254431" y="1356737"/>
            <a:ext cx="630146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523 282</a:t>
            </a:r>
          </a:p>
        </p:txBody>
      </p:sp>
      <p:sp>
        <p:nvSpPr>
          <p:cNvPr id="598" name="Прямоугольник 597">
            <a:extLst>
              <a:ext uri="{FF2B5EF4-FFF2-40B4-BE49-F238E27FC236}">
                <a16:creationId xmlns:a16="http://schemas.microsoft.com/office/drawing/2014/main" xmlns="" id="{2A1BD1F6-6EBA-436F-A71C-3C2937ACCE11}"/>
              </a:ext>
            </a:extLst>
          </p:cNvPr>
          <p:cNvSpPr/>
          <p:nvPr/>
        </p:nvSpPr>
        <p:spPr>
          <a:xfrm>
            <a:off x="8863615" y="1350466"/>
            <a:ext cx="619495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582 142</a:t>
            </a:r>
          </a:p>
        </p:txBody>
      </p:sp>
      <p:sp>
        <p:nvSpPr>
          <p:cNvPr id="599" name="Прямоугольник 598">
            <a:extLst>
              <a:ext uri="{FF2B5EF4-FFF2-40B4-BE49-F238E27FC236}">
                <a16:creationId xmlns:a16="http://schemas.microsoft.com/office/drawing/2014/main" xmlns="" id="{9D6ADD3E-7EF2-498D-B26D-72AAA5B2B24C}"/>
              </a:ext>
            </a:extLst>
          </p:cNvPr>
          <p:cNvSpPr/>
          <p:nvPr/>
        </p:nvSpPr>
        <p:spPr>
          <a:xfrm>
            <a:off x="8252658" y="1812025"/>
            <a:ext cx="596297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516 517</a:t>
            </a:r>
          </a:p>
        </p:txBody>
      </p:sp>
      <p:sp>
        <p:nvSpPr>
          <p:cNvPr id="600" name="Прямоугольник 599">
            <a:extLst>
              <a:ext uri="{FF2B5EF4-FFF2-40B4-BE49-F238E27FC236}">
                <a16:creationId xmlns:a16="http://schemas.microsoft.com/office/drawing/2014/main" xmlns="" id="{A6A2F0A5-A6E1-4C67-BCC9-3E18CA33BD0F}"/>
              </a:ext>
            </a:extLst>
          </p:cNvPr>
          <p:cNvSpPr/>
          <p:nvPr/>
        </p:nvSpPr>
        <p:spPr>
          <a:xfrm>
            <a:off x="8856713" y="1812025"/>
            <a:ext cx="619495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570 324</a:t>
            </a:r>
          </a:p>
        </p:txBody>
      </p:sp>
      <p:sp>
        <p:nvSpPr>
          <p:cNvPr id="601" name="Прямоугольник 600">
            <a:extLst>
              <a:ext uri="{FF2B5EF4-FFF2-40B4-BE49-F238E27FC236}">
                <a16:creationId xmlns:a16="http://schemas.microsoft.com/office/drawing/2014/main" xmlns="" id="{FD183C89-2545-4C5D-8E32-696B5E0D2CE2}"/>
              </a:ext>
            </a:extLst>
          </p:cNvPr>
          <p:cNvSpPr/>
          <p:nvPr/>
        </p:nvSpPr>
        <p:spPr>
          <a:xfrm>
            <a:off x="8268354" y="2155219"/>
            <a:ext cx="580601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100</a:t>
            </a:r>
          </a:p>
        </p:txBody>
      </p:sp>
      <p:sp>
        <p:nvSpPr>
          <p:cNvPr id="602" name="Прямоугольник 601">
            <a:extLst>
              <a:ext uri="{FF2B5EF4-FFF2-40B4-BE49-F238E27FC236}">
                <a16:creationId xmlns:a16="http://schemas.microsoft.com/office/drawing/2014/main" xmlns="" id="{75B0DDC7-DF60-44F5-8310-6626848D4DEA}"/>
              </a:ext>
            </a:extLst>
          </p:cNvPr>
          <p:cNvSpPr/>
          <p:nvPr/>
        </p:nvSpPr>
        <p:spPr>
          <a:xfrm>
            <a:off x="8856970" y="2148948"/>
            <a:ext cx="619495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676</a:t>
            </a:r>
          </a:p>
        </p:txBody>
      </p:sp>
      <p:sp>
        <p:nvSpPr>
          <p:cNvPr id="603" name="Прямоугольник 602">
            <a:extLst>
              <a:ext uri="{FF2B5EF4-FFF2-40B4-BE49-F238E27FC236}">
                <a16:creationId xmlns:a16="http://schemas.microsoft.com/office/drawing/2014/main" xmlns="" id="{C06E5652-3DDD-44C0-B5D0-EB5068289377}"/>
              </a:ext>
            </a:extLst>
          </p:cNvPr>
          <p:cNvSpPr/>
          <p:nvPr/>
        </p:nvSpPr>
        <p:spPr>
          <a:xfrm>
            <a:off x="8261198" y="2562379"/>
            <a:ext cx="580601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14</a:t>
            </a:r>
          </a:p>
        </p:txBody>
      </p:sp>
      <p:sp>
        <p:nvSpPr>
          <p:cNvPr id="604" name="Прямоугольник 603">
            <a:extLst>
              <a:ext uri="{FF2B5EF4-FFF2-40B4-BE49-F238E27FC236}">
                <a16:creationId xmlns:a16="http://schemas.microsoft.com/office/drawing/2014/main" xmlns="" id="{F33FB451-F150-402B-BD9A-A30F0880F6B5}"/>
              </a:ext>
            </a:extLst>
          </p:cNvPr>
          <p:cNvSpPr/>
          <p:nvPr/>
        </p:nvSpPr>
        <p:spPr>
          <a:xfrm>
            <a:off x="8849814" y="2562379"/>
            <a:ext cx="619495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19</a:t>
            </a:r>
          </a:p>
        </p:txBody>
      </p:sp>
      <p:sp>
        <p:nvSpPr>
          <p:cNvPr id="605" name="Прямоугольник 604">
            <a:extLst>
              <a:ext uri="{FF2B5EF4-FFF2-40B4-BE49-F238E27FC236}">
                <a16:creationId xmlns:a16="http://schemas.microsoft.com/office/drawing/2014/main" xmlns="" id="{AED99037-3452-4B38-93B8-D09BA0013516}"/>
              </a:ext>
            </a:extLst>
          </p:cNvPr>
          <p:cNvSpPr/>
          <p:nvPr/>
        </p:nvSpPr>
        <p:spPr>
          <a:xfrm>
            <a:off x="8261198" y="3105374"/>
            <a:ext cx="580601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6</a:t>
            </a:r>
          </a:p>
        </p:txBody>
      </p:sp>
      <p:sp>
        <p:nvSpPr>
          <p:cNvPr id="606" name="Прямоугольник 605">
            <a:extLst>
              <a:ext uri="{FF2B5EF4-FFF2-40B4-BE49-F238E27FC236}">
                <a16:creationId xmlns:a16="http://schemas.microsoft.com/office/drawing/2014/main" xmlns="" id="{F15E1573-3E4F-437B-83A0-AAA71CEFB98B}"/>
              </a:ext>
            </a:extLst>
          </p:cNvPr>
          <p:cNvSpPr/>
          <p:nvPr/>
        </p:nvSpPr>
        <p:spPr>
          <a:xfrm>
            <a:off x="8849814" y="3099103"/>
            <a:ext cx="619495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32,3</a:t>
            </a:r>
          </a:p>
        </p:txBody>
      </p:sp>
      <p:sp>
        <p:nvSpPr>
          <p:cNvPr id="607" name="Прямоугольник 606">
            <a:extLst>
              <a:ext uri="{FF2B5EF4-FFF2-40B4-BE49-F238E27FC236}">
                <a16:creationId xmlns:a16="http://schemas.microsoft.com/office/drawing/2014/main" xmlns="" id="{3CE93A7D-D6CF-484B-A570-A1C3F2F57138}"/>
              </a:ext>
            </a:extLst>
          </p:cNvPr>
          <p:cNvSpPr/>
          <p:nvPr/>
        </p:nvSpPr>
        <p:spPr>
          <a:xfrm>
            <a:off x="8254704" y="3609194"/>
            <a:ext cx="580601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1,5</a:t>
            </a:r>
          </a:p>
        </p:txBody>
      </p:sp>
      <p:sp>
        <p:nvSpPr>
          <p:cNvPr id="608" name="Прямоугольник 607">
            <a:extLst>
              <a:ext uri="{FF2B5EF4-FFF2-40B4-BE49-F238E27FC236}">
                <a16:creationId xmlns:a16="http://schemas.microsoft.com/office/drawing/2014/main" xmlns="" id="{52E26DBC-0D8F-472A-A486-76A16FD3FE4C}"/>
              </a:ext>
            </a:extLst>
          </p:cNvPr>
          <p:cNvSpPr/>
          <p:nvPr/>
        </p:nvSpPr>
        <p:spPr>
          <a:xfrm>
            <a:off x="8843320" y="3609194"/>
            <a:ext cx="619495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6,2</a:t>
            </a:r>
          </a:p>
        </p:txBody>
      </p:sp>
      <p:sp>
        <p:nvSpPr>
          <p:cNvPr id="609" name="Прямоугольник 608">
            <a:extLst>
              <a:ext uri="{FF2B5EF4-FFF2-40B4-BE49-F238E27FC236}">
                <a16:creationId xmlns:a16="http://schemas.microsoft.com/office/drawing/2014/main" xmlns="" id="{3992D4DA-8DFD-4A14-A658-14A0B2474B6B}"/>
              </a:ext>
            </a:extLst>
          </p:cNvPr>
          <p:cNvSpPr/>
          <p:nvPr/>
        </p:nvSpPr>
        <p:spPr>
          <a:xfrm>
            <a:off x="8261198" y="4056502"/>
            <a:ext cx="580601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2</a:t>
            </a:r>
          </a:p>
        </p:txBody>
      </p:sp>
      <p:sp>
        <p:nvSpPr>
          <p:cNvPr id="610" name="Прямоугольник 609">
            <a:extLst>
              <a:ext uri="{FF2B5EF4-FFF2-40B4-BE49-F238E27FC236}">
                <a16:creationId xmlns:a16="http://schemas.microsoft.com/office/drawing/2014/main" xmlns="" id="{6D348415-0511-49E5-B90A-AB943313F47B}"/>
              </a:ext>
            </a:extLst>
          </p:cNvPr>
          <p:cNvSpPr/>
          <p:nvPr/>
        </p:nvSpPr>
        <p:spPr>
          <a:xfrm>
            <a:off x="8849814" y="4050231"/>
            <a:ext cx="619495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2</a:t>
            </a:r>
          </a:p>
        </p:txBody>
      </p:sp>
      <p:sp>
        <p:nvSpPr>
          <p:cNvPr id="611" name="Прямоугольник 610">
            <a:extLst>
              <a:ext uri="{FF2B5EF4-FFF2-40B4-BE49-F238E27FC236}">
                <a16:creationId xmlns:a16="http://schemas.microsoft.com/office/drawing/2014/main" xmlns="" id="{B0A6402A-4FA6-4F91-A177-BEE126D876E2}"/>
              </a:ext>
            </a:extLst>
          </p:cNvPr>
          <p:cNvSpPr/>
          <p:nvPr/>
        </p:nvSpPr>
        <p:spPr>
          <a:xfrm>
            <a:off x="8274700" y="4408367"/>
            <a:ext cx="580601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3,1</a:t>
            </a:r>
          </a:p>
        </p:txBody>
      </p:sp>
      <p:sp>
        <p:nvSpPr>
          <p:cNvPr id="612" name="Прямоугольник 611">
            <a:extLst>
              <a:ext uri="{FF2B5EF4-FFF2-40B4-BE49-F238E27FC236}">
                <a16:creationId xmlns:a16="http://schemas.microsoft.com/office/drawing/2014/main" xmlns="" id="{3DABEE4E-60F4-450F-B57E-13991600F0CF}"/>
              </a:ext>
            </a:extLst>
          </p:cNvPr>
          <p:cNvSpPr/>
          <p:nvPr/>
        </p:nvSpPr>
        <p:spPr>
          <a:xfrm>
            <a:off x="8863316" y="4408367"/>
            <a:ext cx="619495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3,28</a:t>
            </a:r>
          </a:p>
        </p:txBody>
      </p:sp>
      <p:sp>
        <p:nvSpPr>
          <p:cNvPr id="613" name="Прямоугольник 612">
            <a:extLst>
              <a:ext uri="{FF2B5EF4-FFF2-40B4-BE49-F238E27FC236}">
                <a16:creationId xmlns:a16="http://schemas.microsoft.com/office/drawing/2014/main" xmlns="" id="{BD45F265-4390-4C31-ADBB-2EC8DA925E64}"/>
              </a:ext>
            </a:extLst>
          </p:cNvPr>
          <p:cNvSpPr/>
          <p:nvPr/>
        </p:nvSpPr>
        <p:spPr>
          <a:xfrm>
            <a:off x="8274700" y="4933584"/>
            <a:ext cx="580601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12</a:t>
            </a:r>
          </a:p>
        </p:txBody>
      </p:sp>
      <p:sp>
        <p:nvSpPr>
          <p:cNvPr id="614" name="Прямоугольник 613">
            <a:extLst>
              <a:ext uri="{FF2B5EF4-FFF2-40B4-BE49-F238E27FC236}">
                <a16:creationId xmlns:a16="http://schemas.microsoft.com/office/drawing/2014/main" xmlns="" id="{96102486-21D7-4BD3-82C2-0B268ECE418E}"/>
              </a:ext>
            </a:extLst>
          </p:cNvPr>
          <p:cNvSpPr/>
          <p:nvPr/>
        </p:nvSpPr>
        <p:spPr>
          <a:xfrm>
            <a:off x="8863316" y="4927313"/>
            <a:ext cx="619495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15</a:t>
            </a:r>
          </a:p>
        </p:txBody>
      </p:sp>
      <p:sp>
        <p:nvSpPr>
          <p:cNvPr id="615" name="Прямоугольник 614">
            <a:extLst>
              <a:ext uri="{FF2B5EF4-FFF2-40B4-BE49-F238E27FC236}">
                <a16:creationId xmlns:a16="http://schemas.microsoft.com/office/drawing/2014/main" xmlns="" id="{90D108FC-EB59-4436-94AC-BF1738D14987}"/>
              </a:ext>
            </a:extLst>
          </p:cNvPr>
          <p:cNvSpPr/>
          <p:nvPr/>
        </p:nvSpPr>
        <p:spPr>
          <a:xfrm>
            <a:off x="8260972" y="5442658"/>
            <a:ext cx="580601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160</a:t>
            </a:r>
          </a:p>
        </p:txBody>
      </p:sp>
      <p:sp>
        <p:nvSpPr>
          <p:cNvPr id="616" name="Прямоугольник 615">
            <a:extLst>
              <a:ext uri="{FF2B5EF4-FFF2-40B4-BE49-F238E27FC236}">
                <a16:creationId xmlns:a16="http://schemas.microsoft.com/office/drawing/2014/main" xmlns="" id="{594B3285-201D-4A48-8EF4-FD520C7CC2D4}"/>
              </a:ext>
            </a:extLst>
          </p:cNvPr>
          <p:cNvSpPr/>
          <p:nvPr/>
        </p:nvSpPr>
        <p:spPr>
          <a:xfrm>
            <a:off x="8849588" y="5442658"/>
            <a:ext cx="619495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473</a:t>
            </a:r>
          </a:p>
        </p:txBody>
      </p:sp>
      <p:sp>
        <p:nvSpPr>
          <p:cNvPr id="617" name="Прямоугольник 616">
            <a:extLst>
              <a:ext uri="{FF2B5EF4-FFF2-40B4-BE49-F238E27FC236}">
                <a16:creationId xmlns:a16="http://schemas.microsoft.com/office/drawing/2014/main" xmlns="" id="{D04F5E1D-D4FD-4A29-8EB5-4BC091F71CBB}"/>
              </a:ext>
            </a:extLst>
          </p:cNvPr>
          <p:cNvSpPr/>
          <p:nvPr/>
        </p:nvSpPr>
        <p:spPr>
          <a:xfrm>
            <a:off x="8273043" y="5881783"/>
            <a:ext cx="580601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1</a:t>
            </a:r>
          </a:p>
        </p:txBody>
      </p:sp>
      <p:sp>
        <p:nvSpPr>
          <p:cNvPr id="618" name="Прямоугольник 617">
            <a:extLst>
              <a:ext uri="{FF2B5EF4-FFF2-40B4-BE49-F238E27FC236}">
                <a16:creationId xmlns:a16="http://schemas.microsoft.com/office/drawing/2014/main" xmlns="" id="{052C866D-8185-4FE9-8B20-295903115C88}"/>
              </a:ext>
            </a:extLst>
          </p:cNvPr>
          <p:cNvSpPr/>
          <p:nvPr/>
        </p:nvSpPr>
        <p:spPr>
          <a:xfrm>
            <a:off x="8861659" y="5875512"/>
            <a:ext cx="619495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0</a:t>
            </a:r>
          </a:p>
        </p:txBody>
      </p:sp>
      <p:sp>
        <p:nvSpPr>
          <p:cNvPr id="619" name="Прямоугольник 618">
            <a:extLst>
              <a:ext uri="{FF2B5EF4-FFF2-40B4-BE49-F238E27FC236}">
                <a16:creationId xmlns:a16="http://schemas.microsoft.com/office/drawing/2014/main" xmlns="" id="{63822E7B-509B-4352-BD40-ADED15CB7F48}"/>
              </a:ext>
            </a:extLst>
          </p:cNvPr>
          <p:cNvSpPr/>
          <p:nvPr/>
        </p:nvSpPr>
        <p:spPr>
          <a:xfrm>
            <a:off x="8274401" y="6305843"/>
            <a:ext cx="580601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1</a:t>
            </a:r>
          </a:p>
        </p:txBody>
      </p:sp>
      <p:sp>
        <p:nvSpPr>
          <p:cNvPr id="620" name="Прямоугольник 619">
            <a:extLst>
              <a:ext uri="{FF2B5EF4-FFF2-40B4-BE49-F238E27FC236}">
                <a16:creationId xmlns:a16="http://schemas.microsoft.com/office/drawing/2014/main" xmlns="" id="{34E34BD8-2660-4F7F-BD21-996A3DBC624C}"/>
              </a:ext>
            </a:extLst>
          </p:cNvPr>
          <p:cNvSpPr/>
          <p:nvPr/>
        </p:nvSpPr>
        <p:spPr>
          <a:xfrm>
            <a:off x="8863017" y="6305843"/>
            <a:ext cx="623776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3</a:t>
            </a:r>
          </a:p>
        </p:txBody>
      </p:sp>
      <p:sp>
        <p:nvSpPr>
          <p:cNvPr id="622" name="Прямоугольник 621">
            <a:extLst>
              <a:ext uri="{FF2B5EF4-FFF2-40B4-BE49-F238E27FC236}">
                <a16:creationId xmlns:a16="http://schemas.microsoft.com/office/drawing/2014/main" xmlns="" id="{2A3425C4-D815-4065-8FAB-19A79D670498}"/>
              </a:ext>
            </a:extLst>
          </p:cNvPr>
          <p:cNvSpPr/>
          <p:nvPr/>
        </p:nvSpPr>
        <p:spPr>
          <a:xfrm>
            <a:off x="6972879" y="1357083"/>
            <a:ext cx="611887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513 556</a:t>
            </a:r>
          </a:p>
        </p:txBody>
      </p:sp>
      <p:sp>
        <p:nvSpPr>
          <p:cNvPr id="623" name="Прямоугольник 622">
            <a:extLst>
              <a:ext uri="{FF2B5EF4-FFF2-40B4-BE49-F238E27FC236}">
                <a16:creationId xmlns:a16="http://schemas.microsoft.com/office/drawing/2014/main" xmlns="" id="{58B0D262-9842-4DB7-8E79-9BF44A6CFEA4}"/>
              </a:ext>
            </a:extLst>
          </p:cNvPr>
          <p:cNvSpPr/>
          <p:nvPr/>
        </p:nvSpPr>
        <p:spPr>
          <a:xfrm>
            <a:off x="7606781" y="1350812"/>
            <a:ext cx="630245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530 167</a:t>
            </a:r>
          </a:p>
        </p:txBody>
      </p:sp>
      <p:sp>
        <p:nvSpPr>
          <p:cNvPr id="624" name="Прямоугольник 623">
            <a:extLst>
              <a:ext uri="{FF2B5EF4-FFF2-40B4-BE49-F238E27FC236}">
                <a16:creationId xmlns:a16="http://schemas.microsoft.com/office/drawing/2014/main" xmlns="" id="{DB797933-E933-44C0-BDB9-1546A7AE4BAE}"/>
              </a:ext>
            </a:extLst>
          </p:cNvPr>
          <p:cNvSpPr/>
          <p:nvPr/>
        </p:nvSpPr>
        <p:spPr>
          <a:xfrm>
            <a:off x="6936007" y="1812025"/>
            <a:ext cx="665158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499 153</a:t>
            </a:r>
          </a:p>
        </p:txBody>
      </p:sp>
      <p:sp>
        <p:nvSpPr>
          <p:cNvPr id="625" name="Прямоугольник 624">
            <a:extLst>
              <a:ext uri="{FF2B5EF4-FFF2-40B4-BE49-F238E27FC236}">
                <a16:creationId xmlns:a16="http://schemas.microsoft.com/office/drawing/2014/main" xmlns="" id="{552DED32-52D1-42A2-89CA-373EB021A501}"/>
              </a:ext>
            </a:extLst>
          </p:cNvPr>
          <p:cNvSpPr/>
          <p:nvPr/>
        </p:nvSpPr>
        <p:spPr>
          <a:xfrm>
            <a:off x="7599879" y="1812025"/>
            <a:ext cx="630245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514 041</a:t>
            </a:r>
          </a:p>
        </p:txBody>
      </p:sp>
      <p:sp>
        <p:nvSpPr>
          <p:cNvPr id="626" name="Прямоугольник 625">
            <a:extLst>
              <a:ext uri="{FF2B5EF4-FFF2-40B4-BE49-F238E27FC236}">
                <a16:creationId xmlns:a16="http://schemas.microsoft.com/office/drawing/2014/main" xmlns="" id="{863DDAFB-73CC-472D-862A-8230255108BD}"/>
              </a:ext>
            </a:extLst>
          </p:cNvPr>
          <p:cNvSpPr/>
          <p:nvPr/>
        </p:nvSpPr>
        <p:spPr>
          <a:xfrm>
            <a:off x="6966234" y="2155565"/>
            <a:ext cx="611887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75</a:t>
            </a:r>
          </a:p>
        </p:txBody>
      </p:sp>
      <p:sp>
        <p:nvSpPr>
          <p:cNvPr id="627" name="Прямоугольник 626">
            <a:extLst>
              <a:ext uri="{FF2B5EF4-FFF2-40B4-BE49-F238E27FC236}">
                <a16:creationId xmlns:a16="http://schemas.microsoft.com/office/drawing/2014/main" xmlns="" id="{C54AAB18-8744-4882-AB27-15E5E91EBDD0}"/>
              </a:ext>
            </a:extLst>
          </p:cNvPr>
          <p:cNvSpPr/>
          <p:nvPr/>
        </p:nvSpPr>
        <p:spPr>
          <a:xfrm>
            <a:off x="7600136" y="2149294"/>
            <a:ext cx="630245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97</a:t>
            </a:r>
          </a:p>
        </p:txBody>
      </p:sp>
      <p:sp>
        <p:nvSpPr>
          <p:cNvPr id="628" name="Прямоугольник 627">
            <a:extLst>
              <a:ext uri="{FF2B5EF4-FFF2-40B4-BE49-F238E27FC236}">
                <a16:creationId xmlns:a16="http://schemas.microsoft.com/office/drawing/2014/main" xmlns="" id="{D7335656-4B85-4A44-9DB8-4FA63AA05DEA}"/>
              </a:ext>
            </a:extLst>
          </p:cNvPr>
          <p:cNvSpPr/>
          <p:nvPr/>
        </p:nvSpPr>
        <p:spPr>
          <a:xfrm>
            <a:off x="6959078" y="2562379"/>
            <a:ext cx="611887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7</a:t>
            </a:r>
          </a:p>
        </p:txBody>
      </p:sp>
      <p:sp>
        <p:nvSpPr>
          <p:cNvPr id="629" name="Прямоугольник 628">
            <a:extLst>
              <a:ext uri="{FF2B5EF4-FFF2-40B4-BE49-F238E27FC236}">
                <a16:creationId xmlns:a16="http://schemas.microsoft.com/office/drawing/2014/main" xmlns="" id="{7CBF9AD9-C08B-4B02-9807-9D2D4CB218F0}"/>
              </a:ext>
            </a:extLst>
          </p:cNvPr>
          <p:cNvSpPr/>
          <p:nvPr/>
        </p:nvSpPr>
        <p:spPr>
          <a:xfrm>
            <a:off x="7592980" y="2562379"/>
            <a:ext cx="630245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13</a:t>
            </a:r>
          </a:p>
        </p:txBody>
      </p:sp>
      <p:sp>
        <p:nvSpPr>
          <p:cNvPr id="630" name="Прямоугольник 629">
            <a:extLst>
              <a:ext uri="{FF2B5EF4-FFF2-40B4-BE49-F238E27FC236}">
                <a16:creationId xmlns:a16="http://schemas.microsoft.com/office/drawing/2014/main" xmlns="" id="{08899E6E-7F1E-44C3-969C-2A0069DCB783}"/>
              </a:ext>
            </a:extLst>
          </p:cNvPr>
          <p:cNvSpPr/>
          <p:nvPr/>
        </p:nvSpPr>
        <p:spPr>
          <a:xfrm>
            <a:off x="6959078" y="3105720"/>
            <a:ext cx="611887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5</a:t>
            </a:r>
          </a:p>
        </p:txBody>
      </p:sp>
      <p:sp>
        <p:nvSpPr>
          <p:cNvPr id="631" name="Прямоугольник 630">
            <a:extLst>
              <a:ext uri="{FF2B5EF4-FFF2-40B4-BE49-F238E27FC236}">
                <a16:creationId xmlns:a16="http://schemas.microsoft.com/office/drawing/2014/main" xmlns="" id="{B36882EF-E2EC-4B68-824E-86F5ABD05F9C}"/>
              </a:ext>
            </a:extLst>
          </p:cNvPr>
          <p:cNvSpPr/>
          <p:nvPr/>
        </p:nvSpPr>
        <p:spPr>
          <a:xfrm>
            <a:off x="7592980" y="3099449"/>
            <a:ext cx="630245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5</a:t>
            </a:r>
          </a:p>
        </p:txBody>
      </p:sp>
      <p:sp>
        <p:nvSpPr>
          <p:cNvPr id="632" name="Прямоугольник 631">
            <a:extLst>
              <a:ext uri="{FF2B5EF4-FFF2-40B4-BE49-F238E27FC236}">
                <a16:creationId xmlns:a16="http://schemas.microsoft.com/office/drawing/2014/main" xmlns="" id="{E606D486-CE60-4592-A1BE-4EAE6336096C}"/>
              </a:ext>
            </a:extLst>
          </p:cNvPr>
          <p:cNvSpPr/>
          <p:nvPr/>
        </p:nvSpPr>
        <p:spPr>
          <a:xfrm>
            <a:off x="6952584" y="3609194"/>
            <a:ext cx="611887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1</a:t>
            </a:r>
          </a:p>
        </p:txBody>
      </p:sp>
      <p:sp>
        <p:nvSpPr>
          <p:cNvPr id="633" name="Прямоугольник 632">
            <a:extLst>
              <a:ext uri="{FF2B5EF4-FFF2-40B4-BE49-F238E27FC236}">
                <a16:creationId xmlns:a16="http://schemas.microsoft.com/office/drawing/2014/main" xmlns="" id="{288E38A2-3243-422F-BDDB-02D37CD1C8FF}"/>
              </a:ext>
            </a:extLst>
          </p:cNvPr>
          <p:cNvSpPr/>
          <p:nvPr/>
        </p:nvSpPr>
        <p:spPr>
          <a:xfrm>
            <a:off x="7586486" y="3609194"/>
            <a:ext cx="630245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1</a:t>
            </a:r>
          </a:p>
        </p:txBody>
      </p:sp>
      <p:sp>
        <p:nvSpPr>
          <p:cNvPr id="634" name="Прямоугольник 633">
            <a:extLst>
              <a:ext uri="{FF2B5EF4-FFF2-40B4-BE49-F238E27FC236}">
                <a16:creationId xmlns:a16="http://schemas.microsoft.com/office/drawing/2014/main" xmlns="" id="{DBDCCD99-33B6-4B73-BEB2-0A2FF5234BA8}"/>
              </a:ext>
            </a:extLst>
          </p:cNvPr>
          <p:cNvSpPr/>
          <p:nvPr/>
        </p:nvSpPr>
        <p:spPr>
          <a:xfrm>
            <a:off x="6959078" y="4056848"/>
            <a:ext cx="611887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1</a:t>
            </a:r>
          </a:p>
        </p:txBody>
      </p:sp>
      <p:sp>
        <p:nvSpPr>
          <p:cNvPr id="635" name="Прямоугольник 634">
            <a:extLst>
              <a:ext uri="{FF2B5EF4-FFF2-40B4-BE49-F238E27FC236}">
                <a16:creationId xmlns:a16="http://schemas.microsoft.com/office/drawing/2014/main" xmlns="" id="{A9530BAA-363A-4671-B113-538BD462E989}"/>
              </a:ext>
            </a:extLst>
          </p:cNvPr>
          <p:cNvSpPr/>
          <p:nvPr/>
        </p:nvSpPr>
        <p:spPr>
          <a:xfrm>
            <a:off x="7592980" y="4050577"/>
            <a:ext cx="630245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1</a:t>
            </a:r>
          </a:p>
        </p:txBody>
      </p:sp>
      <p:sp>
        <p:nvSpPr>
          <p:cNvPr id="636" name="Прямоугольник 635">
            <a:extLst>
              <a:ext uri="{FF2B5EF4-FFF2-40B4-BE49-F238E27FC236}">
                <a16:creationId xmlns:a16="http://schemas.microsoft.com/office/drawing/2014/main" xmlns="" id="{C8354111-BD2F-4A57-BF33-D7DC8ACC377A}"/>
              </a:ext>
            </a:extLst>
          </p:cNvPr>
          <p:cNvSpPr/>
          <p:nvPr/>
        </p:nvSpPr>
        <p:spPr>
          <a:xfrm>
            <a:off x="6972580" y="4408367"/>
            <a:ext cx="611887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3</a:t>
            </a:r>
          </a:p>
        </p:txBody>
      </p:sp>
      <p:sp>
        <p:nvSpPr>
          <p:cNvPr id="637" name="Прямоугольник 636">
            <a:extLst>
              <a:ext uri="{FF2B5EF4-FFF2-40B4-BE49-F238E27FC236}">
                <a16:creationId xmlns:a16="http://schemas.microsoft.com/office/drawing/2014/main" xmlns="" id="{B21712C8-A402-46AE-9230-DA4D17B4166D}"/>
              </a:ext>
            </a:extLst>
          </p:cNvPr>
          <p:cNvSpPr/>
          <p:nvPr/>
        </p:nvSpPr>
        <p:spPr>
          <a:xfrm>
            <a:off x="7606482" y="4408367"/>
            <a:ext cx="630245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3,78</a:t>
            </a:r>
          </a:p>
        </p:txBody>
      </p:sp>
      <p:sp>
        <p:nvSpPr>
          <p:cNvPr id="638" name="Прямоугольник 637">
            <a:extLst>
              <a:ext uri="{FF2B5EF4-FFF2-40B4-BE49-F238E27FC236}">
                <a16:creationId xmlns:a16="http://schemas.microsoft.com/office/drawing/2014/main" xmlns="" id="{E6A3EAEB-CAF7-463C-B0C3-BE78D42AC1B0}"/>
              </a:ext>
            </a:extLst>
          </p:cNvPr>
          <p:cNvSpPr/>
          <p:nvPr/>
        </p:nvSpPr>
        <p:spPr>
          <a:xfrm>
            <a:off x="6991840" y="4933930"/>
            <a:ext cx="611887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4</a:t>
            </a:r>
          </a:p>
        </p:txBody>
      </p:sp>
      <p:sp>
        <p:nvSpPr>
          <p:cNvPr id="639" name="Прямоугольник 638">
            <a:extLst>
              <a:ext uri="{FF2B5EF4-FFF2-40B4-BE49-F238E27FC236}">
                <a16:creationId xmlns:a16="http://schemas.microsoft.com/office/drawing/2014/main" xmlns="" id="{245E92EF-11A3-4FC4-9E77-B3FA9AF35E3F}"/>
              </a:ext>
            </a:extLst>
          </p:cNvPr>
          <p:cNvSpPr/>
          <p:nvPr/>
        </p:nvSpPr>
        <p:spPr>
          <a:xfrm>
            <a:off x="7606482" y="4927659"/>
            <a:ext cx="630245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11</a:t>
            </a:r>
          </a:p>
        </p:txBody>
      </p:sp>
      <p:sp>
        <p:nvSpPr>
          <p:cNvPr id="640" name="Прямоугольник 639">
            <a:extLst>
              <a:ext uri="{FF2B5EF4-FFF2-40B4-BE49-F238E27FC236}">
                <a16:creationId xmlns:a16="http://schemas.microsoft.com/office/drawing/2014/main" xmlns="" id="{EF8BDC2B-39D7-4608-A9E2-B661C3184A4B}"/>
              </a:ext>
            </a:extLst>
          </p:cNvPr>
          <p:cNvSpPr/>
          <p:nvPr/>
        </p:nvSpPr>
        <p:spPr>
          <a:xfrm>
            <a:off x="6978112" y="5442658"/>
            <a:ext cx="611887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155</a:t>
            </a:r>
          </a:p>
        </p:txBody>
      </p:sp>
      <p:sp>
        <p:nvSpPr>
          <p:cNvPr id="641" name="Прямоугольник 640">
            <a:extLst>
              <a:ext uri="{FF2B5EF4-FFF2-40B4-BE49-F238E27FC236}">
                <a16:creationId xmlns:a16="http://schemas.microsoft.com/office/drawing/2014/main" xmlns="" id="{E0A7BF05-9F5A-4A01-8AD7-F9AB5A89D35D}"/>
              </a:ext>
            </a:extLst>
          </p:cNvPr>
          <p:cNvSpPr/>
          <p:nvPr/>
        </p:nvSpPr>
        <p:spPr>
          <a:xfrm>
            <a:off x="7612014" y="5442658"/>
            <a:ext cx="630245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270,1</a:t>
            </a:r>
          </a:p>
        </p:txBody>
      </p:sp>
      <p:sp>
        <p:nvSpPr>
          <p:cNvPr id="642" name="Прямоугольник 641">
            <a:extLst>
              <a:ext uri="{FF2B5EF4-FFF2-40B4-BE49-F238E27FC236}">
                <a16:creationId xmlns:a16="http://schemas.microsoft.com/office/drawing/2014/main" xmlns="" id="{BA132021-B1E7-4ABB-BABE-6EE85B5F4ECE}"/>
              </a:ext>
            </a:extLst>
          </p:cNvPr>
          <p:cNvSpPr/>
          <p:nvPr/>
        </p:nvSpPr>
        <p:spPr>
          <a:xfrm>
            <a:off x="6990183" y="5882129"/>
            <a:ext cx="611887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-</a:t>
            </a:r>
          </a:p>
        </p:txBody>
      </p:sp>
      <p:sp>
        <p:nvSpPr>
          <p:cNvPr id="643" name="Прямоугольник 642">
            <a:extLst>
              <a:ext uri="{FF2B5EF4-FFF2-40B4-BE49-F238E27FC236}">
                <a16:creationId xmlns:a16="http://schemas.microsoft.com/office/drawing/2014/main" xmlns="" id="{46E7865C-238F-4414-AA66-D1E72AA6CB77}"/>
              </a:ext>
            </a:extLst>
          </p:cNvPr>
          <p:cNvSpPr/>
          <p:nvPr/>
        </p:nvSpPr>
        <p:spPr>
          <a:xfrm>
            <a:off x="7624085" y="5875858"/>
            <a:ext cx="630245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-</a:t>
            </a:r>
          </a:p>
        </p:txBody>
      </p:sp>
      <p:sp>
        <p:nvSpPr>
          <p:cNvPr id="644" name="Прямоугольник 643">
            <a:extLst>
              <a:ext uri="{FF2B5EF4-FFF2-40B4-BE49-F238E27FC236}">
                <a16:creationId xmlns:a16="http://schemas.microsoft.com/office/drawing/2014/main" xmlns="" id="{B9F05649-3E45-48EB-B937-3E6A40F41A6F}"/>
              </a:ext>
            </a:extLst>
          </p:cNvPr>
          <p:cNvSpPr/>
          <p:nvPr/>
        </p:nvSpPr>
        <p:spPr>
          <a:xfrm>
            <a:off x="6991541" y="6305843"/>
            <a:ext cx="611887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-</a:t>
            </a:r>
          </a:p>
        </p:txBody>
      </p:sp>
      <p:sp>
        <p:nvSpPr>
          <p:cNvPr id="645" name="Прямоугольник 644">
            <a:extLst>
              <a:ext uri="{FF2B5EF4-FFF2-40B4-BE49-F238E27FC236}">
                <a16:creationId xmlns:a16="http://schemas.microsoft.com/office/drawing/2014/main" xmlns="" id="{E7BCFCE4-3E92-49AE-9524-FB06FC85A7EE}"/>
              </a:ext>
            </a:extLst>
          </p:cNvPr>
          <p:cNvSpPr/>
          <p:nvPr/>
        </p:nvSpPr>
        <p:spPr>
          <a:xfrm>
            <a:off x="7625443" y="6305843"/>
            <a:ext cx="630245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-</a:t>
            </a:r>
          </a:p>
        </p:txBody>
      </p:sp>
      <p:sp>
        <p:nvSpPr>
          <p:cNvPr id="647" name="Прямоугольник 646">
            <a:extLst>
              <a:ext uri="{FF2B5EF4-FFF2-40B4-BE49-F238E27FC236}">
                <a16:creationId xmlns:a16="http://schemas.microsoft.com/office/drawing/2014/main" xmlns="" id="{5CA77C8B-6C2A-418C-A75B-BC6D3A3F9FD8}"/>
              </a:ext>
            </a:extLst>
          </p:cNvPr>
          <p:cNvSpPr/>
          <p:nvPr/>
        </p:nvSpPr>
        <p:spPr>
          <a:xfrm>
            <a:off x="7268294" y="731991"/>
            <a:ext cx="683081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1"/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2017</a:t>
            </a:r>
          </a:p>
        </p:txBody>
      </p:sp>
      <p:sp>
        <p:nvSpPr>
          <p:cNvPr id="648" name="Прямоугольник 647">
            <a:extLst>
              <a:ext uri="{FF2B5EF4-FFF2-40B4-BE49-F238E27FC236}">
                <a16:creationId xmlns:a16="http://schemas.microsoft.com/office/drawing/2014/main" xmlns="" id="{0044E46A-AFEF-4EA3-B438-4D7219578726}"/>
              </a:ext>
            </a:extLst>
          </p:cNvPr>
          <p:cNvSpPr/>
          <p:nvPr/>
        </p:nvSpPr>
        <p:spPr>
          <a:xfrm>
            <a:off x="7599879" y="1042093"/>
            <a:ext cx="649735" cy="24622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en-US" sz="1000" dirty="0">
                <a:solidFill>
                  <a:schemeClr val="bg1"/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ACTUAL</a:t>
            </a:r>
            <a:endParaRPr lang="ru-RU" sz="1000" dirty="0">
              <a:solidFill>
                <a:schemeClr val="bg1"/>
              </a:solidFill>
              <a:latin typeface="Akrobat Black" panose="00000A00000000000000" pitchFamily="50" charset="-52"/>
              <a:cs typeface="Arial" panose="020B0604020202020204" pitchFamily="34" charset="0"/>
            </a:endParaRPr>
          </a:p>
        </p:txBody>
      </p:sp>
      <p:sp>
        <p:nvSpPr>
          <p:cNvPr id="649" name="Прямоугольник 648">
            <a:extLst>
              <a:ext uri="{FF2B5EF4-FFF2-40B4-BE49-F238E27FC236}">
                <a16:creationId xmlns:a16="http://schemas.microsoft.com/office/drawing/2014/main" xmlns="" id="{298FCE39-B236-4E11-A75D-BD355131B1C2}"/>
              </a:ext>
            </a:extLst>
          </p:cNvPr>
          <p:cNvSpPr/>
          <p:nvPr/>
        </p:nvSpPr>
        <p:spPr>
          <a:xfrm>
            <a:off x="6966984" y="1042093"/>
            <a:ext cx="636744" cy="24622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en-US" sz="1000" dirty="0">
                <a:solidFill>
                  <a:schemeClr val="bg1"/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PLAN</a:t>
            </a:r>
            <a:endParaRPr lang="ru-RU" sz="1000" dirty="0">
              <a:solidFill>
                <a:schemeClr val="bg1"/>
              </a:solidFill>
              <a:latin typeface="Akrobat Black" panose="00000A00000000000000" pitchFamily="50" charset="-52"/>
              <a:cs typeface="Arial" panose="020B0604020202020204" pitchFamily="34" charset="0"/>
            </a:endParaRPr>
          </a:p>
        </p:txBody>
      </p:sp>
      <p:sp>
        <p:nvSpPr>
          <p:cNvPr id="651" name="Прямоугольник 650">
            <a:extLst>
              <a:ext uri="{FF2B5EF4-FFF2-40B4-BE49-F238E27FC236}">
                <a16:creationId xmlns:a16="http://schemas.microsoft.com/office/drawing/2014/main" xmlns="" id="{3F9782DA-7D65-40CC-AA5E-19743FC7422F}"/>
              </a:ext>
            </a:extLst>
          </p:cNvPr>
          <p:cNvSpPr/>
          <p:nvPr/>
        </p:nvSpPr>
        <p:spPr>
          <a:xfrm>
            <a:off x="8515172" y="731991"/>
            <a:ext cx="683081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1"/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2018</a:t>
            </a:r>
          </a:p>
        </p:txBody>
      </p:sp>
      <p:sp>
        <p:nvSpPr>
          <p:cNvPr id="652" name="Прямоугольник 651">
            <a:extLst>
              <a:ext uri="{FF2B5EF4-FFF2-40B4-BE49-F238E27FC236}">
                <a16:creationId xmlns:a16="http://schemas.microsoft.com/office/drawing/2014/main" xmlns="" id="{A2858921-CF99-4108-B81E-CF0EF3026A3B}"/>
              </a:ext>
            </a:extLst>
          </p:cNvPr>
          <p:cNvSpPr/>
          <p:nvPr/>
        </p:nvSpPr>
        <p:spPr>
          <a:xfrm>
            <a:off x="8843320" y="1042093"/>
            <a:ext cx="646113" cy="24622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en-US" sz="1000" dirty="0">
                <a:solidFill>
                  <a:schemeClr val="bg1"/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ACTUAL</a:t>
            </a:r>
            <a:endParaRPr lang="ru-RU" sz="1000" dirty="0">
              <a:solidFill>
                <a:schemeClr val="bg1"/>
              </a:solidFill>
              <a:latin typeface="Akrobat Black" panose="00000A00000000000000" pitchFamily="50" charset="-52"/>
              <a:cs typeface="Arial" panose="020B0604020202020204" pitchFamily="34" charset="0"/>
            </a:endParaRPr>
          </a:p>
        </p:txBody>
      </p:sp>
      <p:sp>
        <p:nvSpPr>
          <p:cNvPr id="653" name="Прямоугольник 652">
            <a:extLst>
              <a:ext uri="{FF2B5EF4-FFF2-40B4-BE49-F238E27FC236}">
                <a16:creationId xmlns:a16="http://schemas.microsoft.com/office/drawing/2014/main" xmlns="" id="{C7EA68F3-E808-4249-8E9F-9309934DFA0D}"/>
              </a:ext>
            </a:extLst>
          </p:cNvPr>
          <p:cNvSpPr/>
          <p:nvPr/>
        </p:nvSpPr>
        <p:spPr>
          <a:xfrm>
            <a:off x="8253971" y="1042093"/>
            <a:ext cx="594984" cy="24622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en-US" sz="1000" dirty="0">
                <a:solidFill>
                  <a:schemeClr val="bg1"/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PLAN</a:t>
            </a:r>
            <a:endParaRPr lang="ru-RU" sz="1000" dirty="0">
              <a:solidFill>
                <a:schemeClr val="bg1"/>
              </a:solidFill>
              <a:latin typeface="Akrobat Black" panose="00000A00000000000000" pitchFamily="50" charset="-52"/>
              <a:cs typeface="Arial" panose="020B0604020202020204" pitchFamily="34" charset="0"/>
            </a:endParaRPr>
          </a:p>
        </p:txBody>
      </p:sp>
      <p:sp>
        <p:nvSpPr>
          <p:cNvPr id="655" name="Прямоугольник 654">
            <a:extLst>
              <a:ext uri="{FF2B5EF4-FFF2-40B4-BE49-F238E27FC236}">
                <a16:creationId xmlns:a16="http://schemas.microsoft.com/office/drawing/2014/main" xmlns="" id="{CF3B4597-8C0E-4459-9DF9-ED54486ABD2A}"/>
              </a:ext>
            </a:extLst>
          </p:cNvPr>
          <p:cNvSpPr/>
          <p:nvPr/>
        </p:nvSpPr>
        <p:spPr>
          <a:xfrm>
            <a:off x="9773464" y="731991"/>
            <a:ext cx="683081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1"/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2019</a:t>
            </a:r>
          </a:p>
        </p:txBody>
      </p:sp>
      <p:sp>
        <p:nvSpPr>
          <p:cNvPr id="656" name="Прямоугольник 655">
            <a:extLst>
              <a:ext uri="{FF2B5EF4-FFF2-40B4-BE49-F238E27FC236}">
                <a16:creationId xmlns:a16="http://schemas.microsoft.com/office/drawing/2014/main" xmlns="" id="{41BCF377-B2B9-4504-8233-638B5D558267}"/>
              </a:ext>
            </a:extLst>
          </p:cNvPr>
          <p:cNvSpPr/>
          <p:nvPr/>
        </p:nvSpPr>
        <p:spPr>
          <a:xfrm>
            <a:off x="10115777" y="1042093"/>
            <a:ext cx="637317" cy="24622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en-US" sz="1000" dirty="0">
                <a:solidFill>
                  <a:schemeClr val="bg1"/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ACTUAL</a:t>
            </a:r>
            <a:endParaRPr lang="ru-RU" sz="1000" dirty="0">
              <a:solidFill>
                <a:schemeClr val="bg1"/>
              </a:solidFill>
              <a:latin typeface="Akrobat Black" panose="00000A00000000000000" pitchFamily="50" charset="-52"/>
              <a:cs typeface="Arial" panose="020B0604020202020204" pitchFamily="34" charset="0"/>
            </a:endParaRPr>
          </a:p>
        </p:txBody>
      </p:sp>
      <p:sp>
        <p:nvSpPr>
          <p:cNvPr id="657" name="Прямоугольник 656">
            <a:extLst>
              <a:ext uri="{FF2B5EF4-FFF2-40B4-BE49-F238E27FC236}">
                <a16:creationId xmlns:a16="http://schemas.microsoft.com/office/drawing/2014/main" xmlns="" id="{D61CF381-0AD4-42EE-BD48-D0EC9556D362}"/>
              </a:ext>
            </a:extLst>
          </p:cNvPr>
          <p:cNvSpPr/>
          <p:nvPr/>
        </p:nvSpPr>
        <p:spPr>
          <a:xfrm>
            <a:off x="9489434" y="1042093"/>
            <a:ext cx="623932" cy="24622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en-US" sz="1000" dirty="0">
                <a:solidFill>
                  <a:schemeClr val="bg1"/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PLAN</a:t>
            </a:r>
            <a:endParaRPr lang="ru-RU" sz="1000" dirty="0">
              <a:solidFill>
                <a:schemeClr val="bg1"/>
              </a:solidFill>
              <a:latin typeface="Akrobat Black" panose="00000A00000000000000" pitchFamily="50" charset="-52"/>
              <a:cs typeface="Arial" panose="020B0604020202020204" pitchFamily="34" charset="0"/>
            </a:endParaRPr>
          </a:p>
        </p:txBody>
      </p:sp>
      <p:sp>
        <p:nvSpPr>
          <p:cNvPr id="659" name="Прямоугольник 658">
            <a:extLst>
              <a:ext uri="{FF2B5EF4-FFF2-40B4-BE49-F238E27FC236}">
                <a16:creationId xmlns:a16="http://schemas.microsoft.com/office/drawing/2014/main" xmlns="" id="{57C4EF9D-E9C6-47AD-B92B-93A7A32088C8}"/>
              </a:ext>
            </a:extLst>
          </p:cNvPr>
          <p:cNvSpPr/>
          <p:nvPr/>
        </p:nvSpPr>
        <p:spPr>
          <a:xfrm flipH="1">
            <a:off x="10736908" y="2457583"/>
            <a:ext cx="1455092" cy="486590"/>
          </a:xfrm>
          <a:prstGeom prst="rect">
            <a:avLst/>
          </a:prstGeom>
          <a:solidFill>
            <a:srgbClr val="9AD894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660" name="Прямоугольник 659">
            <a:extLst>
              <a:ext uri="{FF2B5EF4-FFF2-40B4-BE49-F238E27FC236}">
                <a16:creationId xmlns:a16="http://schemas.microsoft.com/office/drawing/2014/main" xmlns="" id="{4D2BD639-4D03-4F10-822A-18AFAEE12B3D}"/>
              </a:ext>
            </a:extLst>
          </p:cNvPr>
          <p:cNvSpPr/>
          <p:nvPr/>
        </p:nvSpPr>
        <p:spPr>
          <a:xfrm flipH="1">
            <a:off x="10741019" y="1782720"/>
            <a:ext cx="1464905" cy="335609"/>
          </a:xfrm>
          <a:prstGeom prst="rect">
            <a:avLst/>
          </a:prstGeom>
          <a:solidFill>
            <a:srgbClr val="9AD894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661" name="Прямоугольник 660">
            <a:extLst>
              <a:ext uri="{FF2B5EF4-FFF2-40B4-BE49-F238E27FC236}">
                <a16:creationId xmlns:a16="http://schemas.microsoft.com/office/drawing/2014/main" xmlns="" id="{F33118B4-FCF0-44B4-95FC-6BBD3558C9C2}"/>
              </a:ext>
            </a:extLst>
          </p:cNvPr>
          <p:cNvSpPr/>
          <p:nvPr/>
        </p:nvSpPr>
        <p:spPr>
          <a:xfrm flipH="1">
            <a:off x="10740135" y="3498307"/>
            <a:ext cx="1451863" cy="498773"/>
          </a:xfrm>
          <a:prstGeom prst="rect">
            <a:avLst/>
          </a:prstGeom>
          <a:solidFill>
            <a:srgbClr val="9AD894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662" name="Прямоугольник 661">
            <a:extLst>
              <a:ext uri="{FF2B5EF4-FFF2-40B4-BE49-F238E27FC236}">
                <a16:creationId xmlns:a16="http://schemas.microsoft.com/office/drawing/2014/main" xmlns="" id="{F0334C13-6DA9-438F-96A1-7AF4CDEC00B9}"/>
              </a:ext>
            </a:extLst>
          </p:cNvPr>
          <p:cNvSpPr/>
          <p:nvPr/>
        </p:nvSpPr>
        <p:spPr>
          <a:xfrm flipH="1">
            <a:off x="10730191" y="4389353"/>
            <a:ext cx="1461613" cy="315026"/>
          </a:xfrm>
          <a:prstGeom prst="rect">
            <a:avLst/>
          </a:prstGeom>
          <a:solidFill>
            <a:srgbClr val="9AD894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663" name="Прямоугольник 662">
            <a:extLst>
              <a:ext uri="{FF2B5EF4-FFF2-40B4-BE49-F238E27FC236}">
                <a16:creationId xmlns:a16="http://schemas.microsoft.com/office/drawing/2014/main" xmlns="" id="{03F9DB51-7925-4505-86FD-4E133C243C6B}"/>
              </a:ext>
            </a:extLst>
          </p:cNvPr>
          <p:cNvSpPr/>
          <p:nvPr/>
        </p:nvSpPr>
        <p:spPr>
          <a:xfrm flipH="1">
            <a:off x="10744745" y="5413352"/>
            <a:ext cx="1447255" cy="335610"/>
          </a:xfrm>
          <a:prstGeom prst="rect">
            <a:avLst/>
          </a:prstGeom>
          <a:solidFill>
            <a:srgbClr val="9AD894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664" name="Прямоугольник 663">
            <a:extLst>
              <a:ext uri="{FF2B5EF4-FFF2-40B4-BE49-F238E27FC236}">
                <a16:creationId xmlns:a16="http://schemas.microsoft.com/office/drawing/2014/main" xmlns="" id="{AE14D54C-7DA4-45BD-BBD1-344EE5293B81}"/>
              </a:ext>
            </a:extLst>
          </p:cNvPr>
          <p:cNvSpPr/>
          <p:nvPr/>
        </p:nvSpPr>
        <p:spPr>
          <a:xfrm flipH="1">
            <a:off x="10746776" y="6269227"/>
            <a:ext cx="1477631" cy="361610"/>
          </a:xfrm>
          <a:prstGeom prst="rect">
            <a:avLst/>
          </a:prstGeom>
          <a:solidFill>
            <a:srgbClr val="9AD894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706" name="Прямоугольник 705">
            <a:extLst>
              <a:ext uri="{FF2B5EF4-FFF2-40B4-BE49-F238E27FC236}">
                <a16:creationId xmlns:a16="http://schemas.microsoft.com/office/drawing/2014/main" xmlns="" id="{4496E5FF-54AF-485B-8D2B-18DF7466BF9B}"/>
              </a:ext>
            </a:extLst>
          </p:cNvPr>
          <p:cNvSpPr/>
          <p:nvPr/>
        </p:nvSpPr>
        <p:spPr>
          <a:xfrm flipH="1">
            <a:off x="10730556" y="717470"/>
            <a:ext cx="1475363" cy="597138"/>
          </a:xfrm>
          <a:prstGeom prst="rect">
            <a:avLst/>
          </a:prstGeom>
          <a:solidFill>
            <a:srgbClr val="9AD8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680" name="Прямоугольник 679">
            <a:extLst>
              <a:ext uri="{FF2B5EF4-FFF2-40B4-BE49-F238E27FC236}">
                <a16:creationId xmlns:a16="http://schemas.microsoft.com/office/drawing/2014/main" xmlns="" id="{5ADB9562-DF85-4370-B593-49A759F59CE8}"/>
              </a:ext>
            </a:extLst>
          </p:cNvPr>
          <p:cNvSpPr/>
          <p:nvPr/>
        </p:nvSpPr>
        <p:spPr>
          <a:xfrm>
            <a:off x="10696051" y="1349960"/>
            <a:ext cx="716732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572 473 </a:t>
            </a:r>
          </a:p>
        </p:txBody>
      </p:sp>
      <p:sp>
        <p:nvSpPr>
          <p:cNvPr id="681" name="Прямоугольник 680">
            <a:extLst>
              <a:ext uri="{FF2B5EF4-FFF2-40B4-BE49-F238E27FC236}">
                <a16:creationId xmlns:a16="http://schemas.microsoft.com/office/drawing/2014/main" xmlns="" id="{3C3CBA29-1DC2-4BA6-99B3-BE0037F15CA2}"/>
              </a:ext>
            </a:extLst>
          </p:cNvPr>
          <p:cNvSpPr/>
          <p:nvPr/>
        </p:nvSpPr>
        <p:spPr>
          <a:xfrm>
            <a:off x="10716734" y="1812025"/>
            <a:ext cx="653997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557 602</a:t>
            </a:r>
          </a:p>
        </p:txBody>
      </p:sp>
      <p:sp>
        <p:nvSpPr>
          <p:cNvPr id="682" name="Прямоугольник 681">
            <a:extLst>
              <a:ext uri="{FF2B5EF4-FFF2-40B4-BE49-F238E27FC236}">
                <a16:creationId xmlns:a16="http://schemas.microsoft.com/office/drawing/2014/main" xmlns="" id="{C2BEB541-A80D-4ABD-83D1-7A5CCBCD30B3}"/>
              </a:ext>
            </a:extLst>
          </p:cNvPr>
          <p:cNvSpPr/>
          <p:nvPr/>
        </p:nvSpPr>
        <p:spPr>
          <a:xfrm>
            <a:off x="10746962" y="2148442"/>
            <a:ext cx="601620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350</a:t>
            </a:r>
          </a:p>
        </p:txBody>
      </p:sp>
      <p:sp>
        <p:nvSpPr>
          <p:cNvPr id="683" name="Прямоугольник 682">
            <a:extLst>
              <a:ext uri="{FF2B5EF4-FFF2-40B4-BE49-F238E27FC236}">
                <a16:creationId xmlns:a16="http://schemas.microsoft.com/office/drawing/2014/main" xmlns="" id="{CF12A704-ADAF-4007-8F08-C5E530EF8069}"/>
              </a:ext>
            </a:extLst>
          </p:cNvPr>
          <p:cNvSpPr/>
          <p:nvPr/>
        </p:nvSpPr>
        <p:spPr>
          <a:xfrm>
            <a:off x="10739806" y="2562379"/>
            <a:ext cx="601620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20</a:t>
            </a:r>
          </a:p>
        </p:txBody>
      </p:sp>
      <p:sp>
        <p:nvSpPr>
          <p:cNvPr id="684" name="Прямоугольник 683">
            <a:extLst>
              <a:ext uri="{FF2B5EF4-FFF2-40B4-BE49-F238E27FC236}">
                <a16:creationId xmlns:a16="http://schemas.microsoft.com/office/drawing/2014/main" xmlns="" id="{FC9E2C64-955F-4676-82E3-9F0DAD6F376D}"/>
              </a:ext>
            </a:extLst>
          </p:cNvPr>
          <p:cNvSpPr/>
          <p:nvPr/>
        </p:nvSpPr>
        <p:spPr>
          <a:xfrm>
            <a:off x="10739806" y="3098597"/>
            <a:ext cx="601620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12</a:t>
            </a:r>
          </a:p>
        </p:txBody>
      </p:sp>
      <p:sp>
        <p:nvSpPr>
          <p:cNvPr id="685" name="Прямоугольник 684">
            <a:extLst>
              <a:ext uri="{FF2B5EF4-FFF2-40B4-BE49-F238E27FC236}">
                <a16:creationId xmlns:a16="http://schemas.microsoft.com/office/drawing/2014/main" xmlns="" id="{EA62AAF7-7596-45BF-A975-BA23F0F62C16}"/>
              </a:ext>
            </a:extLst>
          </p:cNvPr>
          <p:cNvSpPr/>
          <p:nvPr/>
        </p:nvSpPr>
        <p:spPr>
          <a:xfrm>
            <a:off x="10733312" y="3609194"/>
            <a:ext cx="601620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10</a:t>
            </a:r>
          </a:p>
        </p:txBody>
      </p:sp>
      <p:sp>
        <p:nvSpPr>
          <p:cNvPr id="686" name="Прямоугольник 685">
            <a:extLst>
              <a:ext uri="{FF2B5EF4-FFF2-40B4-BE49-F238E27FC236}">
                <a16:creationId xmlns:a16="http://schemas.microsoft.com/office/drawing/2014/main" xmlns="" id="{CEE9C806-8B2D-4426-82EE-AE103C261499}"/>
              </a:ext>
            </a:extLst>
          </p:cNvPr>
          <p:cNvSpPr/>
          <p:nvPr/>
        </p:nvSpPr>
        <p:spPr>
          <a:xfrm>
            <a:off x="10739806" y="4049725"/>
            <a:ext cx="601620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3</a:t>
            </a:r>
          </a:p>
        </p:txBody>
      </p:sp>
      <p:sp>
        <p:nvSpPr>
          <p:cNvPr id="687" name="Прямоугольник 686">
            <a:extLst>
              <a:ext uri="{FF2B5EF4-FFF2-40B4-BE49-F238E27FC236}">
                <a16:creationId xmlns:a16="http://schemas.microsoft.com/office/drawing/2014/main" xmlns="" id="{70A1F0FD-40B3-4CB1-9750-71B70A60BA1E}"/>
              </a:ext>
            </a:extLst>
          </p:cNvPr>
          <p:cNvSpPr/>
          <p:nvPr/>
        </p:nvSpPr>
        <p:spPr>
          <a:xfrm>
            <a:off x="10753308" y="4408367"/>
            <a:ext cx="601620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5</a:t>
            </a:r>
          </a:p>
        </p:txBody>
      </p:sp>
      <p:sp>
        <p:nvSpPr>
          <p:cNvPr id="688" name="Прямоугольник 687">
            <a:extLst>
              <a:ext uri="{FF2B5EF4-FFF2-40B4-BE49-F238E27FC236}">
                <a16:creationId xmlns:a16="http://schemas.microsoft.com/office/drawing/2014/main" xmlns="" id="{D2022B63-0612-42FB-BCE0-7E44C970C1ED}"/>
              </a:ext>
            </a:extLst>
          </p:cNvPr>
          <p:cNvSpPr/>
          <p:nvPr/>
        </p:nvSpPr>
        <p:spPr>
          <a:xfrm>
            <a:off x="10753308" y="4926807"/>
            <a:ext cx="601620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17</a:t>
            </a:r>
          </a:p>
        </p:txBody>
      </p:sp>
      <p:sp>
        <p:nvSpPr>
          <p:cNvPr id="689" name="Прямоугольник 688">
            <a:extLst>
              <a:ext uri="{FF2B5EF4-FFF2-40B4-BE49-F238E27FC236}">
                <a16:creationId xmlns:a16="http://schemas.microsoft.com/office/drawing/2014/main" xmlns="" id="{F78F512C-F928-4FA3-8421-B45245FA0E56}"/>
              </a:ext>
            </a:extLst>
          </p:cNvPr>
          <p:cNvSpPr/>
          <p:nvPr/>
        </p:nvSpPr>
        <p:spPr>
          <a:xfrm>
            <a:off x="10739580" y="5442658"/>
            <a:ext cx="601620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400</a:t>
            </a:r>
          </a:p>
        </p:txBody>
      </p:sp>
      <p:sp>
        <p:nvSpPr>
          <p:cNvPr id="690" name="Прямоугольник 689">
            <a:extLst>
              <a:ext uri="{FF2B5EF4-FFF2-40B4-BE49-F238E27FC236}">
                <a16:creationId xmlns:a16="http://schemas.microsoft.com/office/drawing/2014/main" xmlns="" id="{664A9BA1-251A-4413-A0E4-CD482AF79319}"/>
              </a:ext>
            </a:extLst>
          </p:cNvPr>
          <p:cNvSpPr/>
          <p:nvPr/>
        </p:nvSpPr>
        <p:spPr>
          <a:xfrm>
            <a:off x="10751651" y="5875006"/>
            <a:ext cx="601620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2</a:t>
            </a:r>
          </a:p>
        </p:txBody>
      </p:sp>
      <p:sp>
        <p:nvSpPr>
          <p:cNvPr id="691" name="Прямоугольник 690">
            <a:extLst>
              <a:ext uri="{FF2B5EF4-FFF2-40B4-BE49-F238E27FC236}">
                <a16:creationId xmlns:a16="http://schemas.microsoft.com/office/drawing/2014/main" xmlns="" id="{39E6C367-6C17-42AB-9A75-0E97EB7F4451}"/>
              </a:ext>
            </a:extLst>
          </p:cNvPr>
          <p:cNvSpPr/>
          <p:nvPr/>
        </p:nvSpPr>
        <p:spPr>
          <a:xfrm>
            <a:off x="10753009" y="6305843"/>
            <a:ext cx="601620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1</a:t>
            </a:r>
          </a:p>
        </p:txBody>
      </p:sp>
      <p:sp>
        <p:nvSpPr>
          <p:cNvPr id="694" name="Прямоугольник 693">
            <a:extLst>
              <a:ext uri="{FF2B5EF4-FFF2-40B4-BE49-F238E27FC236}">
                <a16:creationId xmlns:a16="http://schemas.microsoft.com/office/drawing/2014/main" xmlns="" id="{8E1C37DA-4AFA-41DB-9CE2-9B4C56699CB6}"/>
              </a:ext>
            </a:extLst>
          </p:cNvPr>
          <p:cNvSpPr/>
          <p:nvPr/>
        </p:nvSpPr>
        <p:spPr>
          <a:xfrm>
            <a:off x="10933597" y="731991"/>
            <a:ext cx="913259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1"/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2020</a:t>
            </a:r>
          </a:p>
        </p:txBody>
      </p:sp>
      <p:sp>
        <p:nvSpPr>
          <p:cNvPr id="695" name="Прямоугольник 694">
            <a:extLst>
              <a:ext uri="{FF2B5EF4-FFF2-40B4-BE49-F238E27FC236}">
                <a16:creationId xmlns:a16="http://schemas.microsoft.com/office/drawing/2014/main" xmlns="" id="{73F55B67-58B5-4CD8-8873-B4F06B135BB3}"/>
              </a:ext>
            </a:extLst>
          </p:cNvPr>
          <p:cNvSpPr/>
          <p:nvPr/>
        </p:nvSpPr>
        <p:spPr>
          <a:xfrm>
            <a:off x="11370441" y="1042093"/>
            <a:ext cx="637317" cy="24622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en-US" sz="1000" dirty="0">
                <a:solidFill>
                  <a:schemeClr val="bg1"/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ACTUAL</a:t>
            </a:r>
            <a:endParaRPr lang="ru-RU" sz="1000" dirty="0">
              <a:solidFill>
                <a:schemeClr val="bg1"/>
              </a:solidFill>
              <a:latin typeface="Akrobat Black" panose="00000A00000000000000" pitchFamily="50" charset="-52"/>
              <a:cs typeface="Arial" panose="020B0604020202020204" pitchFamily="34" charset="0"/>
            </a:endParaRPr>
          </a:p>
        </p:txBody>
      </p:sp>
      <p:sp>
        <p:nvSpPr>
          <p:cNvPr id="696" name="Прямоугольник 695">
            <a:extLst>
              <a:ext uri="{FF2B5EF4-FFF2-40B4-BE49-F238E27FC236}">
                <a16:creationId xmlns:a16="http://schemas.microsoft.com/office/drawing/2014/main" xmlns="" id="{AE4A7A8B-8D54-481E-BCCF-5C4EF1BAFD85}"/>
              </a:ext>
            </a:extLst>
          </p:cNvPr>
          <p:cNvSpPr/>
          <p:nvPr/>
        </p:nvSpPr>
        <p:spPr>
          <a:xfrm>
            <a:off x="10744098" y="1042093"/>
            <a:ext cx="623932" cy="24622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en-US" sz="1000" dirty="0">
                <a:solidFill>
                  <a:schemeClr val="bg1"/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PLAN</a:t>
            </a:r>
            <a:endParaRPr lang="ru-RU" sz="1000" dirty="0">
              <a:solidFill>
                <a:schemeClr val="bg1"/>
              </a:solidFill>
              <a:latin typeface="Akrobat Black" panose="00000A00000000000000" pitchFamily="50" charset="-52"/>
              <a:cs typeface="Arial" panose="020B0604020202020204" pitchFamily="34" charset="0"/>
            </a:endParaRPr>
          </a:p>
        </p:txBody>
      </p:sp>
      <p:cxnSp>
        <p:nvCxnSpPr>
          <p:cNvPr id="474" name="Прямая соединительная линия 473">
            <a:extLst>
              <a:ext uri="{FF2B5EF4-FFF2-40B4-BE49-F238E27FC236}">
                <a16:creationId xmlns:a16="http://schemas.microsoft.com/office/drawing/2014/main" xmlns="" id="{59411F86-6187-468A-8C4E-6F5AFE6BF3F7}"/>
              </a:ext>
            </a:extLst>
          </p:cNvPr>
          <p:cNvCxnSpPr>
            <a:cxnSpLocks/>
          </p:cNvCxnSpPr>
          <p:nvPr/>
        </p:nvCxnSpPr>
        <p:spPr>
          <a:xfrm>
            <a:off x="8254330" y="717470"/>
            <a:ext cx="0" cy="5889138"/>
          </a:xfrm>
          <a:prstGeom prst="line">
            <a:avLst/>
          </a:prstGeom>
          <a:ln w="12700">
            <a:solidFill>
              <a:srgbClr val="C06C8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5" name="Прямая соединительная линия 474">
            <a:extLst>
              <a:ext uri="{FF2B5EF4-FFF2-40B4-BE49-F238E27FC236}">
                <a16:creationId xmlns:a16="http://schemas.microsoft.com/office/drawing/2014/main" xmlns="" id="{F83BB83A-D1FB-46D2-94AF-1FF7F0A1B809}"/>
              </a:ext>
            </a:extLst>
          </p:cNvPr>
          <p:cNvCxnSpPr>
            <a:cxnSpLocks/>
          </p:cNvCxnSpPr>
          <p:nvPr/>
        </p:nvCxnSpPr>
        <p:spPr>
          <a:xfrm>
            <a:off x="9486409" y="717470"/>
            <a:ext cx="0" cy="5911922"/>
          </a:xfrm>
          <a:prstGeom prst="line">
            <a:avLst/>
          </a:prstGeom>
          <a:ln w="12700">
            <a:solidFill>
              <a:srgbClr val="85374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8" name="Прямая соединительная линия 527">
            <a:extLst>
              <a:ext uri="{FF2B5EF4-FFF2-40B4-BE49-F238E27FC236}">
                <a16:creationId xmlns:a16="http://schemas.microsoft.com/office/drawing/2014/main" xmlns="" id="{E84895C2-CE00-4FF1-8700-48A5E9D5FCDE}"/>
              </a:ext>
            </a:extLst>
          </p:cNvPr>
          <p:cNvCxnSpPr>
            <a:cxnSpLocks/>
          </p:cNvCxnSpPr>
          <p:nvPr/>
        </p:nvCxnSpPr>
        <p:spPr>
          <a:xfrm>
            <a:off x="10734589" y="717470"/>
            <a:ext cx="0" cy="5888296"/>
          </a:xfrm>
          <a:prstGeom prst="line">
            <a:avLst/>
          </a:prstGeom>
          <a:ln w="12700">
            <a:solidFill>
              <a:srgbClr val="6F508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9" name="Прямая соединительная линия 528">
            <a:extLst>
              <a:ext uri="{FF2B5EF4-FFF2-40B4-BE49-F238E27FC236}">
                <a16:creationId xmlns:a16="http://schemas.microsoft.com/office/drawing/2014/main" xmlns="" id="{E6F25BA3-5D0E-405D-B939-25263C94447F}"/>
              </a:ext>
            </a:extLst>
          </p:cNvPr>
          <p:cNvCxnSpPr>
            <a:cxnSpLocks/>
          </p:cNvCxnSpPr>
          <p:nvPr/>
        </p:nvCxnSpPr>
        <p:spPr>
          <a:xfrm>
            <a:off x="6950969" y="717470"/>
            <a:ext cx="0" cy="5894677"/>
          </a:xfrm>
          <a:prstGeom prst="line">
            <a:avLst/>
          </a:prstGeom>
          <a:ln w="12700">
            <a:solidFill>
              <a:srgbClr val="0227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" name="Группа 23">
            <a:extLst>
              <a:ext uri="{FF2B5EF4-FFF2-40B4-BE49-F238E27FC236}">
                <a16:creationId xmlns:a16="http://schemas.microsoft.com/office/drawing/2014/main" xmlns="" id="{7419DA30-E8C6-4EAD-96C4-93FCCE8679E1}"/>
              </a:ext>
            </a:extLst>
          </p:cNvPr>
          <p:cNvGrpSpPr/>
          <p:nvPr/>
        </p:nvGrpSpPr>
        <p:grpSpPr>
          <a:xfrm>
            <a:off x="7604973" y="1026012"/>
            <a:ext cx="3765758" cy="5622425"/>
            <a:chOff x="7604973" y="1152155"/>
            <a:chExt cx="3765758" cy="5472992"/>
          </a:xfrm>
        </p:grpSpPr>
        <p:cxnSp>
          <p:nvCxnSpPr>
            <p:cNvPr id="473" name="Прямая соединительная линия 472">
              <a:extLst>
                <a:ext uri="{FF2B5EF4-FFF2-40B4-BE49-F238E27FC236}">
                  <a16:creationId xmlns:a16="http://schemas.microsoft.com/office/drawing/2014/main" xmlns="" id="{07804715-AFDA-4735-9E3B-A320E1038C12}"/>
                </a:ext>
              </a:extLst>
            </p:cNvPr>
            <p:cNvCxnSpPr>
              <a:cxnSpLocks/>
            </p:cNvCxnSpPr>
            <p:nvPr/>
          </p:nvCxnSpPr>
          <p:spPr>
            <a:xfrm>
              <a:off x="10116067" y="1159281"/>
              <a:ext cx="0" cy="5438759"/>
            </a:xfrm>
            <a:prstGeom prst="line">
              <a:avLst/>
            </a:prstGeom>
            <a:ln w="12700">
              <a:solidFill>
                <a:srgbClr val="6F508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6" name="Прямая соединительная линия 475">
              <a:extLst>
                <a:ext uri="{FF2B5EF4-FFF2-40B4-BE49-F238E27FC236}">
                  <a16:creationId xmlns:a16="http://schemas.microsoft.com/office/drawing/2014/main" xmlns="" id="{1ED984EF-AF3E-4336-808B-3CAE7DFC267B}"/>
                </a:ext>
              </a:extLst>
            </p:cNvPr>
            <p:cNvCxnSpPr>
              <a:cxnSpLocks/>
            </p:cNvCxnSpPr>
            <p:nvPr/>
          </p:nvCxnSpPr>
          <p:spPr>
            <a:xfrm>
              <a:off x="8848955" y="1159281"/>
              <a:ext cx="0" cy="5438759"/>
            </a:xfrm>
            <a:prstGeom prst="line">
              <a:avLst/>
            </a:prstGeom>
            <a:ln w="12700">
              <a:solidFill>
                <a:srgbClr val="85374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8" name="Прямая соединительная линия 477">
              <a:extLst>
                <a:ext uri="{FF2B5EF4-FFF2-40B4-BE49-F238E27FC236}">
                  <a16:creationId xmlns:a16="http://schemas.microsoft.com/office/drawing/2014/main" xmlns="" id="{7B58E5CE-ABAF-4330-ABCE-AC7EBFE92C60}"/>
                </a:ext>
              </a:extLst>
            </p:cNvPr>
            <p:cNvCxnSpPr>
              <a:cxnSpLocks/>
            </p:cNvCxnSpPr>
            <p:nvPr/>
          </p:nvCxnSpPr>
          <p:spPr>
            <a:xfrm>
              <a:off x="7604973" y="1167849"/>
              <a:ext cx="0" cy="5438759"/>
            </a:xfrm>
            <a:prstGeom prst="line">
              <a:avLst/>
            </a:prstGeom>
            <a:ln w="12700">
              <a:solidFill>
                <a:srgbClr val="C06C8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7" name="Прямая соединительная линия 676">
              <a:extLst>
                <a:ext uri="{FF2B5EF4-FFF2-40B4-BE49-F238E27FC236}">
                  <a16:creationId xmlns:a16="http://schemas.microsoft.com/office/drawing/2014/main" xmlns="" id="{D2A45510-27EA-4D56-819A-637161E3706C}"/>
                </a:ext>
              </a:extLst>
            </p:cNvPr>
            <p:cNvCxnSpPr>
              <a:cxnSpLocks/>
            </p:cNvCxnSpPr>
            <p:nvPr/>
          </p:nvCxnSpPr>
          <p:spPr>
            <a:xfrm>
              <a:off x="11370731" y="1152155"/>
              <a:ext cx="0" cy="5472992"/>
            </a:xfrm>
            <a:prstGeom prst="line">
              <a:avLst/>
            </a:prstGeom>
            <a:ln w="12700">
              <a:solidFill>
                <a:srgbClr val="9AD89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705" name="Прямая соединительная линия 704">
            <a:extLst>
              <a:ext uri="{FF2B5EF4-FFF2-40B4-BE49-F238E27FC236}">
                <a16:creationId xmlns:a16="http://schemas.microsoft.com/office/drawing/2014/main" xmlns="" id="{148BDAFF-587B-483D-846D-99FDB21D6C73}"/>
              </a:ext>
            </a:extLst>
          </p:cNvPr>
          <p:cNvCxnSpPr>
            <a:cxnSpLocks/>
          </p:cNvCxnSpPr>
          <p:nvPr/>
        </p:nvCxnSpPr>
        <p:spPr>
          <a:xfrm>
            <a:off x="6241723" y="717470"/>
            <a:ext cx="0" cy="5894677"/>
          </a:xfrm>
          <a:prstGeom prst="line">
            <a:avLst/>
          </a:prstGeom>
          <a:ln w="12700">
            <a:solidFill>
              <a:srgbClr val="0227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0" name="Прямоугольник 709">
            <a:extLst>
              <a:ext uri="{FF2B5EF4-FFF2-40B4-BE49-F238E27FC236}">
                <a16:creationId xmlns:a16="http://schemas.microsoft.com/office/drawing/2014/main" xmlns="" id="{C88EE465-0E31-4B1C-AA84-126B602EBE29}"/>
              </a:ext>
            </a:extLst>
          </p:cNvPr>
          <p:cNvSpPr/>
          <p:nvPr/>
        </p:nvSpPr>
        <p:spPr>
          <a:xfrm flipH="1">
            <a:off x="6243977" y="712776"/>
            <a:ext cx="710590" cy="593411"/>
          </a:xfrm>
          <a:prstGeom prst="rect">
            <a:avLst/>
          </a:prstGeom>
          <a:solidFill>
            <a:srgbClr val="0227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bg2">
                  <a:lumMod val="25000"/>
                </a:schemeClr>
              </a:solidFill>
            </a:endParaRPr>
          </a:p>
        </p:txBody>
      </p:sp>
      <p:cxnSp>
        <p:nvCxnSpPr>
          <p:cNvPr id="713" name="Прямая соединительная линия 712">
            <a:extLst>
              <a:ext uri="{FF2B5EF4-FFF2-40B4-BE49-F238E27FC236}">
                <a16:creationId xmlns:a16="http://schemas.microsoft.com/office/drawing/2014/main" xmlns="" id="{96CAD99F-0DDB-40B4-BA17-4428AAF8DC80}"/>
              </a:ext>
            </a:extLst>
          </p:cNvPr>
          <p:cNvCxnSpPr>
            <a:cxnSpLocks/>
          </p:cNvCxnSpPr>
          <p:nvPr/>
        </p:nvCxnSpPr>
        <p:spPr>
          <a:xfrm>
            <a:off x="0" y="1300324"/>
            <a:ext cx="1220592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5" name="Прямоугольник 524">
            <a:extLst>
              <a:ext uri="{FF2B5EF4-FFF2-40B4-BE49-F238E27FC236}">
                <a16:creationId xmlns:a16="http://schemas.microsoft.com/office/drawing/2014/main" xmlns="" id="{955508C9-0663-475C-966B-56F0A8818F3D}"/>
              </a:ext>
            </a:extLst>
          </p:cNvPr>
          <p:cNvSpPr/>
          <p:nvPr/>
        </p:nvSpPr>
        <p:spPr>
          <a:xfrm>
            <a:off x="6277153" y="886630"/>
            <a:ext cx="676290" cy="2616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en-US" sz="1100" dirty="0">
                <a:solidFill>
                  <a:schemeClr val="bg1"/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UNIT</a:t>
            </a:r>
            <a:endParaRPr lang="ru-RU" sz="1100" dirty="0">
              <a:solidFill>
                <a:schemeClr val="bg1"/>
              </a:solidFill>
              <a:latin typeface="Akrobat Black" panose="00000A00000000000000" pitchFamily="50" charset="-52"/>
              <a:cs typeface="Arial" panose="020B0604020202020204" pitchFamily="34" charset="0"/>
            </a:endParaRPr>
          </a:p>
        </p:txBody>
      </p:sp>
      <p:sp>
        <p:nvSpPr>
          <p:cNvPr id="189" name="Прямоугольник 188">
            <a:extLst>
              <a:ext uri="{FF2B5EF4-FFF2-40B4-BE49-F238E27FC236}">
                <a16:creationId xmlns:a16="http://schemas.microsoft.com/office/drawing/2014/main" xmlns="" id="{412B0C2F-3209-424F-92D0-9499D1B8EEC3}"/>
              </a:ext>
            </a:extLst>
          </p:cNvPr>
          <p:cNvSpPr/>
          <p:nvPr/>
        </p:nvSpPr>
        <p:spPr>
          <a:xfrm>
            <a:off x="11501266" y="6298148"/>
            <a:ext cx="619670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1</a:t>
            </a:r>
          </a:p>
        </p:txBody>
      </p:sp>
      <p:sp>
        <p:nvSpPr>
          <p:cNvPr id="192" name="Прямоугольник 191">
            <a:extLst>
              <a:ext uri="{FF2B5EF4-FFF2-40B4-BE49-F238E27FC236}">
                <a16:creationId xmlns:a16="http://schemas.microsoft.com/office/drawing/2014/main" xmlns="" id="{EE4DBEFA-C300-4598-B451-A223445902E3}"/>
              </a:ext>
            </a:extLst>
          </p:cNvPr>
          <p:cNvSpPr/>
          <p:nvPr/>
        </p:nvSpPr>
        <p:spPr>
          <a:xfrm>
            <a:off x="11473410" y="2554523"/>
            <a:ext cx="601620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22</a:t>
            </a:r>
          </a:p>
        </p:txBody>
      </p:sp>
      <p:sp>
        <p:nvSpPr>
          <p:cNvPr id="193" name="Прямоугольник 192">
            <a:extLst>
              <a:ext uri="{FF2B5EF4-FFF2-40B4-BE49-F238E27FC236}">
                <a16:creationId xmlns:a16="http://schemas.microsoft.com/office/drawing/2014/main" xmlns="" id="{A63417FA-D820-4E8B-97B9-ADB8F716CFDB}"/>
              </a:ext>
            </a:extLst>
          </p:cNvPr>
          <p:cNvSpPr/>
          <p:nvPr/>
        </p:nvSpPr>
        <p:spPr>
          <a:xfrm>
            <a:off x="11464454" y="3098597"/>
            <a:ext cx="601620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15</a:t>
            </a:r>
          </a:p>
        </p:txBody>
      </p:sp>
      <p:sp>
        <p:nvSpPr>
          <p:cNvPr id="194" name="Прямоугольник 193">
            <a:extLst>
              <a:ext uri="{FF2B5EF4-FFF2-40B4-BE49-F238E27FC236}">
                <a16:creationId xmlns:a16="http://schemas.microsoft.com/office/drawing/2014/main" xmlns="" id="{98DFEA4D-8862-46D4-83BC-689E84E886DC}"/>
              </a:ext>
            </a:extLst>
          </p:cNvPr>
          <p:cNvSpPr/>
          <p:nvPr/>
        </p:nvSpPr>
        <p:spPr>
          <a:xfrm>
            <a:off x="11501266" y="3601693"/>
            <a:ext cx="601620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10,5</a:t>
            </a:r>
            <a:endParaRPr lang="ru-RU" sz="1200" dirty="0">
              <a:solidFill>
                <a:schemeClr val="bg2">
                  <a:lumMod val="25000"/>
                </a:schemeClr>
              </a:solidFill>
              <a:latin typeface="Akrobat Black" panose="00000A00000000000000" pitchFamily="50" charset="-52"/>
              <a:cs typeface="Arial" panose="020B0604020202020204" pitchFamily="34" charset="0"/>
            </a:endParaRPr>
          </a:p>
        </p:txBody>
      </p:sp>
      <p:sp>
        <p:nvSpPr>
          <p:cNvPr id="195" name="Прямоугольник 194">
            <a:extLst>
              <a:ext uri="{FF2B5EF4-FFF2-40B4-BE49-F238E27FC236}">
                <a16:creationId xmlns:a16="http://schemas.microsoft.com/office/drawing/2014/main" xmlns="" id="{9CD1C504-D33F-4DBC-BBA0-6300C4A6EEF4}"/>
              </a:ext>
            </a:extLst>
          </p:cNvPr>
          <p:cNvSpPr/>
          <p:nvPr/>
        </p:nvSpPr>
        <p:spPr>
          <a:xfrm>
            <a:off x="11501266" y="4056501"/>
            <a:ext cx="601620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3</a:t>
            </a:r>
          </a:p>
        </p:txBody>
      </p:sp>
      <p:sp>
        <p:nvSpPr>
          <p:cNvPr id="196" name="Прямоугольник 195">
            <a:extLst>
              <a:ext uri="{FF2B5EF4-FFF2-40B4-BE49-F238E27FC236}">
                <a16:creationId xmlns:a16="http://schemas.microsoft.com/office/drawing/2014/main" xmlns="" id="{4EB78D3A-A24F-47EE-BDDB-DA7B2F81F589}"/>
              </a:ext>
            </a:extLst>
          </p:cNvPr>
          <p:cNvSpPr/>
          <p:nvPr/>
        </p:nvSpPr>
        <p:spPr>
          <a:xfrm>
            <a:off x="11490914" y="4933583"/>
            <a:ext cx="601620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26</a:t>
            </a:r>
          </a:p>
        </p:txBody>
      </p:sp>
      <p:sp>
        <p:nvSpPr>
          <p:cNvPr id="197" name="Прямоугольник 196">
            <a:extLst>
              <a:ext uri="{FF2B5EF4-FFF2-40B4-BE49-F238E27FC236}">
                <a16:creationId xmlns:a16="http://schemas.microsoft.com/office/drawing/2014/main" xmlns="" id="{7EE8AB64-8700-4D73-A14B-F6E798E09A25}"/>
              </a:ext>
            </a:extLst>
          </p:cNvPr>
          <p:cNvSpPr/>
          <p:nvPr/>
        </p:nvSpPr>
        <p:spPr>
          <a:xfrm>
            <a:off x="11483025" y="5881782"/>
            <a:ext cx="626361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2</a:t>
            </a:r>
          </a:p>
        </p:txBody>
      </p:sp>
      <p:sp>
        <p:nvSpPr>
          <p:cNvPr id="198" name="Прямоугольник 197">
            <a:extLst>
              <a:ext uri="{FF2B5EF4-FFF2-40B4-BE49-F238E27FC236}">
                <a16:creationId xmlns:a16="http://schemas.microsoft.com/office/drawing/2014/main" xmlns="" id="{F2FF2921-F37B-4CE9-B1BE-E87B5C1E87EB}"/>
              </a:ext>
            </a:extLst>
          </p:cNvPr>
          <p:cNvSpPr/>
          <p:nvPr/>
        </p:nvSpPr>
        <p:spPr>
          <a:xfrm>
            <a:off x="11373557" y="4406534"/>
            <a:ext cx="859096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6,59</a:t>
            </a:r>
          </a:p>
        </p:txBody>
      </p:sp>
      <p:sp>
        <p:nvSpPr>
          <p:cNvPr id="199" name="Прямоугольник 198">
            <a:extLst>
              <a:ext uri="{FF2B5EF4-FFF2-40B4-BE49-F238E27FC236}">
                <a16:creationId xmlns:a16="http://schemas.microsoft.com/office/drawing/2014/main" xmlns="" id="{F2FF2921-F37B-4CE9-B1BE-E87B5C1E87EB}"/>
              </a:ext>
            </a:extLst>
          </p:cNvPr>
          <p:cNvSpPr/>
          <p:nvPr/>
        </p:nvSpPr>
        <p:spPr>
          <a:xfrm>
            <a:off x="11375189" y="2149474"/>
            <a:ext cx="859096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1282</a:t>
            </a:r>
          </a:p>
        </p:txBody>
      </p:sp>
      <p:sp>
        <p:nvSpPr>
          <p:cNvPr id="200" name="Прямоугольник 199">
            <a:extLst>
              <a:ext uri="{FF2B5EF4-FFF2-40B4-BE49-F238E27FC236}">
                <a16:creationId xmlns:a16="http://schemas.microsoft.com/office/drawing/2014/main" xmlns="" id="{F2FF2921-F37B-4CE9-B1BE-E87B5C1E87EB}"/>
              </a:ext>
            </a:extLst>
          </p:cNvPr>
          <p:cNvSpPr/>
          <p:nvPr/>
        </p:nvSpPr>
        <p:spPr>
          <a:xfrm>
            <a:off x="11379765" y="5442658"/>
            <a:ext cx="859096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1179,68</a:t>
            </a:r>
          </a:p>
        </p:txBody>
      </p:sp>
      <p:sp>
        <p:nvSpPr>
          <p:cNvPr id="201" name="Прямоугольник 200">
            <a:extLst>
              <a:ext uri="{FF2B5EF4-FFF2-40B4-BE49-F238E27FC236}">
                <a16:creationId xmlns:a16="http://schemas.microsoft.com/office/drawing/2014/main" xmlns="" id="{5ADB9562-DF85-4370-B593-49A759F59CE8}"/>
              </a:ext>
            </a:extLst>
          </p:cNvPr>
          <p:cNvSpPr/>
          <p:nvPr/>
        </p:nvSpPr>
        <p:spPr>
          <a:xfrm>
            <a:off x="11428586" y="1349609"/>
            <a:ext cx="716732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572 473 </a:t>
            </a:r>
          </a:p>
        </p:txBody>
      </p:sp>
      <p:sp>
        <p:nvSpPr>
          <p:cNvPr id="202" name="Прямоугольник 201">
            <a:extLst>
              <a:ext uri="{FF2B5EF4-FFF2-40B4-BE49-F238E27FC236}">
                <a16:creationId xmlns:a16="http://schemas.microsoft.com/office/drawing/2014/main" xmlns="" id="{3C3CBA29-1DC2-4BA6-99B3-BE0037F15CA2}"/>
              </a:ext>
            </a:extLst>
          </p:cNvPr>
          <p:cNvSpPr/>
          <p:nvPr/>
        </p:nvSpPr>
        <p:spPr>
          <a:xfrm>
            <a:off x="11449269" y="1811674"/>
            <a:ext cx="653997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Akrobat Black" panose="00000A00000000000000" pitchFamily="50" charset="-52"/>
                <a:cs typeface="Arial" panose="020B0604020202020204" pitchFamily="34" charset="0"/>
              </a:rPr>
              <a:t>557 602</a:t>
            </a:r>
          </a:p>
        </p:txBody>
      </p:sp>
    </p:spTree>
    <p:extLst>
      <p:ext uri="{BB962C8B-B14F-4D97-AF65-F5344CB8AC3E}">
        <p14:creationId xmlns:p14="http://schemas.microsoft.com/office/powerpoint/2010/main" val="31345836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3C16F753-6FA3-4A2A-94B2-3FA416B6BEC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350"/>
          <a:stretch/>
        </p:blipFill>
        <p:spPr>
          <a:xfrm>
            <a:off x="-4274" y="-1"/>
            <a:ext cx="12196274" cy="6858001"/>
          </a:xfrm>
          <a:prstGeom prst="rect">
            <a:avLst/>
          </a:prstGeom>
        </p:spPr>
      </p:pic>
      <p:pic>
        <p:nvPicPr>
          <p:cNvPr id="123" name="Рисунок 122">
            <a:extLst>
              <a:ext uri="{FF2B5EF4-FFF2-40B4-BE49-F238E27FC236}">
                <a16:creationId xmlns:a16="http://schemas.microsoft.com/office/drawing/2014/main" xmlns="" id="{70B3FDE0-D579-4149-86EB-3AF40F2AE6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 rot="3403410">
            <a:off x="2357024" y="5057489"/>
            <a:ext cx="231314" cy="231314"/>
          </a:xfrm>
          <a:prstGeom prst="rect">
            <a:avLst/>
          </a:prstGeom>
          <a:effectLst>
            <a:outerShdw blurRad="76200" dir="18900000" sy="23000" kx="-1200000" algn="bl" rotWithShape="0">
              <a:schemeClr val="tx1">
                <a:alpha val="20000"/>
              </a:schemeClr>
            </a:outerShdw>
          </a:effectLst>
        </p:spPr>
      </p:pic>
      <p:grpSp>
        <p:nvGrpSpPr>
          <p:cNvPr id="184" name="Группа 183">
            <a:extLst>
              <a:ext uri="{FF2B5EF4-FFF2-40B4-BE49-F238E27FC236}">
                <a16:creationId xmlns:a16="http://schemas.microsoft.com/office/drawing/2014/main" xmlns="" id="{815A9444-D87F-4E41-881C-30BE6746D266}"/>
              </a:ext>
            </a:extLst>
          </p:cNvPr>
          <p:cNvGrpSpPr/>
          <p:nvPr/>
        </p:nvGrpSpPr>
        <p:grpSpPr>
          <a:xfrm rot="10800000" flipH="1">
            <a:off x="0" y="-5962"/>
            <a:ext cx="4140397" cy="3225295"/>
            <a:chOff x="-3557" y="3635634"/>
            <a:chExt cx="4140397" cy="3225295"/>
          </a:xfrm>
        </p:grpSpPr>
        <p:sp>
          <p:nvSpPr>
            <p:cNvPr id="185" name="Равнобедренный треугольник 184">
              <a:extLst>
                <a:ext uri="{FF2B5EF4-FFF2-40B4-BE49-F238E27FC236}">
                  <a16:creationId xmlns:a16="http://schemas.microsoft.com/office/drawing/2014/main" xmlns="" id="{666ED02E-F6E0-4F3F-A656-552951B78728}"/>
                </a:ext>
              </a:extLst>
            </p:cNvPr>
            <p:cNvSpPr/>
            <p:nvPr/>
          </p:nvSpPr>
          <p:spPr>
            <a:xfrm>
              <a:off x="751697" y="6208841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6" name="Равнобедренный треугольник 185">
              <a:extLst>
                <a:ext uri="{FF2B5EF4-FFF2-40B4-BE49-F238E27FC236}">
                  <a16:creationId xmlns:a16="http://schemas.microsoft.com/office/drawing/2014/main" xmlns="" id="{C8F52E00-2DB0-4473-9AC1-B9E29D48DF12}"/>
                </a:ext>
              </a:extLst>
            </p:cNvPr>
            <p:cNvSpPr/>
            <p:nvPr/>
          </p:nvSpPr>
          <p:spPr>
            <a:xfrm rot="10800000">
              <a:off x="1127360" y="6211770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7" name="Равнобедренный треугольник 186">
              <a:extLst>
                <a:ext uri="{FF2B5EF4-FFF2-40B4-BE49-F238E27FC236}">
                  <a16:creationId xmlns:a16="http://schemas.microsoft.com/office/drawing/2014/main" xmlns="" id="{18B784F8-04B4-4000-A9D9-68E7C13763CB}"/>
                </a:ext>
              </a:extLst>
            </p:cNvPr>
            <p:cNvSpPr/>
            <p:nvPr/>
          </p:nvSpPr>
          <p:spPr>
            <a:xfrm>
              <a:off x="1503024" y="6210305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8" name="Равнобедренный треугольник 187">
              <a:extLst>
                <a:ext uri="{FF2B5EF4-FFF2-40B4-BE49-F238E27FC236}">
                  <a16:creationId xmlns:a16="http://schemas.microsoft.com/office/drawing/2014/main" xmlns="" id="{195555A3-2075-42EF-80DE-D2D251C4B838}"/>
                </a:ext>
              </a:extLst>
            </p:cNvPr>
            <p:cNvSpPr/>
            <p:nvPr/>
          </p:nvSpPr>
          <p:spPr>
            <a:xfrm>
              <a:off x="2254721" y="6208841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9" name="Равнобедренный треугольник 188">
              <a:extLst>
                <a:ext uri="{FF2B5EF4-FFF2-40B4-BE49-F238E27FC236}">
                  <a16:creationId xmlns:a16="http://schemas.microsoft.com/office/drawing/2014/main" xmlns="" id="{48B46F4C-1C0D-4FAF-84E6-ACF6A60310B3}"/>
                </a:ext>
              </a:extLst>
            </p:cNvPr>
            <p:cNvSpPr/>
            <p:nvPr/>
          </p:nvSpPr>
          <p:spPr>
            <a:xfrm rot="10800000">
              <a:off x="750957" y="5569577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0" name="Равнобедренный треугольник 189">
              <a:extLst>
                <a:ext uri="{FF2B5EF4-FFF2-40B4-BE49-F238E27FC236}">
                  <a16:creationId xmlns:a16="http://schemas.microsoft.com/office/drawing/2014/main" xmlns="" id="{69D68D05-48D0-4CFC-A2B8-E0BE820FD1C7}"/>
                </a:ext>
              </a:extLst>
            </p:cNvPr>
            <p:cNvSpPr/>
            <p:nvPr/>
          </p:nvSpPr>
          <p:spPr>
            <a:xfrm rot="10800000">
              <a:off x="1502654" y="5568113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1" name="Равнобедренный треугольник 190">
              <a:extLst>
                <a:ext uri="{FF2B5EF4-FFF2-40B4-BE49-F238E27FC236}">
                  <a16:creationId xmlns:a16="http://schemas.microsoft.com/office/drawing/2014/main" xmlns="" id="{DCD35F01-3090-4C1B-8DFD-E9FC0FB12583}"/>
                </a:ext>
              </a:extLst>
            </p:cNvPr>
            <p:cNvSpPr/>
            <p:nvPr/>
          </p:nvSpPr>
          <p:spPr>
            <a:xfrm>
              <a:off x="1878318" y="5566648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2" name="Равнобедренный треугольник 191">
              <a:extLst>
                <a:ext uri="{FF2B5EF4-FFF2-40B4-BE49-F238E27FC236}">
                  <a16:creationId xmlns:a16="http://schemas.microsoft.com/office/drawing/2014/main" xmlns="" id="{489DF3FF-C2B3-4AD4-BB90-56AA98D25267}"/>
                </a:ext>
              </a:extLst>
            </p:cNvPr>
            <p:cNvSpPr/>
            <p:nvPr/>
          </p:nvSpPr>
          <p:spPr>
            <a:xfrm rot="10800000">
              <a:off x="2253981" y="5569577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3" name="Равнобедренный треугольник 192">
              <a:extLst>
                <a:ext uri="{FF2B5EF4-FFF2-40B4-BE49-F238E27FC236}">
                  <a16:creationId xmlns:a16="http://schemas.microsoft.com/office/drawing/2014/main" xmlns="" id="{0DEE50B3-F702-480B-BED6-6C4B3E51E782}"/>
                </a:ext>
              </a:extLst>
            </p:cNvPr>
            <p:cNvSpPr/>
            <p:nvPr/>
          </p:nvSpPr>
          <p:spPr>
            <a:xfrm>
              <a:off x="2630015" y="5565184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4" name="Равнобедренный треугольник 193">
              <a:extLst>
                <a:ext uri="{FF2B5EF4-FFF2-40B4-BE49-F238E27FC236}">
                  <a16:creationId xmlns:a16="http://schemas.microsoft.com/office/drawing/2014/main" xmlns="" id="{B51993EB-239E-4C04-893A-224DA759C1CB}"/>
                </a:ext>
              </a:extLst>
            </p:cNvPr>
            <p:cNvSpPr/>
            <p:nvPr/>
          </p:nvSpPr>
          <p:spPr>
            <a:xfrm rot="10800000">
              <a:off x="3005678" y="5568113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5" name="Равнобедренный треугольник 194">
              <a:extLst>
                <a:ext uri="{FF2B5EF4-FFF2-40B4-BE49-F238E27FC236}">
                  <a16:creationId xmlns:a16="http://schemas.microsoft.com/office/drawing/2014/main" xmlns="" id="{2A2BECE0-4FE8-4800-952F-30A35F51FAA6}"/>
                </a:ext>
              </a:extLst>
            </p:cNvPr>
            <p:cNvSpPr/>
            <p:nvPr/>
          </p:nvSpPr>
          <p:spPr>
            <a:xfrm>
              <a:off x="750957" y="4921505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6" name="Равнобедренный треугольник 195">
              <a:extLst>
                <a:ext uri="{FF2B5EF4-FFF2-40B4-BE49-F238E27FC236}">
                  <a16:creationId xmlns:a16="http://schemas.microsoft.com/office/drawing/2014/main" xmlns="" id="{1F5A32FA-3956-4EF8-94DE-78397D37721A}"/>
                </a:ext>
              </a:extLst>
            </p:cNvPr>
            <p:cNvSpPr/>
            <p:nvPr/>
          </p:nvSpPr>
          <p:spPr>
            <a:xfrm rot="10800000">
              <a:off x="1126620" y="4924434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7" name="Равнобедренный треугольник 196">
              <a:extLst>
                <a:ext uri="{FF2B5EF4-FFF2-40B4-BE49-F238E27FC236}">
                  <a16:creationId xmlns:a16="http://schemas.microsoft.com/office/drawing/2014/main" xmlns="" id="{05F1E5A6-F124-4C49-9619-D04AC435AD3B}"/>
                </a:ext>
              </a:extLst>
            </p:cNvPr>
            <p:cNvSpPr/>
            <p:nvPr/>
          </p:nvSpPr>
          <p:spPr>
            <a:xfrm>
              <a:off x="1502654" y="4920041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8" name="Равнобедренный треугольник 197">
              <a:extLst>
                <a:ext uri="{FF2B5EF4-FFF2-40B4-BE49-F238E27FC236}">
                  <a16:creationId xmlns:a16="http://schemas.microsoft.com/office/drawing/2014/main" xmlns="" id="{1C1983CA-C7FE-428B-BC31-8B4520442642}"/>
                </a:ext>
              </a:extLst>
            </p:cNvPr>
            <p:cNvSpPr/>
            <p:nvPr/>
          </p:nvSpPr>
          <p:spPr>
            <a:xfrm>
              <a:off x="2253981" y="4921505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9" name="Равнобедренный треугольник 198">
              <a:extLst>
                <a:ext uri="{FF2B5EF4-FFF2-40B4-BE49-F238E27FC236}">
                  <a16:creationId xmlns:a16="http://schemas.microsoft.com/office/drawing/2014/main" xmlns="" id="{2A7993FF-06B7-44BB-BABC-932CA5D96523}"/>
                </a:ext>
              </a:extLst>
            </p:cNvPr>
            <p:cNvSpPr/>
            <p:nvPr/>
          </p:nvSpPr>
          <p:spPr>
            <a:xfrm rot="10800000">
              <a:off x="1501914" y="4280777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0" name="Равнобедренный треугольник 199">
              <a:extLst>
                <a:ext uri="{FF2B5EF4-FFF2-40B4-BE49-F238E27FC236}">
                  <a16:creationId xmlns:a16="http://schemas.microsoft.com/office/drawing/2014/main" xmlns="" id="{634F55FF-1B92-43C7-BA4F-3F239BA6B484}"/>
                </a:ext>
              </a:extLst>
            </p:cNvPr>
            <p:cNvSpPr/>
            <p:nvPr/>
          </p:nvSpPr>
          <p:spPr>
            <a:xfrm>
              <a:off x="1877948" y="4276384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1" name="Равнобедренный треугольник 200">
              <a:extLst>
                <a:ext uri="{FF2B5EF4-FFF2-40B4-BE49-F238E27FC236}">
                  <a16:creationId xmlns:a16="http://schemas.microsoft.com/office/drawing/2014/main" xmlns="" id="{01447334-FBDE-4C72-85B5-147F61869D52}"/>
                </a:ext>
              </a:extLst>
            </p:cNvPr>
            <p:cNvSpPr/>
            <p:nvPr/>
          </p:nvSpPr>
          <p:spPr>
            <a:xfrm rot="10800000">
              <a:off x="749847" y="4282241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2" name="Равнобедренный треугольник 201">
              <a:extLst>
                <a:ext uri="{FF2B5EF4-FFF2-40B4-BE49-F238E27FC236}">
                  <a16:creationId xmlns:a16="http://schemas.microsoft.com/office/drawing/2014/main" xmlns="" id="{768F0030-5F07-4FC6-BD94-E75F64678D51}"/>
                </a:ext>
              </a:extLst>
            </p:cNvPr>
            <p:cNvSpPr/>
            <p:nvPr/>
          </p:nvSpPr>
          <p:spPr>
            <a:xfrm>
              <a:off x="3009850" y="6207376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3" name="Равнобедренный треугольник 202">
              <a:extLst>
                <a:ext uri="{FF2B5EF4-FFF2-40B4-BE49-F238E27FC236}">
                  <a16:creationId xmlns:a16="http://schemas.microsoft.com/office/drawing/2014/main" xmlns="" id="{84ED6EE0-008A-4E0F-AE92-1B1B758E578E}"/>
                </a:ext>
              </a:extLst>
            </p:cNvPr>
            <p:cNvSpPr/>
            <p:nvPr/>
          </p:nvSpPr>
          <p:spPr>
            <a:xfrm rot="10800000">
              <a:off x="3385513" y="6210305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4" name="Равнобедренный треугольник 203">
              <a:extLst>
                <a:ext uri="{FF2B5EF4-FFF2-40B4-BE49-F238E27FC236}">
                  <a16:creationId xmlns:a16="http://schemas.microsoft.com/office/drawing/2014/main" xmlns="" id="{EA872D56-9435-475E-8EB4-8013737C97A2}"/>
                </a:ext>
              </a:extLst>
            </p:cNvPr>
            <p:cNvSpPr/>
            <p:nvPr/>
          </p:nvSpPr>
          <p:spPr>
            <a:xfrm>
              <a:off x="3381408" y="5566648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5" name="Равнобедренный треугольник 204">
              <a:extLst>
                <a:ext uri="{FF2B5EF4-FFF2-40B4-BE49-F238E27FC236}">
                  <a16:creationId xmlns:a16="http://schemas.microsoft.com/office/drawing/2014/main" xmlns="" id="{7983A7C3-7769-4351-A46B-0E104AC52D7D}"/>
                </a:ext>
              </a:extLst>
            </p:cNvPr>
            <p:cNvSpPr/>
            <p:nvPr/>
          </p:nvSpPr>
          <p:spPr>
            <a:xfrm rot="10800000">
              <a:off x="375663" y="6213234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6" name="Равнобедренный треугольник 205">
              <a:extLst>
                <a:ext uri="{FF2B5EF4-FFF2-40B4-BE49-F238E27FC236}">
                  <a16:creationId xmlns:a16="http://schemas.microsoft.com/office/drawing/2014/main" xmlns="" id="{06EB2102-C34D-487C-937F-3104C227FC0C}"/>
                </a:ext>
              </a:extLst>
            </p:cNvPr>
            <p:cNvSpPr/>
            <p:nvPr/>
          </p:nvSpPr>
          <p:spPr>
            <a:xfrm>
              <a:off x="375294" y="5566648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7" name="Равнобедренный треугольник 206">
              <a:extLst>
                <a:ext uri="{FF2B5EF4-FFF2-40B4-BE49-F238E27FC236}">
                  <a16:creationId xmlns:a16="http://schemas.microsoft.com/office/drawing/2014/main" xmlns="" id="{14CC2645-A93A-4EDA-ADCB-911C4AFD1D1D}"/>
                </a:ext>
              </a:extLst>
            </p:cNvPr>
            <p:cNvSpPr/>
            <p:nvPr/>
          </p:nvSpPr>
          <p:spPr>
            <a:xfrm>
              <a:off x="-3557" y="3637098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8" name="Равнобедренный треугольник 207">
              <a:extLst>
                <a:ext uri="{FF2B5EF4-FFF2-40B4-BE49-F238E27FC236}">
                  <a16:creationId xmlns:a16="http://schemas.microsoft.com/office/drawing/2014/main" xmlns="" id="{B7B07824-A8C0-4586-957C-D37F00A2B9E0}"/>
                </a:ext>
              </a:extLst>
            </p:cNvPr>
            <p:cNvSpPr/>
            <p:nvPr/>
          </p:nvSpPr>
          <p:spPr>
            <a:xfrm rot="10800000">
              <a:off x="372106" y="3640027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9" name="Равнобедренный треугольник 208">
              <a:extLst>
                <a:ext uri="{FF2B5EF4-FFF2-40B4-BE49-F238E27FC236}">
                  <a16:creationId xmlns:a16="http://schemas.microsoft.com/office/drawing/2014/main" xmlns="" id="{3B6AE540-52BB-4D59-844F-D85D5156F6A3}"/>
                </a:ext>
              </a:extLst>
            </p:cNvPr>
            <p:cNvSpPr/>
            <p:nvPr/>
          </p:nvSpPr>
          <p:spPr>
            <a:xfrm>
              <a:off x="748140" y="3635634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0" name="Равнобедренный треугольник 209">
              <a:extLst>
                <a:ext uri="{FF2B5EF4-FFF2-40B4-BE49-F238E27FC236}">
                  <a16:creationId xmlns:a16="http://schemas.microsoft.com/office/drawing/2014/main" xmlns="" id="{E2873E22-C675-4171-BBFE-5213B02573CB}"/>
                </a:ext>
              </a:extLst>
            </p:cNvPr>
            <p:cNvSpPr/>
            <p:nvPr/>
          </p:nvSpPr>
          <p:spPr>
            <a:xfrm rot="10800000">
              <a:off x="-3557" y="4282619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1" name="Равнобедренный треугольник 210">
              <a:extLst>
                <a:ext uri="{FF2B5EF4-FFF2-40B4-BE49-F238E27FC236}">
                  <a16:creationId xmlns:a16="http://schemas.microsoft.com/office/drawing/2014/main" xmlns="" id="{8B4A43FC-B5F0-4F67-A632-1ECDA68CE203}"/>
                </a:ext>
              </a:extLst>
            </p:cNvPr>
            <p:cNvSpPr/>
            <p:nvPr/>
          </p:nvSpPr>
          <p:spPr>
            <a:xfrm>
              <a:off x="-1420" y="4925393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2" name="Равнобедренный треугольник 211">
              <a:extLst>
                <a:ext uri="{FF2B5EF4-FFF2-40B4-BE49-F238E27FC236}">
                  <a16:creationId xmlns:a16="http://schemas.microsoft.com/office/drawing/2014/main" xmlns="" id="{D22DEA6A-F99C-45E9-AB39-1AB684C51BBF}"/>
                </a:ext>
              </a:extLst>
            </p:cNvPr>
            <p:cNvSpPr/>
            <p:nvPr/>
          </p:nvSpPr>
          <p:spPr>
            <a:xfrm rot="10800000">
              <a:off x="374243" y="4928322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66" name="TextBox 65">
            <a:extLst>
              <a:ext uri="{FF2B5EF4-FFF2-40B4-BE49-F238E27FC236}">
                <a16:creationId xmlns:a16="http://schemas.microsoft.com/office/drawing/2014/main" xmlns="" id="{F0A8230E-EAA4-4200-A9C0-73D33E232E6E}"/>
              </a:ext>
            </a:extLst>
          </p:cNvPr>
          <p:cNvSpPr txBox="1"/>
          <p:nvPr/>
        </p:nvSpPr>
        <p:spPr>
          <a:xfrm>
            <a:off x="2726413" y="4219333"/>
            <a:ext cx="67391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  <a:latin typeface="Akrobat" panose="00000600000000000000" pitchFamily="50" charset="-52"/>
                <a:cs typeface="Arial" panose="020B0604020202020204" pitchFamily="34" charset="0"/>
              </a:rPr>
              <a:t>THANK YOU</a:t>
            </a:r>
            <a:r>
              <a:rPr lang="ru-RU" sz="3200" dirty="0">
                <a:solidFill>
                  <a:schemeClr val="bg1"/>
                </a:solidFill>
                <a:latin typeface="Akrobat" panose="00000600000000000000" pitchFamily="50" charset="-52"/>
                <a:cs typeface="Arial" panose="020B0604020202020204" pitchFamily="34" charset="0"/>
              </a:rPr>
              <a:t>!</a:t>
            </a:r>
          </a:p>
        </p:txBody>
      </p:sp>
      <p:pic>
        <p:nvPicPr>
          <p:cNvPr id="125" name="Рисунок 124">
            <a:extLst>
              <a:ext uri="{FF2B5EF4-FFF2-40B4-BE49-F238E27FC236}">
                <a16:creationId xmlns:a16="http://schemas.microsoft.com/office/drawing/2014/main" xmlns="" id="{CB2C4D2A-D573-428B-8236-C7AE113143D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0" t="65011" r="71297" b="8791"/>
          <a:stretch/>
        </p:blipFill>
        <p:spPr>
          <a:xfrm>
            <a:off x="8313354" y="2020471"/>
            <a:ext cx="339996" cy="344441"/>
          </a:xfrm>
          <a:prstGeom prst="rect">
            <a:avLst/>
          </a:prstGeom>
          <a:effectLst>
            <a:outerShdw blurRad="139700" dist="88900" dir="6840000" sx="65000" sy="65000" rotWithShape="0">
              <a:prstClr val="black">
                <a:alpha val="59000"/>
              </a:prstClr>
            </a:outerShdw>
          </a:effectLst>
        </p:spPr>
      </p:pic>
      <p:grpSp>
        <p:nvGrpSpPr>
          <p:cNvPr id="78" name="Группа 77">
            <a:extLst>
              <a:ext uri="{FF2B5EF4-FFF2-40B4-BE49-F238E27FC236}">
                <a16:creationId xmlns:a16="http://schemas.microsoft.com/office/drawing/2014/main" xmlns="" id="{587D49AE-A106-49D4-9655-9CED5EFB3358}"/>
              </a:ext>
            </a:extLst>
          </p:cNvPr>
          <p:cNvGrpSpPr/>
          <p:nvPr/>
        </p:nvGrpSpPr>
        <p:grpSpPr>
          <a:xfrm rot="10800000">
            <a:off x="8051603" y="-5962"/>
            <a:ext cx="4140397" cy="3225295"/>
            <a:chOff x="-3557" y="3635634"/>
            <a:chExt cx="4140397" cy="3225295"/>
          </a:xfrm>
        </p:grpSpPr>
        <p:sp>
          <p:nvSpPr>
            <p:cNvPr id="79" name="Равнобедренный треугольник 78">
              <a:extLst>
                <a:ext uri="{FF2B5EF4-FFF2-40B4-BE49-F238E27FC236}">
                  <a16:creationId xmlns:a16="http://schemas.microsoft.com/office/drawing/2014/main" xmlns="" id="{B06C73D4-C450-41FE-9117-C025C5009BB3}"/>
                </a:ext>
              </a:extLst>
            </p:cNvPr>
            <p:cNvSpPr/>
            <p:nvPr/>
          </p:nvSpPr>
          <p:spPr>
            <a:xfrm>
              <a:off x="751697" y="6208841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0" name="Равнобедренный треугольник 79">
              <a:extLst>
                <a:ext uri="{FF2B5EF4-FFF2-40B4-BE49-F238E27FC236}">
                  <a16:creationId xmlns:a16="http://schemas.microsoft.com/office/drawing/2014/main" xmlns="" id="{2D9B5A7F-EB4E-46E3-8806-D8CC2B4CCA20}"/>
                </a:ext>
              </a:extLst>
            </p:cNvPr>
            <p:cNvSpPr/>
            <p:nvPr/>
          </p:nvSpPr>
          <p:spPr>
            <a:xfrm rot="10800000">
              <a:off x="1127360" y="6211770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1" name="Равнобедренный треугольник 80">
              <a:extLst>
                <a:ext uri="{FF2B5EF4-FFF2-40B4-BE49-F238E27FC236}">
                  <a16:creationId xmlns:a16="http://schemas.microsoft.com/office/drawing/2014/main" xmlns="" id="{58DD3FF1-8724-4921-9799-8B012D8A9105}"/>
                </a:ext>
              </a:extLst>
            </p:cNvPr>
            <p:cNvSpPr/>
            <p:nvPr/>
          </p:nvSpPr>
          <p:spPr>
            <a:xfrm>
              <a:off x="1503024" y="6210305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2" name="Равнобедренный треугольник 81">
              <a:extLst>
                <a:ext uri="{FF2B5EF4-FFF2-40B4-BE49-F238E27FC236}">
                  <a16:creationId xmlns:a16="http://schemas.microsoft.com/office/drawing/2014/main" xmlns="" id="{A35D06F7-9271-4CDB-81D9-101C3E321A87}"/>
                </a:ext>
              </a:extLst>
            </p:cNvPr>
            <p:cNvSpPr/>
            <p:nvPr/>
          </p:nvSpPr>
          <p:spPr>
            <a:xfrm>
              <a:off x="2254721" y="6208841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3" name="Равнобедренный треугольник 82">
              <a:extLst>
                <a:ext uri="{FF2B5EF4-FFF2-40B4-BE49-F238E27FC236}">
                  <a16:creationId xmlns:a16="http://schemas.microsoft.com/office/drawing/2014/main" xmlns="" id="{9F376895-80D0-4460-A9C4-044B0228629A}"/>
                </a:ext>
              </a:extLst>
            </p:cNvPr>
            <p:cNvSpPr/>
            <p:nvPr/>
          </p:nvSpPr>
          <p:spPr>
            <a:xfrm rot="10800000">
              <a:off x="750957" y="5569577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4" name="Равнобедренный треугольник 83">
              <a:extLst>
                <a:ext uri="{FF2B5EF4-FFF2-40B4-BE49-F238E27FC236}">
                  <a16:creationId xmlns:a16="http://schemas.microsoft.com/office/drawing/2014/main" xmlns="" id="{1F03A040-8F5E-44A6-ABF7-81B83C1D558B}"/>
                </a:ext>
              </a:extLst>
            </p:cNvPr>
            <p:cNvSpPr/>
            <p:nvPr/>
          </p:nvSpPr>
          <p:spPr>
            <a:xfrm rot="10800000">
              <a:off x="1502654" y="5568113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5" name="Равнобедренный треугольник 84">
              <a:extLst>
                <a:ext uri="{FF2B5EF4-FFF2-40B4-BE49-F238E27FC236}">
                  <a16:creationId xmlns:a16="http://schemas.microsoft.com/office/drawing/2014/main" xmlns="" id="{0EDD569D-4587-4775-A5F1-04E01DFD4B25}"/>
                </a:ext>
              </a:extLst>
            </p:cNvPr>
            <p:cNvSpPr/>
            <p:nvPr/>
          </p:nvSpPr>
          <p:spPr>
            <a:xfrm>
              <a:off x="1878318" y="5566648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6" name="Равнобедренный треугольник 85">
              <a:extLst>
                <a:ext uri="{FF2B5EF4-FFF2-40B4-BE49-F238E27FC236}">
                  <a16:creationId xmlns:a16="http://schemas.microsoft.com/office/drawing/2014/main" xmlns="" id="{41693673-DA0B-4941-AB3F-DD697565A599}"/>
                </a:ext>
              </a:extLst>
            </p:cNvPr>
            <p:cNvSpPr/>
            <p:nvPr/>
          </p:nvSpPr>
          <p:spPr>
            <a:xfrm rot="10800000">
              <a:off x="2253981" y="5569577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7" name="Равнобедренный треугольник 86">
              <a:extLst>
                <a:ext uri="{FF2B5EF4-FFF2-40B4-BE49-F238E27FC236}">
                  <a16:creationId xmlns:a16="http://schemas.microsoft.com/office/drawing/2014/main" xmlns="" id="{42E3AFFE-3F5C-4C86-9407-3FF29C29E1CE}"/>
                </a:ext>
              </a:extLst>
            </p:cNvPr>
            <p:cNvSpPr/>
            <p:nvPr/>
          </p:nvSpPr>
          <p:spPr>
            <a:xfrm>
              <a:off x="2630015" y="5565184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8" name="Равнобедренный треугольник 87">
              <a:extLst>
                <a:ext uri="{FF2B5EF4-FFF2-40B4-BE49-F238E27FC236}">
                  <a16:creationId xmlns:a16="http://schemas.microsoft.com/office/drawing/2014/main" xmlns="" id="{75AF7E35-49E1-48BF-B756-9854E14C33F0}"/>
                </a:ext>
              </a:extLst>
            </p:cNvPr>
            <p:cNvSpPr/>
            <p:nvPr/>
          </p:nvSpPr>
          <p:spPr>
            <a:xfrm rot="10800000">
              <a:off x="3005678" y="5568113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9" name="Равнобедренный треугольник 88">
              <a:extLst>
                <a:ext uri="{FF2B5EF4-FFF2-40B4-BE49-F238E27FC236}">
                  <a16:creationId xmlns:a16="http://schemas.microsoft.com/office/drawing/2014/main" xmlns="" id="{B243A001-F79E-4812-AA60-1825EFA98D4D}"/>
                </a:ext>
              </a:extLst>
            </p:cNvPr>
            <p:cNvSpPr/>
            <p:nvPr/>
          </p:nvSpPr>
          <p:spPr>
            <a:xfrm>
              <a:off x="750957" y="4921505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0" name="Равнобедренный треугольник 89">
              <a:extLst>
                <a:ext uri="{FF2B5EF4-FFF2-40B4-BE49-F238E27FC236}">
                  <a16:creationId xmlns:a16="http://schemas.microsoft.com/office/drawing/2014/main" xmlns="" id="{0A010CB2-FE2B-4DE1-9F61-C29C0445065A}"/>
                </a:ext>
              </a:extLst>
            </p:cNvPr>
            <p:cNvSpPr/>
            <p:nvPr/>
          </p:nvSpPr>
          <p:spPr>
            <a:xfrm rot="10800000">
              <a:off x="1126620" y="4924434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1" name="Равнобедренный треугольник 90">
              <a:extLst>
                <a:ext uri="{FF2B5EF4-FFF2-40B4-BE49-F238E27FC236}">
                  <a16:creationId xmlns:a16="http://schemas.microsoft.com/office/drawing/2014/main" xmlns="" id="{8E63911C-020D-47B2-88F9-42866783E5ED}"/>
                </a:ext>
              </a:extLst>
            </p:cNvPr>
            <p:cNvSpPr/>
            <p:nvPr/>
          </p:nvSpPr>
          <p:spPr>
            <a:xfrm>
              <a:off x="1502654" y="4920041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2" name="Равнобедренный треугольник 91">
              <a:extLst>
                <a:ext uri="{FF2B5EF4-FFF2-40B4-BE49-F238E27FC236}">
                  <a16:creationId xmlns:a16="http://schemas.microsoft.com/office/drawing/2014/main" xmlns="" id="{5461972A-2646-4E4F-8402-8497CAEC0EB4}"/>
                </a:ext>
              </a:extLst>
            </p:cNvPr>
            <p:cNvSpPr/>
            <p:nvPr/>
          </p:nvSpPr>
          <p:spPr>
            <a:xfrm>
              <a:off x="2253981" y="4921505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3" name="Равнобедренный треугольник 92">
              <a:extLst>
                <a:ext uri="{FF2B5EF4-FFF2-40B4-BE49-F238E27FC236}">
                  <a16:creationId xmlns:a16="http://schemas.microsoft.com/office/drawing/2014/main" xmlns="" id="{DA99EA0B-2CFC-4252-915E-2D0A0DEFF107}"/>
                </a:ext>
              </a:extLst>
            </p:cNvPr>
            <p:cNvSpPr/>
            <p:nvPr/>
          </p:nvSpPr>
          <p:spPr>
            <a:xfrm rot="10800000">
              <a:off x="1501914" y="4280777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4" name="Равнобедренный треугольник 93">
              <a:extLst>
                <a:ext uri="{FF2B5EF4-FFF2-40B4-BE49-F238E27FC236}">
                  <a16:creationId xmlns:a16="http://schemas.microsoft.com/office/drawing/2014/main" xmlns="" id="{4A700E92-985F-43C8-BE89-290136273B59}"/>
                </a:ext>
              </a:extLst>
            </p:cNvPr>
            <p:cNvSpPr/>
            <p:nvPr/>
          </p:nvSpPr>
          <p:spPr>
            <a:xfrm>
              <a:off x="1877948" y="4276384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5" name="Равнобедренный треугольник 94">
              <a:extLst>
                <a:ext uri="{FF2B5EF4-FFF2-40B4-BE49-F238E27FC236}">
                  <a16:creationId xmlns:a16="http://schemas.microsoft.com/office/drawing/2014/main" xmlns="" id="{67C39EBA-43FF-4C9E-99BE-A092C2F14C38}"/>
                </a:ext>
              </a:extLst>
            </p:cNvPr>
            <p:cNvSpPr/>
            <p:nvPr/>
          </p:nvSpPr>
          <p:spPr>
            <a:xfrm rot="10800000">
              <a:off x="749847" y="4282241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6" name="Равнобедренный треугольник 95">
              <a:extLst>
                <a:ext uri="{FF2B5EF4-FFF2-40B4-BE49-F238E27FC236}">
                  <a16:creationId xmlns:a16="http://schemas.microsoft.com/office/drawing/2014/main" xmlns="" id="{80FFC4AC-6FF8-494A-8667-602561B8E13E}"/>
                </a:ext>
              </a:extLst>
            </p:cNvPr>
            <p:cNvSpPr/>
            <p:nvPr/>
          </p:nvSpPr>
          <p:spPr>
            <a:xfrm>
              <a:off x="3009850" y="6207376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7" name="Равнобедренный треугольник 96">
              <a:extLst>
                <a:ext uri="{FF2B5EF4-FFF2-40B4-BE49-F238E27FC236}">
                  <a16:creationId xmlns:a16="http://schemas.microsoft.com/office/drawing/2014/main" xmlns="" id="{F982E13D-F503-47CC-AC35-C425BCB1E9EE}"/>
                </a:ext>
              </a:extLst>
            </p:cNvPr>
            <p:cNvSpPr/>
            <p:nvPr/>
          </p:nvSpPr>
          <p:spPr>
            <a:xfrm rot="10800000">
              <a:off x="3385513" y="6210305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8" name="Равнобедренный треугольник 97">
              <a:extLst>
                <a:ext uri="{FF2B5EF4-FFF2-40B4-BE49-F238E27FC236}">
                  <a16:creationId xmlns:a16="http://schemas.microsoft.com/office/drawing/2014/main" xmlns="" id="{42561FBA-6C84-4776-A715-A3BCA56CAFEF}"/>
                </a:ext>
              </a:extLst>
            </p:cNvPr>
            <p:cNvSpPr/>
            <p:nvPr/>
          </p:nvSpPr>
          <p:spPr>
            <a:xfrm>
              <a:off x="3381408" y="5566648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9" name="Равнобедренный треугольник 98">
              <a:extLst>
                <a:ext uri="{FF2B5EF4-FFF2-40B4-BE49-F238E27FC236}">
                  <a16:creationId xmlns:a16="http://schemas.microsoft.com/office/drawing/2014/main" xmlns="" id="{8CC4D56D-95E3-4042-9885-781A25125E0B}"/>
                </a:ext>
              </a:extLst>
            </p:cNvPr>
            <p:cNvSpPr/>
            <p:nvPr/>
          </p:nvSpPr>
          <p:spPr>
            <a:xfrm rot="10800000">
              <a:off x="375663" y="6213234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0" name="Равнобедренный треугольник 99">
              <a:extLst>
                <a:ext uri="{FF2B5EF4-FFF2-40B4-BE49-F238E27FC236}">
                  <a16:creationId xmlns:a16="http://schemas.microsoft.com/office/drawing/2014/main" xmlns="" id="{C9C2D33C-39AE-477F-8064-6BA820300081}"/>
                </a:ext>
              </a:extLst>
            </p:cNvPr>
            <p:cNvSpPr/>
            <p:nvPr/>
          </p:nvSpPr>
          <p:spPr>
            <a:xfrm>
              <a:off x="375294" y="5566648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1" name="Равнобедренный треугольник 100">
              <a:extLst>
                <a:ext uri="{FF2B5EF4-FFF2-40B4-BE49-F238E27FC236}">
                  <a16:creationId xmlns:a16="http://schemas.microsoft.com/office/drawing/2014/main" xmlns="" id="{CF9261B4-03B1-4396-84B2-EC43DE0D5C16}"/>
                </a:ext>
              </a:extLst>
            </p:cNvPr>
            <p:cNvSpPr/>
            <p:nvPr/>
          </p:nvSpPr>
          <p:spPr>
            <a:xfrm>
              <a:off x="-3557" y="3637098"/>
              <a:ext cx="751327" cy="647695"/>
            </a:xfrm>
            <a:prstGeom prst="triangle">
              <a:avLst/>
            </a:prstGeom>
            <a:solidFill>
              <a:srgbClr val="1111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2" name="Равнобедренный треугольник 101">
              <a:extLst>
                <a:ext uri="{FF2B5EF4-FFF2-40B4-BE49-F238E27FC236}">
                  <a16:creationId xmlns:a16="http://schemas.microsoft.com/office/drawing/2014/main" xmlns="" id="{0CB0E7F2-26A8-474F-8E60-203908902497}"/>
                </a:ext>
              </a:extLst>
            </p:cNvPr>
            <p:cNvSpPr/>
            <p:nvPr/>
          </p:nvSpPr>
          <p:spPr>
            <a:xfrm rot="10800000">
              <a:off x="372106" y="3640027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3" name="Равнобедренный треугольник 102">
              <a:extLst>
                <a:ext uri="{FF2B5EF4-FFF2-40B4-BE49-F238E27FC236}">
                  <a16:creationId xmlns:a16="http://schemas.microsoft.com/office/drawing/2014/main" xmlns="" id="{46B039D8-2F97-486C-9C57-D8D2F9ADD230}"/>
                </a:ext>
              </a:extLst>
            </p:cNvPr>
            <p:cNvSpPr/>
            <p:nvPr/>
          </p:nvSpPr>
          <p:spPr>
            <a:xfrm>
              <a:off x="748140" y="3635634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4" name="Равнобедренный треугольник 103">
              <a:extLst>
                <a:ext uri="{FF2B5EF4-FFF2-40B4-BE49-F238E27FC236}">
                  <a16:creationId xmlns:a16="http://schemas.microsoft.com/office/drawing/2014/main" xmlns="" id="{0903DE1D-F288-462A-967A-7F884A573F3A}"/>
                </a:ext>
              </a:extLst>
            </p:cNvPr>
            <p:cNvSpPr/>
            <p:nvPr/>
          </p:nvSpPr>
          <p:spPr>
            <a:xfrm rot="10800000">
              <a:off x="-3557" y="4282619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5" name="Равнобедренный треугольник 104">
              <a:extLst>
                <a:ext uri="{FF2B5EF4-FFF2-40B4-BE49-F238E27FC236}">
                  <a16:creationId xmlns:a16="http://schemas.microsoft.com/office/drawing/2014/main" xmlns="" id="{BCE89D2A-94D7-464E-A3E5-E20E0BA216F8}"/>
                </a:ext>
              </a:extLst>
            </p:cNvPr>
            <p:cNvSpPr/>
            <p:nvPr/>
          </p:nvSpPr>
          <p:spPr>
            <a:xfrm>
              <a:off x="-1420" y="4925393"/>
              <a:ext cx="751327" cy="647695"/>
            </a:xfrm>
            <a:prstGeom prst="triangle">
              <a:avLst/>
            </a:prstGeom>
            <a:solidFill>
              <a:srgbClr val="06070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6" name="Равнобедренный треугольник 105">
              <a:extLst>
                <a:ext uri="{FF2B5EF4-FFF2-40B4-BE49-F238E27FC236}">
                  <a16:creationId xmlns:a16="http://schemas.microsoft.com/office/drawing/2014/main" xmlns="" id="{27BAB081-DFF0-4078-8543-06E218641D8F}"/>
                </a:ext>
              </a:extLst>
            </p:cNvPr>
            <p:cNvSpPr/>
            <p:nvPr/>
          </p:nvSpPr>
          <p:spPr>
            <a:xfrm rot="10800000">
              <a:off x="374243" y="4928322"/>
              <a:ext cx="751327" cy="647695"/>
            </a:xfrm>
            <a:prstGeom prst="triangle">
              <a:avLst/>
            </a:prstGeom>
            <a:solidFill>
              <a:srgbClr val="1E1E1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109" name="Рисунок 108">
            <a:extLst>
              <a:ext uri="{FF2B5EF4-FFF2-40B4-BE49-F238E27FC236}">
                <a16:creationId xmlns:a16="http://schemas.microsoft.com/office/drawing/2014/main" xmlns="" id="{C596AAF4-3A1D-4E31-A208-F09BE1D3308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rot="468199" flipH="1">
            <a:off x="2938269" y="2046056"/>
            <a:ext cx="545838" cy="637712"/>
          </a:xfrm>
          <a:prstGeom prst="rect">
            <a:avLst/>
          </a:prstGeom>
          <a:effectLst>
            <a:outerShdw blurRad="114300" dist="190500" dir="13680000" sx="89000" sy="89000" algn="br" rotWithShape="0">
              <a:schemeClr val="bg1">
                <a:lumMod val="50000"/>
                <a:alpha val="34000"/>
              </a:schemeClr>
            </a:outerShdw>
          </a:effectLst>
        </p:spPr>
      </p:pic>
      <p:pic>
        <p:nvPicPr>
          <p:cNvPr id="33" name="Рисунок 32">
            <a:extLst>
              <a:ext uri="{FF2B5EF4-FFF2-40B4-BE49-F238E27FC236}">
                <a16:creationId xmlns:a16="http://schemas.microsoft.com/office/drawing/2014/main" xmlns="" id="{33176628-6E24-465A-AEDB-BF5C741F85A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9923" y="3942862"/>
            <a:ext cx="751328" cy="775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8120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1.45833E-6 2.59259E-6 L -0.0737 -0.1171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85" y="-585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33333E-6 4.07407E-6 L 0.03802 -0.08519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01" y="-425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2.08333E-6 -1.48148E-6 L 0.06927 0.0944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64" y="4722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375E-6 1.85185E-6 L -0.04843 0.05787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22" y="28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10928</TotalTime>
  <Words>1422</Words>
  <Application>Microsoft Office PowerPoint</Application>
  <PresentationFormat>Широкоэкранный</PresentationFormat>
  <Paragraphs>440</Paragraphs>
  <Slides>13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3" baseType="lpstr">
      <vt:lpstr>PT Astra Serif</vt:lpstr>
      <vt:lpstr>Calibri Light</vt:lpstr>
      <vt:lpstr>Arial</vt:lpstr>
      <vt:lpstr>Akrobat</vt:lpstr>
      <vt:lpstr>Akrobat Black</vt:lpstr>
      <vt:lpstr>Akrobat ExtraBold</vt:lpstr>
      <vt:lpstr>Calibri</vt:lpstr>
      <vt:lpstr>Akrobat Bold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Дмитрий Калмыков</dc:creator>
  <cp:lastModifiedBy>f41</cp:lastModifiedBy>
  <cp:revision>821</cp:revision>
  <cp:lastPrinted>2021-03-18T06:36:35Z</cp:lastPrinted>
  <dcterms:created xsi:type="dcterms:W3CDTF">2020-01-20T05:47:02Z</dcterms:created>
  <dcterms:modified xsi:type="dcterms:W3CDTF">2021-05-31T06:00:10Z</dcterms:modified>
</cp:coreProperties>
</file>